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3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83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4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8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5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6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8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9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E5ABE8-F79E-4139-A636-6E9008EF5AB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C0E9D72-CC07-4904-B95D-F44D841CED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78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C1A-06DA-93DB-8BFC-891C8B256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Internship Evaluation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7455-FD84-99DE-9760-0CF776C91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First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51C18-4C96-104B-54BA-A06B78667484}"/>
              </a:ext>
            </a:extLst>
          </p:cNvPr>
          <p:cNvSpPr txBox="1"/>
          <p:nvPr/>
        </p:nvSpPr>
        <p:spPr>
          <a:xfrm>
            <a:off x="8291146" y="5117123"/>
            <a:ext cx="269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Aditya Patil</a:t>
            </a:r>
            <a:br>
              <a:rPr lang="en-IN" dirty="0"/>
            </a:br>
            <a:r>
              <a:rPr lang="en-IN" dirty="0"/>
              <a:t>PRN: 20210802292</a:t>
            </a:r>
          </a:p>
        </p:txBody>
      </p:sp>
    </p:spTree>
    <p:extLst>
      <p:ext uri="{BB962C8B-B14F-4D97-AF65-F5344CB8AC3E}">
        <p14:creationId xmlns:p14="http://schemas.microsoft.com/office/powerpoint/2010/main" val="36738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99E-43D0-A2BC-9FC3-841EF3D8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 Letter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0B3DE-E076-A6A8-2B6D-5939A8889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433" y="271347"/>
            <a:ext cx="4755134" cy="6315306"/>
          </a:xfrm>
        </p:spPr>
      </p:pic>
    </p:spTree>
    <p:extLst>
      <p:ext uri="{BB962C8B-B14F-4D97-AF65-F5344CB8AC3E}">
        <p14:creationId xmlns:p14="http://schemas.microsoft.com/office/powerpoint/2010/main" val="406261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88F933-90DA-ABCD-9CD1-34202F892C2F}"/>
              </a:ext>
            </a:extLst>
          </p:cNvPr>
          <p:cNvSpPr txBox="1"/>
          <p:nvPr/>
        </p:nvSpPr>
        <p:spPr>
          <a:xfrm>
            <a:off x="4193931" y="2505669"/>
            <a:ext cx="3602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Thank You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0241D-10A8-AA27-D843-BBF6091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7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1670-6DC4-9473-1EAA-12699AE0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993-01A2-2A8C-23C1-334DEB89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6942"/>
            <a:ext cx="10058400" cy="4023360"/>
          </a:xfrm>
        </p:spPr>
        <p:txBody>
          <a:bodyPr>
            <a:normAutofit/>
          </a:bodyPr>
          <a:lstStyle/>
          <a:p>
            <a:r>
              <a:rPr lang="en-IN" sz="2000" b="1" dirty="0"/>
              <a:t>Company name: </a:t>
            </a:r>
            <a:r>
              <a:rPr lang="en-IN" sz="2000" dirty="0" err="1"/>
              <a:t>Probitech</a:t>
            </a:r>
            <a:r>
              <a:rPr lang="en-IN" sz="2000" dirty="0"/>
              <a:t> Solutions</a:t>
            </a:r>
          </a:p>
          <a:p>
            <a:r>
              <a:rPr lang="en-IN" sz="2000" b="1" dirty="0"/>
              <a:t>About the company: </a:t>
            </a:r>
            <a:r>
              <a:rPr lang="en-IN" sz="2000" dirty="0"/>
              <a:t>Product and Service </a:t>
            </a:r>
          </a:p>
          <a:p>
            <a:r>
              <a:rPr lang="en-US" sz="2000" b="1" dirty="0"/>
              <a:t>Position: </a:t>
            </a:r>
            <a:r>
              <a:rPr lang="en-US" sz="2000" dirty="0"/>
              <a:t>Data Analyst Intern </a:t>
            </a:r>
          </a:p>
          <a:p>
            <a:r>
              <a:rPr lang="en-US" sz="2000" b="1" dirty="0"/>
              <a:t>Department</a:t>
            </a:r>
            <a:r>
              <a:rPr lang="en-US" sz="2000" dirty="0"/>
              <a:t>: Data Science</a:t>
            </a:r>
            <a:endParaRPr lang="en-IN" sz="2000" dirty="0"/>
          </a:p>
          <a:p>
            <a:r>
              <a:rPr lang="en-IN" sz="2000" b="1" dirty="0"/>
              <a:t>Internship Period: </a:t>
            </a:r>
            <a:r>
              <a:rPr lang="en-IN" sz="2000" dirty="0"/>
              <a:t>7</a:t>
            </a:r>
            <a:r>
              <a:rPr lang="en-IN" sz="2000" baseline="30000" dirty="0"/>
              <a:t>th</a:t>
            </a:r>
            <a:r>
              <a:rPr lang="en-IN" sz="2000" dirty="0"/>
              <a:t> June – 7</a:t>
            </a:r>
            <a:r>
              <a:rPr lang="en-IN" sz="2000" baseline="30000" dirty="0"/>
              <a:t>th</a:t>
            </a:r>
            <a:r>
              <a:rPr lang="en-IN" sz="2000" dirty="0"/>
              <a:t> August</a:t>
            </a:r>
          </a:p>
        </p:txBody>
      </p:sp>
    </p:spTree>
    <p:extLst>
      <p:ext uri="{BB962C8B-B14F-4D97-AF65-F5344CB8AC3E}">
        <p14:creationId xmlns:p14="http://schemas.microsoft.com/office/powerpoint/2010/main" val="268352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B962-06A9-A2B3-2C22-14BAA340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4F18-9F42-1B4B-071B-BACD3C65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Assist in data collection and analysis. </a:t>
            </a:r>
          </a:p>
          <a:p>
            <a:r>
              <a:rPr lang="en-US" sz="2000" dirty="0"/>
              <a:t>Prepare reports and presentations based on data findings. </a:t>
            </a:r>
          </a:p>
          <a:p>
            <a:r>
              <a:rPr lang="en-US" sz="2000" dirty="0"/>
              <a:t>Collaborate with team members on various projects.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9862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DAB0-1D3D-E703-8732-43EE8234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3" y="835269"/>
            <a:ext cx="10571998" cy="970450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AA0B3C5-B6E3-8F49-A58B-A7380139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23" y="2047019"/>
            <a:ext cx="8272454" cy="4653256"/>
          </a:xfrm>
        </p:spPr>
      </p:pic>
    </p:spTree>
    <p:extLst>
      <p:ext uri="{BB962C8B-B14F-4D97-AF65-F5344CB8AC3E}">
        <p14:creationId xmlns:p14="http://schemas.microsoft.com/office/powerpoint/2010/main" val="3782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32FD-75B5-BAEF-4C31-FE761DA9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&amp;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DD2B-1536-83FD-4B84-1E8FB46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Tools Used:</a:t>
            </a:r>
          </a:p>
          <a:p>
            <a:r>
              <a:rPr lang="en-IN" sz="2000" dirty="0"/>
              <a:t>Data Collection and Cleaning: Python (Pandas, NumPy)</a:t>
            </a:r>
          </a:p>
          <a:p>
            <a:r>
              <a:rPr lang="en-IN" sz="2000" dirty="0"/>
              <a:t>Analysis: python (Matplotlib, Seaborn), Excel</a:t>
            </a:r>
          </a:p>
          <a:p>
            <a:r>
              <a:rPr lang="en-IN" sz="2000" dirty="0"/>
              <a:t>Visualization: Power Bi, Tableau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9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A7AB-0CDC-E176-2D93-317AFB9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&amp;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DB41-F448-4571-BBD0-714110C2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Methodology Used:</a:t>
            </a:r>
          </a:p>
          <a:p>
            <a:r>
              <a:rPr lang="en-IN" sz="2000" dirty="0"/>
              <a:t>Data Cleaning: Removing duplicates, and handling missing values.</a:t>
            </a:r>
          </a:p>
          <a:p>
            <a:r>
              <a:rPr lang="en-IN" sz="2000" dirty="0"/>
              <a:t>Data Exploration: Descriptive statistics, identifying patterns.</a:t>
            </a:r>
          </a:p>
          <a:p>
            <a:r>
              <a:rPr lang="en-IN" sz="2000" dirty="0"/>
              <a:t>Data Visualization: Creating charts and graphs to illustrate findings</a:t>
            </a:r>
          </a:p>
          <a:p>
            <a:r>
              <a:rPr lang="en-IN" sz="2000" dirty="0"/>
              <a:t>Analysis: Identifying key trends and patterns in customer </a:t>
            </a:r>
            <a:r>
              <a:rPr lang="en-IN" sz="2000" dirty="0" err="1"/>
              <a:t>behavior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7A6A-23FE-1508-521E-2D24D76F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B557-E4B7-6E7D-71D7-3A82A212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715956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Customer &amp; Product Segmentation: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Highest Satisfaction Score(9):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Average Satisfaction Score(5): App Development &amp; Software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Poor Satisfaction Score(2): SEO &amp; Logo Design </a:t>
            </a:r>
          </a:p>
        </p:txBody>
      </p:sp>
    </p:spTree>
    <p:extLst>
      <p:ext uri="{BB962C8B-B14F-4D97-AF65-F5344CB8AC3E}">
        <p14:creationId xmlns:p14="http://schemas.microsoft.com/office/powerpoint/2010/main" val="282187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5DFB-E5D3-9A8F-1324-7E3D2296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7" y="856395"/>
            <a:ext cx="10515600" cy="919652"/>
          </a:xfrm>
        </p:spPr>
        <p:txBody>
          <a:bodyPr/>
          <a:lstStyle/>
          <a:p>
            <a:r>
              <a:rPr lang="en-IN" dirty="0"/>
              <a:t>Visualizations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6A99272-6496-B37D-1F91-94E33DE3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37" y="1925515"/>
            <a:ext cx="8719040" cy="4735513"/>
          </a:xfrm>
        </p:spPr>
      </p:pic>
    </p:spTree>
    <p:extLst>
      <p:ext uri="{BB962C8B-B14F-4D97-AF65-F5344CB8AC3E}">
        <p14:creationId xmlns:p14="http://schemas.microsoft.com/office/powerpoint/2010/main" val="119901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E1E8-DD7D-30F4-28A2-305DDFDC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737E-6D0A-44A2-FD69-32DE11A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9778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dataset was about products, sales, and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We can conclude that web Development has the highest customer satisfaction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SEO and Software Development has the highest amount of spent and earned</a:t>
            </a:r>
          </a:p>
        </p:txBody>
      </p:sp>
    </p:spTree>
    <p:extLst>
      <p:ext uri="{BB962C8B-B14F-4D97-AF65-F5344CB8AC3E}">
        <p14:creationId xmlns:p14="http://schemas.microsoft.com/office/powerpoint/2010/main" val="3816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217</TotalTime>
  <Words>225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 2</vt:lpstr>
      <vt:lpstr>Dividend</vt:lpstr>
      <vt:lpstr>Internship Evaluation Presentation</vt:lpstr>
      <vt:lpstr>Company</vt:lpstr>
      <vt:lpstr>Responsibilities</vt:lpstr>
      <vt:lpstr>Data Collection</vt:lpstr>
      <vt:lpstr>Methodology &amp; Tool</vt:lpstr>
      <vt:lpstr>Methodology &amp; Tool</vt:lpstr>
      <vt:lpstr>Key Findings</vt:lpstr>
      <vt:lpstr>Visualizations</vt:lpstr>
      <vt:lpstr>Conclusion</vt:lpstr>
      <vt:lpstr>Offer Letter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7</cp:revision>
  <dcterms:created xsi:type="dcterms:W3CDTF">2024-06-25T17:03:37Z</dcterms:created>
  <dcterms:modified xsi:type="dcterms:W3CDTF">2024-08-01T14:29:53Z</dcterms:modified>
</cp:coreProperties>
</file>