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8DEE-E5E8-92B4-83E7-4AB51361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B8F3-174B-AEFA-A305-C15C0CB6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8F45-DEEA-1CED-9289-1EE2216F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B5B-13C4-76F5-81FA-3DAD0A2B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EE59-6924-3D88-1F16-A7DC4394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7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2939-4EAD-F7B0-A29E-66CDABD2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C6806-2479-A4E8-FA8B-5B8492B1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D234-0322-2004-B450-0A6679F3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CC4D-B872-9A3E-9A5D-5A239DC9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911B-C8D3-344C-D825-CB484826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3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7EC41-A077-2A8D-14A0-40B8EFAC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0AB2-DBA5-D3E6-08EA-BC7CF17AA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DFBF-B547-8673-AC21-5663848C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914-E18D-22CA-34BF-33A3D44F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FA36-B4FF-E603-8FD3-A189235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26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B6A9-54E1-EC36-784E-0DCA5F4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BB2-8EBA-9432-5512-5751311F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BA76-9AF5-6096-8A81-27180C95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0D58-593E-7DC5-C5CA-E81A01A4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98A9-3007-1AE5-6AA8-24B0D02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6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A1DB-7355-45E4-02B0-4475C47C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4755-13D8-4AAA-46DA-680DB5C3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5A64-D1EF-5897-53C7-11F7DF74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CFDB-3F98-44AF-4280-1313B4BD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3C17-690E-2B51-4C84-BBF941D1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7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4942-8B4C-549C-55FA-C8415E33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1C60-CFE0-C790-013F-D7CF035BB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96B93-8EF9-B5E2-FD1C-F0602D56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EB68-C6F8-9BBC-B469-BABD4316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25E49-D265-7B90-B401-C4201011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F21-0260-5F19-1150-FB0F8005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54FC-CAD2-7DF2-DD54-297B9E4F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6CB2A-F3BE-C206-C312-F5E99083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80332-D4FC-8104-9D96-402047C57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BCB9-5902-CE65-970E-1A006D9C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4C8C8-C1D8-2F7F-CDA8-923733340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C4FA2-72B5-A96F-008F-8344228D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D020A-96B2-E1A3-A652-AF9B5910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F52D1-9C6E-AAAE-E284-B63F4CA0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1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9E8E-F5DE-9BBC-59D3-1305E64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15DC2-57A3-215B-5917-C97D45CA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00CF5-3C33-898E-A801-AAEEBAD2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85F01-76D2-1FCD-2FE4-80FE5A85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8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204E2-9A94-A960-394E-4AE1C081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DE55D-4493-877B-271F-AD84DE13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FDABC-E5D1-371A-0E0F-B9FBA9E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21FE-7FEA-E2FF-5842-D44C17F8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6169-E2E2-33CA-02E0-6D3383EB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48C36-9EB0-575F-8897-14C4817A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B703-0FD6-7CB3-D262-B42FF10E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2FA0-67EA-F481-DEA3-82282A3C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0101-D300-2128-8903-B8F5C5C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B89-AB22-F6FE-0577-176FB8B3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9D554-7F14-B2F0-7058-F7F1A9661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AA9E-6273-29B7-C029-8AFE9E32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495D7-88AF-A747-E5F6-32572B21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E2FA-8E37-CCED-3E23-5FDAE9C8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BD76-1E3E-7C77-9E61-020C788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C794-21A9-2796-0CFD-EB5916BD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355A6-C681-602C-98AE-98CA7C43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A37D-386F-A628-DCD9-020055D5E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DAED-8394-4C3F-B0F6-CAC3FC9AFA75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FC53-200B-7F92-42AB-88A809E24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12C7-EBBF-FB83-9522-628B2FE0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9F34-879C-4601-BD23-C53FC1009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2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D13E5C-38ED-8469-FF12-174EA751AB7A}"/>
              </a:ext>
            </a:extLst>
          </p:cNvPr>
          <p:cNvSpPr/>
          <p:nvPr/>
        </p:nvSpPr>
        <p:spPr>
          <a:xfrm>
            <a:off x="3698" y="289272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056F4-AED8-836C-672A-41DF565EF4FD}"/>
              </a:ext>
            </a:extLst>
          </p:cNvPr>
          <p:cNvSpPr/>
          <p:nvPr/>
        </p:nvSpPr>
        <p:spPr>
          <a:xfrm>
            <a:off x="2085569" y="2696151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84CC10-D15A-D3B0-383F-1226FC0430CE}"/>
              </a:ext>
            </a:extLst>
          </p:cNvPr>
          <p:cNvSpPr/>
          <p:nvPr/>
        </p:nvSpPr>
        <p:spPr>
          <a:xfrm>
            <a:off x="7290269" y="2696151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7DD599-F110-39C7-E1B4-E11A89B530EA}"/>
              </a:ext>
            </a:extLst>
          </p:cNvPr>
          <p:cNvSpPr/>
          <p:nvPr/>
        </p:nvSpPr>
        <p:spPr>
          <a:xfrm>
            <a:off x="6045669" y="3893737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30E9D-10BC-0F2D-467E-166AE5CEB9EB}"/>
              </a:ext>
            </a:extLst>
          </p:cNvPr>
          <p:cNvSpPr/>
          <p:nvPr/>
        </p:nvSpPr>
        <p:spPr>
          <a:xfrm>
            <a:off x="4687919" y="5178499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47A2AE-B028-7C4A-098C-9E5CE114041B}"/>
              </a:ext>
            </a:extLst>
          </p:cNvPr>
          <p:cNvSpPr/>
          <p:nvPr/>
        </p:nvSpPr>
        <p:spPr>
          <a:xfrm>
            <a:off x="9689872" y="289272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C57635-A124-475E-BD31-35C21378F050}"/>
              </a:ext>
            </a:extLst>
          </p:cNvPr>
          <p:cNvSpPr/>
          <p:nvPr/>
        </p:nvSpPr>
        <p:spPr>
          <a:xfrm>
            <a:off x="8585669" y="1448536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6A7EEC-2E1F-B093-7C56-2846894C6B1F}"/>
              </a:ext>
            </a:extLst>
          </p:cNvPr>
          <p:cNvSpPr/>
          <p:nvPr/>
        </p:nvSpPr>
        <p:spPr>
          <a:xfrm>
            <a:off x="3330169" y="3893738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Design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D3FE61-C9E7-5232-C1B5-1F8EE3B71F5E}"/>
              </a:ext>
            </a:extLst>
          </p:cNvPr>
          <p:cNvSpPr/>
          <p:nvPr/>
        </p:nvSpPr>
        <p:spPr>
          <a:xfrm>
            <a:off x="790169" y="1450708"/>
            <a:ext cx="2489200" cy="8788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3573D7-7511-BC5E-C121-CE9E1D9C332B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492898" y="728696"/>
            <a:ext cx="7196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F0C9D7-930F-4A3A-32B8-AF2A74EAD77B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 flipV="1">
            <a:off x="3279369" y="1887960"/>
            <a:ext cx="5306300" cy="21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EC4B56-45B8-85AF-6B29-4DC70625D90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574769" y="3135575"/>
            <a:ext cx="271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AD935F-169F-5C10-57DD-FABD38BF976F}"/>
              </a:ext>
            </a:extLst>
          </p:cNvPr>
          <p:cNvCxnSpPr>
            <a:stCxn id="11" idx="6"/>
            <a:endCxn id="7" idx="2"/>
          </p:cNvCxnSpPr>
          <p:nvPr/>
        </p:nvCxnSpPr>
        <p:spPr>
          <a:xfrm flipV="1">
            <a:off x="5819369" y="4333161"/>
            <a:ext cx="2263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5F894F-E3FC-3567-0907-F6FEA97CA898}"/>
              </a:ext>
            </a:extLst>
          </p:cNvPr>
          <p:cNvCxnSpPr>
            <a:cxnSpLocks/>
          </p:cNvCxnSpPr>
          <p:nvPr/>
        </p:nvCxnSpPr>
        <p:spPr>
          <a:xfrm>
            <a:off x="1413164" y="1211208"/>
            <a:ext cx="195346" cy="237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78FED3-C318-A51C-523A-597E7E8A4024}"/>
              </a:ext>
            </a:extLst>
          </p:cNvPr>
          <p:cNvCxnSpPr/>
          <p:nvPr/>
        </p:nvCxnSpPr>
        <p:spPr>
          <a:xfrm>
            <a:off x="2346960" y="2327383"/>
            <a:ext cx="403860" cy="44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62EC4F-D5EE-E07D-84DB-2F8388553E52}"/>
              </a:ext>
            </a:extLst>
          </p:cNvPr>
          <p:cNvCxnSpPr/>
          <p:nvPr/>
        </p:nvCxnSpPr>
        <p:spPr>
          <a:xfrm>
            <a:off x="3449320" y="3574998"/>
            <a:ext cx="365760" cy="42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BC2444-DAA1-807E-6647-AAB1BA8B1300}"/>
              </a:ext>
            </a:extLst>
          </p:cNvPr>
          <p:cNvCxnSpPr>
            <a:cxnSpLocks/>
          </p:cNvCxnSpPr>
          <p:nvPr/>
        </p:nvCxnSpPr>
        <p:spPr>
          <a:xfrm>
            <a:off x="4324102" y="4772584"/>
            <a:ext cx="612011" cy="60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895FA3-650F-7C4F-48D3-955CC9A502C0}"/>
              </a:ext>
            </a:extLst>
          </p:cNvPr>
          <p:cNvCxnSpPr/>
          <p:nvPr/>
        </p:nvCxnSpPr>
        <p:spPr>
          <a:xfrm flipV="1">
            <a:off x="6924040" y="4772584"/>
            <a:ext cx="528320" cy="60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D430CE-C49A-BD98-DDC2-38CE8AD4B1EA}"/>
              </a:ext>
            </a:extLst>
          </p:cNvPr>
          <p:cNvCxnSpPr>
            <a:cxnSpLocks/>
          </p:cNvCxnSpPr>
          <p:nvPr/>
        </p:nvCxnSpPr>
        <p:spPr>
          <a:xfrm flipV="1">
            <a:off x="8119534" y="3559758"/>
            <a:ext cx="364535" cy="44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4CCEE5-5980-FC1C-13E6-656EA0C27B5B}"/>
              </a:ext>
            </a:extLst>
          </p:cNvPr>
          <p:cNvCxnSpPr/>
          <p:nvPr/>
        </p:nvCxnSpPr>
        <p:spPr>
          <a:xfrm flipV="1">
            <a:off x="9185726" y="2313060"/>
            <a:ext cx="384994" cy="46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3FD08-61BB-F1BB-714A-951F67121D09}"/>
              </a:ext>
            </a:extLst>
          </p:cNvPr>
          <p:cNvCxnSpPr>
            <a:cxnSpLocks/>
          </p:cNvCxnSpPr>
          <p:nvPr/>
        </p:nvCxnSpPr>
        <p:spPr>
          <a:xfrm flipV="1">
            <a:off x="10287000" y="1129797"/>
            <a:ext cx="317749" cy="358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4E5A96D-8098-79CE-2430-D524E6DEB85C}"/>
              </a:ext>
            </a:extLst>
          </p:cNvPr>
          <p:cNvSpPr txBox="1"/>
          <p:nvPr/>
        </p:nvSpPr>
        <p:spPr>
          <a:xfrm>
            <a:off x="4752531" y="34107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 Design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1788D-AE51-01A4-1576-C1F8D0D6EE20}"/>
              </a:ext>
            </a:extLst>
          </p:cNvPr>
          <p:cNvSpPr txBox="1"/>
          <p:nvPr/>
        </p:nvSpPr>
        <p:spPr>
          <a:xfrm>
            <a:off x="4929449" y="1525205"/>
            <a:ext cx="20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 Design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D8B779-B779-BE3B-E774-03A9C86E8689}"/>
              </a:ext>
            </a:extLst>
          </p:cNvPr>
          <p:cNvSpPr txBox="1"/>
          <p:nvPr/>
        </p:nvSpPr>
        <p:spPr>
          <a:xfrm>
            <a:off x="4771967" y="2790058"/>
            <a:ext cx="24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 Design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CDE0CD-7281-09A2-29CA-BC86566CBC6F}"/>
              </a:ext>
            </a:extLst>
          </p:cNvPr>
          <p:cNvSpPr txBox="1"/>
          <p:nvPr/>
        </p:nvSpPr>
        <p:spPr>
          <a:xfrm>
            <a:off x="5194993" y="3598813"/>
            <a:ext cx="179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Design</a:t>
            </a:r>
          </a:p>
        </p:txBody>
      </p:sp>
    </p:spTree>
    <p:extLst>
      <p:ext uri="{BB962C8B-B14F-4D97-AF65-F5344CB8AC3E}">
        <p14:creationId xmlns:p14="http://schemas.microsoft.com/office/powerpoint/2010/main" val="258603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Pradhan</dc:creator>
  <cp:lastModifiedBy>Aditya Pradhan</cp:lastModifiedBy>
  <cp:revision>3</cp:revision>
  <dcterms:created xsi:type="dcterms:W3CDTF">2024-02-02T07:59:32Z</dcterms:created>
  <dcterms:modified xsi:type="dcterms:W3CDTF">2024-02-02T08:24:14Z</dcterms:modified>
</cp:coreProperties>
</file>