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Economica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Economica-regular.fntdata"/><Relationship Id="rId43" Type="http://schemas.openxmlformats.org/officeDocument/2006/relationships/slide" Target="slides/slide38.xml"/><Relationship Id="rId46" Type="http://schemas.openxmlformats.org/officeDocument/2006/relationships/font" Target="fonts/Economica-italic.fntdata"/><Relationship Id="rId45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Economica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map and reduce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replication is 3-fold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13" Type="http://schemas.openxmlformats.org/officeDocument/2006/relationships/image" Target="../media/image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5" Type="http://schemas.openxmlformats.org/officeDocument/2006/relationships/image" Target="../media/image1.png"/><Relationship Id="rId14" Type="http://schemas.openxmlformats.org/officeDocument/2006/relationships/image" Target="../media/image2.png"/><Relationship Id="rId17" Type="http://schemas.openxmlformats.org/officeDocument/2006/relationships/image" Target="../media/image8.png"/><Relationship Id="rId16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18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Apache Hadoop?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software framework designed for storage and processing of large scale data on clusters of commodity hardware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Doug Cutting and Mike Carafella in 2005.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 named the program after his son’s toy elephant.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Recovery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component fails, it should be able to recover without restarting the entire system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failure or recovery during a job must not affect the final output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resources should increase load capacity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the load on the system should result in a graceful decline in performance for all jobs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system failure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work done by Google in the early 2000s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Google File System” in 2003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“MapReduce: Simplified Data Processing on Large Clusters” in 2004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 idea was to distribute the data as it is initially stored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can then perform computation on the data it stores without moving the data for the initial processing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Hadoop Concepts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are written in a high-level programming language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network programming or temporal dependency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should communicate as little as possible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“shared nothing” architecture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spread among the machines in advance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computation where the data is already stored as often as possible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Overview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data is loaded onto the system it is divided into blocks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64MB or 128MB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are divided into two phases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tasks which are done on small portions of data where the data is stored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tasks which combine data to produce the final output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master program allocates work to individual nodes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Failures are detected by the master program which reassigns the work to a different node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Restarting a task does not affect the nodes working on other portions of the data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failed node restarts, it is added back to the system and assigned new tasks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master can redundantly execute the same task to avoid slow running nodes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685800" y="10668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storing data on the cluster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files are split into blocks and distributed across the nodes in the cluster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block is replicated multiple times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 Basic Concepts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 is a file system written in Java based on the Google’s GFS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redundant storage for massive amounts of data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 Basic Concepts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 works best with a smaller number of large files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Millions as opposed to billions of files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100MB or more per file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in HDFS are write once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for streaming reads of large files and not random reads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for Hadoop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Data-intensive text processing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Assembly of large genomes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mining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and data mining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scale social network analysis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Files Stored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are split into blocks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 are split across many machines at load time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blocks from the same file will be stored on different machines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 are replicated across multiple machines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NameNode keeps track of which blocks make up a file and where they are stored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Replication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replication is 3-fold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2743200"/>
            <a:ext cx="81724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Retrieval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client wants to retrieve data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Communicates with the NameNode to determine which blocks make up a file and on which data nodes those blocks are stored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communicated directly with the data nodes to read the 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Distributing computation across nodes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 Overview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for distributing computation across multiple nodes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processes the data that is stored at that node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two main phases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 Features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parallelization and distribution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Fault-Tolerance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clean abstraction for programmers to use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754380"/>
            <a:ext cx="7132320" cy="534924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Mapper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data as key/value pairs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is often discarded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zero or more key/value pairs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Shuffle and Sort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from the mapper is sorted by key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values with the same key are guaranteed to go to the same machine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Reducer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once for each unique key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a list of all values associated with a key as input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reducer outputs zero or more final key/value pairs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just one output per input 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Uses Hadoop?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1739" y="4169545"/>
            <a:ext cx="195384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172" y="2047254"/>
            <a:ext cx="138941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085" y="3055437"/>
            <a:ext cx="222133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67839" y="1590054"/>
            <a:ext cx="129773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98764" y="2147028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6933" y="2238468"/>
            <a:ext cx="107533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94942" y="3380251"/>
            <a:ext cx="6927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34000" y="2555127"/>
            <a:ext cx="278780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74007" y="3351668"/>
            <a:ext cx="1047798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05245" y="1637887"/>
            <a:ext cx="310551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27214" y="5424713"/>
            <a:ext cx="158566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86172" y="4331295"/>
            <a:ext cx="16192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06135" y="5173454"/>
            <a:ext cx="135266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64330" y="3284037"/>
            <a:ext cx="121534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30844" y="4319338"/>
            <a:ext cx="872586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019800" y="5327502"/>
            <a:ext cx="240631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MapReduce: Word Count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170453"/>
            <a:ext cx="7886700" cy="3661682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Cluster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What parts actually make up a Hadoop cluster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the metadata for the HDFS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NameNode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housekeeping functions for the NameNode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the actual HDFS data blocks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JobTracker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Manages MapReduce jobs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TaskTracker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Monitors individual Map and Reduce tasks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NameNode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the HDFS file system information in a fsimage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to the file system (add/remove blocks) do not change the fsimage file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instead written to a log file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starting the NameNode loads the fsimage file and then applies the changes in the log file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Secondary NameNode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backup for the NameNode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Periodically reads the log file and applies the changes to the fsimage file bringing it up to date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the NameNode to restart faster when required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JobTracker and TaskTracker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JobTracker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the execution plan for the job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Assigns individual tasks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TaskTracker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the performance of an individual mapper or reducer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Other available tools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these tools exist?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 is very powerful, but can be awkward to master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tools allow programmers who are familiar with other programming styles to take advantage of the power of MapReduce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Tools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processing with SQL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Pig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processing with scripting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 and Filter processing model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model built on top of Hadoop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for large scale data movement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Hadoop Ecosystem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628650" y="1827802"/>
            <a:ext cx="7886699" cy="4346982"/>
            <a:chOff x="0" y="2177"/>
            <a:chExt cx="7886699" cy="4346982"/>
          </a:xfrm>
        </p:grpSpPr>
        <p:sp>
          <p:nvSpPr>
            <p:cNvPr id="113" name="Google Shape;113;p18"/>
            <p:cNvSpPr/>
            <p:nvPr/>
          </p:nvSpPr>
          <p:spPr>
            <a:xfrm rot="5400000">
              <a:off x="4943969" y="-1997833"/>
              <a:ext cx="837972" cy="504748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2839211" y="147831"/>
              <a:ext cx="5006582" cy="75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800" lIns="87625" spcFirstLastPara="1" rIns="87625" wrap="square" tIns="4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Contains Libraries and other modules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0" y="2177"/>
              <a:ext cx="2839212" cy="104746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51133" y="53310"/>
              <a:ext cx="2736946" cy="94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Hadoop Common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5400000">
              <a:off x="4943969" y="-897994"/>
              <a:ext cx="837972" cy="504748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2839211" y="1247670"/>
              <a:ext cx="5006582" cy="75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800" lIns="87625" spcFirstLastPara="1" rIns="87625" wrap="square" tIns="4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Hadoop Distributed File System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0" y="1102016"/>
              <a:ext cx="2839212" cy="104746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51133" y="1153149"/>
              <a:ext cx="2736946" cy="94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5400000">
              <a:off x="4943969" y="201844"/>
              <a:ext cx="837972" cy="504748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2839211" y="2347508"/>
              <a:ext cx="5006582" cy="75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800" lIns="87625" spcFirstLastPara="1" rIns="87625" wrap="square" tIns="4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Yet Another Resource Negotiator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0" y="2201855"/>
              <a:ext cx="2839212" cy="104746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51133" y="2252988"/>
              <a:ext cx="2736946" cy="94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Hadoop YARN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 rot="5400000">
              <a:off x="4943969" y="1301683"/>
              <a:ext cx="837972" cy="504748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2839211" y="3447347"/>
              <a:ext cx="5006582" cy="75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800" lIns="87625" spcFirstLastPara="1" rIns="87625" wrap="square" tIns="4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programming model for large scale data processing</a:t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0" y="3301694"/>
              <a:ext cx="2839212" cy="104746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51133" y="3352827"/>
              <a:ext cx="2736946" cy="94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Hadoop MapReduce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Motivations for Hadoop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What considerations led to its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Motivations for Hadoop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were the limitations of earlier large-scale computing?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requirements should an alternative approach have?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Hadoop address those requirements?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Large Scale Computing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Historically computation was processor-bound</a:t>
            </a:r>
            <a:endParaRPr/>
          </a:p>
          <a:p>
            <a:pPr indent="-171450" lvl="1" marL="51435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volume has been relatively small</a:t>
            </a:r>
            <a:endParaRPr/>
          </a:p>
          <a:p>
            <a:pPr indent="-171450" lvl="1" marL="51435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Complicated computations are performed on that data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Advances in computer technology has historically centered around improving the power of a single machine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for Hadoop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2846" y="19050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support partial failure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scalable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646" y="2098389"/>
            <a:ext cx="3642971" cy="329184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Failures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481329"/>
            <a:ext cx="8153400" cy="1490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of a single component must not cause the failure of the entire system only a degradation of the application performance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3200400"/>
            <a:ext cx="3786734" cy="283464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61" name="Google Shape;161;p23"/>
          <p:cNvSpPr txBox="1"/>
          <p:nvPr/>
        </p:nvSpPr>
        <p:spPr>
          <a:xfrm>
            <a:off x="762000" y="320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33400" y="3569732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57200" y="3200400"/>
            <a:ext cx="3585949" cy="2501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should not result in the loss of any data</a:t>
            </a:r>
            <a:endParaRPr/>
          </a:p>
          <a:p>
            <a:pPr indent="-139446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