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gitte Yui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13"/>
  </p:normalViewPr>
  <p:slideViewPr>
    <p:cSldViewPr snapToGrid="0">
      <p:cViewPr>
        <p:scale>
          <a:sx n="100" d="100"/>
          <a:sy n="100" d="100"/>
        </p:scale>
        <p:origin x="-228" y="6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Schall" userId="90631d4a-4444-4032-838a-8cf8228456f4" providerId="ADAL" clId="{24184CAA-92DA-4FFE-A424-BB40B8CCFD8B}"/>
    <pc:docChg chg="modSld">
      <pc:chgData name="Jane Schall" userId="90631d4a-4444-4032-838a-8cf8228456f4" providerId="ADAL" clId="{24184CAA-92DA-4FFE-A424-BB40B8CCFD8B}" dt="2017-12-02T18:14:34.944" v="2"/>
      <pc:docMkLst>
        <pc:docMk/>
      </pc:docMkLst>
      <pc:sldChg chg="modSp delCm">
        <pc:chgData name="Jane Schall" userId="90631d4a-4444-4032-838a-8cf8228456f4" providerId="ADAL" clId="{24184CAA-92DA-4FFE-A424-BB40B8CCFD8B}" dt="2017-12-02T18:14:34.944" v="2"/>
        <pc:sldMkLst>
          <pc:docMk/>
          <pc:sldMk cId="0" sldId="256"/>
        </pc:sldMkLst>
        <pc:spChg chg="mod">
          <ac:chgData name="Jane Schall" userId="90631d4a-4444-4032-838a-8cf8228456f4" providerId="ADAL" clId="{24184CAA-92DA-4FFE-A424-BB40B8CCFD8B}" dt="2017-12-02T18:14:13.760" v="1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Jane Schall" userId="90631d4a-4444-4032-838a-8cf8228456f4" providerId="ADAL" clId="{8DF4B56B-A9E9-4699-A6D8-50574E675C72}"/>
    <pc:docChg chg="modSld">
      <pc:chgData name="Jane Schall" userId="90631d4a-4444-4032-838a-8cf8228456f4" providerId="ADAL" clId="{8DF4B56B-A9E9-4699-A6D8-50574E675C72}" dt="2017-12-01T22:42:40.792" v="17" actId="20577"/>
      <pc:docMkLst>
        <pc:docMk/>
      </pc:docMkLst>
      <pc:sldChg chg="modSp">
        <pc:chgData name="Jane Schall" userId="90631d4a-4444-4032-838a-8cf8228456f4" providerId="ADAL" clId="{8DF4B56B-A9E9-4699-A6D8-50574E675C72}" dt="2017-12-01T22:42:40.792" v="17" actId="20577"/>
        <pc:sldMkLst>
          <pc:docMk/>
          <pc:sldMk cId="0" sldId="256"/>
        </pc:sldMkLst>
        <pc:spChg chg="mod">
          <ac:chgData name="Jane Schall" userId="90631d4a-4444-4032-838a-8cf8228456f4" providerId="ADAL" clId="{8DF4B56B-A9E9-4699-A6D8-50574E675C72}" dt="2017-12-01T22:42:40.792" v="17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Rhythm:</a:t>
            </a:r>
            <a:r>
              <a:rPr lang="en-IN" baseline="0" dirty="0" smtClean="0"/>
              <a:t> A </a:t>
            </a:r>
            <a:r>
              <a:rPr lang="en-IN" baseline="0" smtClean="0"/>
              <a:t>Helping Hand</a:t>
            </a:r>
            <a:endParaRPr lang="en-IN" dirty="0" smtClean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0" y="1554480"/>
            <a:ext cx="8636813" cy="2072640"/>
          </a:xfrm>
          <a:ln>
            <a:noFill/>
          </a:ln>
        </p:spPr>
        <p:txBody>
          <a:bodyPr vert="horz" tIns="0" rIns="2037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3659007"/>
            <a:ext cx="8640166" cy="1986280"/>
          </a:xfrm>
        </p:spPr>
        <p:txBody>
          <a:bodyPr lIns="0" rIns="20376"/>
          <a:lstStyle>
            <a:lvl1pPr marL="0" marR="50941" indent="0" algn="r">
              <a:buNone/>
              <a:defRPr>
                <a:solidFill>
                  <a:schemeClr val="tx1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036322"/>
            <a:ext cx="2263140" cy="590666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036322"/>
            <a:ext cx="6621780" cy="590666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1492301"/>
            <a:ext cx="8549640" cy="154411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3065286"/>
            <a:ext cx="8549640" cy="1711007"/>
          </a:xfrm>
        </p:spPr>
        <p:txBody>
          <a:bodyPr lIns="50941" rIns="50941" anchor="t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 tIns="50941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50941" tIns="0" rIns="50941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2107725"/>
            <a:ext cx="4445953" cy="742155"/>
          </a:xfrm>
        </p:spPr>
        <p:txBody>
          <a:bodyPr lIns="50941" tIns="0" rIns="50941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849880"/>
            <a:ext cx="4444207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849880"/>
            <a:ext cx="4445953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136380" cy="1295400"/>
          </a:xfrm>
        </p:spPr>
        <p:txBody>
          <a:bodyPr vert="horz" tIns="5094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20376" rIns="20376"/>
          <a:lstStyle>
            <a:lvl1pPr marL="0" indent="0" algn="l">
              <a:buNone/>
              <a:defRPr sz="16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899920"/>
            <a:ext cx="5622925" cy="5181600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7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82328" y="1255821"/>
            <a:ext cx="5783580" cy="46634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04547" y="6074405"/>
            <a:ext cx="170993" cy="17617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333929"/>
            <a:ext cx="2434133" cy="1793637"/>
          </a:xfrm>
        </p:spPr>
        <p:txBody>
          <a:bodyPr vert="horz" lIns="50941" tIns="50941" rIns="50941" bIns="50941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3205956"/>
            <a:ext cx="2430780" cy="2469896"/>
          </a:xfrm>
        </p:spPr>
        <p:txBody>
          <a:bodyPr lIns="71318" rIns="50941" bIns="50941" anchor="t"/>
          <a:lstStyle>
            <a:lvl1pPr marL="0" indent="0" algn="l">
              <a:spcBef>
                <a:spcPts val="279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4920" y="7203864"/>
            <a:ext cx="670560" cy="413808"/>
          </a:xfrm>
        </p:spPr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1359453"/>
            <a:ext cx="5079492" cy="445617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478" y="6592147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19650" y="7049136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478" y="-8096"/>
            <a:ext cx="10079355" cy="11802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0" y="-8096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  <a:prstGeom prst="rect">
            <a:avLst/>
          </a:prstGeom>
        </p:spPr>
        <p:txBody>
          <a:bodyPr vert="horz" lIns="0" tIns="50941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2193544"/>
            <a:ext cx="9052560" cy="4974336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7203864"/>
            <a:ext cx="368808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7280" y="7203864"/>
            <a:ext cx="838200" cy="41380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919" y="229396"/>
            <a:ext cx="10098603" cy="735787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6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2750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indent="-2750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24472" indent="-23433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119" indent="-23433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35767" indent="-23433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03765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0376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3657600"/>
            <a:ext cx="10058400" cy="2667000"/>
          </a:xfrm>
          <a:prstGeom prst="rect">
            <a:avLst/>
          </a:prstGeom>
          <a:solidFill>
            <a:srgbClr val="C2D3E8">
              <a:alpha val="11764"/>
            </a:srgbClr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 algn="ctr"/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6200" y="1439963"/>
            <a:ext cx="8382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86" name="Shape 86"/>
          <p:cNvSpPr/>
          <p:nvPr/>
        </p:nvSpPr>
        <p:spPr>
          <a:xfrm>
            <a:off x="66040" y="1904764"/>
            <a:ext cx="685801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23241" y="6194534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523241" y="4067090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523241" y="5075052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/>
          <p:nvPr/>
        </p:nvSpPr>
        <p:spPr>
          <a:xfrm>
            <a:off x="66041" y="6588094"/>
            <a:ext cx="1153160" cy="472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&amp; INSIGHTS</a:t>
            </a:r>
          </a:p>
        </p:txBody>
      </p:sp>
      <p:sp>
        <p:nvSpPr>
          <p:cNvPr id="91" name="Shape 91"/>
          <p:cNvSpPr/>
          <p:nvPr/>
        </p:nvSpPr>
        <p:spPr>
          <a:xfrm>
            <a:off x="66041" y="128573"/>
            <a:ext cx="9763760" cy="1261884"/>
          </a:xfrm>
          <a:prstGeom prst="rect">
            <a:avLst/>
          </a:prstGeom>
          <a:noFill/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CUSTOMER JOURNEY MAP</a:t>
            </a: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Aman Kumar Gupta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Challenge Focus Area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Impact  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“How Might We?” question: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Ensure proper food to everyone?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“Customer” name and brief description: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Roadside handicapped people and children.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shown in this journey map: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food to them.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219200" y="1447801"/>
            <a:ext cx="8229601" cy="274320"/>
          </a:xfrm>
          <a:prstGeom prst="chevron">
            <a:avLst>
              <a:gd name="adj" fmla="val 50000"/>
            </a:avLst>
          </a:prstGeom>
          <a:solidFill>
            <a:srgbClr val="4F81BD">
              <a:alpha val="27058"/>
            </a:srgbClr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                                                                                       DURING                                                                                             AFTER</a:t>
            </a:r>
          </a:p>
        </p:txBody>
      </p:sp>
      <p:sp>
        <p:nvSpPr>
          <p:cNvPr id="93" name="Shape 93"/>
          <p:cNvSpPr/>
          <p:nvPr/>
        </p:nvSpPr>
        <p:spPr>
          <a:xfrm>
            <a:off x="66040" y="371956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EMOTIONS</a:t>
            </a:r>
          </a:p>
        </p:txBody>
      </p:sp>
      <p:sp>
        <p:nvSpPr>
          <p:cNvPr id="94" name="Shape 94"/>
          <p:cNvSpPr/>
          <p:nvPr/>
        </p:nvSpPr>
        <p:spPr>
          <a:xfrm>
            <a:off x="66040" y="6051419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☹</a:t>
            </a:r>
          </a:p>
        </p:txBody>
      </p:sp>
      <p:sp>
        <p:nvSpPr>
          <p:cNvPr id="95" name="Shape 95"/>
          <p:cNvSpPr/>
          <p:nvPr/>
        </p:nvSpPr>
        <p:spPr>
          <a:xfrm>
            <a:off x="66040" y="493193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</a:p>
        </p:txBody>
      </p:sp>
      <p:sp>
        <p:nvSpPr>
          <p:cNvPr id="96" name="Shape 96"/>
          <p:cNvSpPr/>
          <p:nvPr/>
        </p:nvSpPr>
        <p:spPr>
          <a:xfrm>
            <a:off x="76201" y="396741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15" tIns="45694" rIns="91415" bIns="45694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☺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4925" y="2190751"/>
            <a:ext cx="1343025" cy="10531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Telling them about our initiative to provide them food.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6550" y="2200275"/>
            <a:ext cx="1190625" cy="124499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Requesting Hostels Mess, Hotels, Restaurants to donate some food.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8650" y="2143127"/>
            <a:ext cx="1143000" cy="10531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Requesting more people to contribute for the noble cause.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76901" y="2200278"/>
            <a:ext cx="1152525" cy="10531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Colleting food from the donor institutes and people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72301" y="2162176"/>
            <a:ext cx="828675" cy="861297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The food gets cold before reaching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53375" y="2066926"/>
            <a:ext cx="1524001" cy="66945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IN" sz="1200" dirty="0" smtClean="0"/>
              <a:t>Warming the food on the stove and then distributing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657350" y="4067175"/>
            <a:ext cx="1714500" cy="1019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52800" y="5076825"/>
            <a:ext cx="1695450" cy="1104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5019675" y="5095875"/>
            <a:ext cx="110490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24575" y="5057775"/>
            <a:ext cx="1314450" cy="113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029450" y="4486275"/>
            <a:ext cx="20955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19250" y="3924300"/>
            <a:ext cx="200025" cy="23812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9925" y="4914900"/>
            <a:ext cx="200025" cy="23812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3950" y="6019800"/>
            <a:ext cx="200025" cy="23812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38850" y="4943475"/>
            <a:ext cx="200025" cy="23812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0" y="6048375"/>
            <a:ext cx="200025" cy="238125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43075" y="6591300"/>
            <a:ext cx="79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How can we provide food daily?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933700" y="6612374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What are the alternative sources of food collection?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67226" y="6564749"/>
            <a:ext cx="119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How can we make more people a part of this initiative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19775" y="6505576"/>
            <a:ext cx="79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Can we have a collection point or box ?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96100" y="6562726"/>
            <a:ext cx="1066800" cy="104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Can we deliver in a food van equipped with stove?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58175" y="6564749"/>
            <a:ext cx="1209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How can we get more people benefited from this?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189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Schall</dc:creator>
  <cp:lastModifiedBy>Acer</cp:lastModifiedBy>
  <cp:revision>5</cp:revision>
  <dcterms:modified xsi:type="dcterms:W3CDTF">2018-09-23T10:44:55Z</dcterms:modified>
</cp:coreProperties>
</file>