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1" r:id="rId9"/>
    <p:sldId id="262" r:id="rId10"/>
    <p:sldId id="260" r:id="rId11"/>
    <p:sldId id="269" r:id="rId12"/>
    <p:sldId id="270" r:id="rId13"/>
    <p:sldId id="271" r:id="rId14"/>
    <p:sldId id="263" r:id="rId15"/>
    <p:sldId id="264" r:id="rId16"/>
    <p:sldId id="265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07C59-AECD-4768-BDF7-697A5100082C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4A33-E0BC-47BF-BDEC-F70EF34C3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94A33-E0BC-47BF-BDEC-F70EF34C3D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D4D209-2203-4213-A087-EF780C19DB9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F06B4F-59FB-48D5-BA62-4557D002D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Piyush</a:t>
            </a:r>
            <a:r>
              <a:rPr lang="en-US" dirty="0" smtClean="0"/>
              <a:t> </a:t>
            </a:r>
            <a:r>
              <a:rPr lang="en-US" dirty="0" err="1" smtClean="0"/>
              <a:t>Kuchhal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Coordinate 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222" r="2222"/>
          <a:stretch>
            <a:fillRect/>
          </a:stretch>
        </p:blipFill>
        <p:spPr bwMode="auto">
          <a:xfrm>
            <a:off x="2590800" y="1845276"/>
            <a:ext cx="6553200" cy="50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11" y="1905000"/>
            <a:ext cx="26310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9270" y="6238876"/>
            <a:ext cx="3734730" cy="6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76800" y="6396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Coordinate 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93004"/>
            <a:ext cx="7684374" cy="500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Coordinate 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Coordinate Systems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02153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44" y="0"/>
            <a:ext cx="7786255" cy="65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3670" r="4587"/>
          <a:stretch>
            <a:fillRect/>
          </a:stretch>
        </p:blipFill>
        <p:spPr bwMode="auto">
          <a:xfrm>
            <a:off x="685800" y="447520"/>
            <a:ext cx="7620000" cy="603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5767"/>
            <a:ext cx="7162800" cy="616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Distance between two points  in different coordinate 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36" y="1904999"/>
            <a:ext cx="8517264" cy="467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System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Cyliderical</a:t>
            </a:r>
            <a:r>
              <a:rPr lang="en-US" dirty="0" smtClean="0"/>
              <a:t> Coordinate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48" y="1752600"/>
            <a:ext cx="908235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923" t="4213" r="2885" b="17153"/>
          <a:stretch>
            <a:fillRect/>
          </a:stretch>
        </p:blipFill>
        <p:spPr bwMode="auto">
          <a:xfrm>
            <a:off x="533400" y="1371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Coordinate System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03247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Cylindrical Coordinate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7368" r="4211"/>
          <a:stretch>
            <a:fillRect/>
          </a:stretch>
        </p:blipFill>
        <p:spPr bwMode="auto">
          <a:xfrm>
            <a:off x="2133600" y="1440873"/>
            <a:ext cx="6934200" cy="520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782" y="1440873"/>
            <a:ext cx="2224454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1" y="1676400"/>
            <a:ext cx="3581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81600" y="1752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A=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Cylindrical Coordinate System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924801" cy="446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Cylindrical Coordinate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Cylindrical Coordinate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26984"/>
          <a:stretch>
            <a:fillRect/>
          </a:stretch>
        </p:blipFill>
        <p:spPr bwMode="auto">
          <a:xfrm>
            <a:off x="326573" y="1600200"/>
            <a:ext cx="84908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53000"/>
            <a:ext cx="6324600" cy="157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67" y="0"/>
            <a:ext cx="7687733" cy="641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1874"/>
            <a:ext cx="8305800" cy="649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9173"/>
            <a:ext cx="8001000" cy="644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54</Words>
  <Application>Microsoft Office PowerPoint</Application>
  <PresentationFormat>On-screen Show (4:3)</PresentationFormat>
  <Paragraphs>18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Coordinate systems</vt:lpstr>
      <vt:lpstr>Cartesian Coordinate system</vt:lpstr>
      <vt:lpstr>Cylindrical Coordinate System</vt:lpstr>
      <vt:lpstr>Cylindrical Coordinate System</vt:lpstr>
      <vt:lpstr>Cylindrical Coordinate System</vt:lpstr>
      <vt:lpstr>Cylindrical Coordinate System</vt:lpstr>
      <vt:lpstr>PowerPoint Presentation</vt:lpstr>
      <vt:lpstr>PowerPoint Presentation</vt:lpstr>
      <vt:lpstr>PowerPoint Presentation</vt:lpstr>
      <vt:lpstr>Spherical Coordinate Systems</vt:lpstr>
      <vt:lpstr>Spherical Coordinate Systems</vt:lpstr>
      <vt:lpstr>Spherical Coordinate Systems</vt:lpstr>
      <vt:lpstr>Spherical Coordinate Systems</vt:lpstr>
      <vt:lpstr>PowerPoint Presentation</vt:lpstr>
      <vt:lpstr>PowerPoint Presentation</vt:lpstr>
      <vt:lpstr>PowerPoint Presentation</vt:lpstr>
      <vt:lpstr>Distance between two points  in different coordinate systems</vt:lpstr>
      <vt:lpstr>Cartesian Coordinate System</vt:lpstr>
      <vt:lpstr>Cyliderical Coordinate System</vt:lpstr>
      <vt:lpstr>Spherical Coordinate System</vt:lpstr>
    </vt:vector>
  </TitlesOfParts>
  <Company>UPES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</dc:title>
  <dc:creator>piyush</dc:creator>
  <cp:lastModifiedBy>Piyush Kuchhal</cp:lastModifiedBy>
  <cp:revision>14</cp:revision>
  <dcterms:created xsi:type="dcterms:W3CDTF">2010-01-19T14:40:30Z</dcterms:created>
  <dcterms:modified xsi:type="dcterms:W3CDTF">2013-04-01T05:26:40Z</dcterms:modified>
</cp:coreProperties>
</file>