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DEAF-BE5A-490F-85F4-3BDB56278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56A9B-381B-4A67-80A2-B7BC2B7A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E708-5F1E-421A-AB36-A9D46466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8887-BEE2-4955-8684-F5FE259A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EC05-7E53-492E-B0DF-3F6D1399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425D-3597-46D7-8A4A-FFF93569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2C406-21E7-407A-A2A1-CEE7C593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2596-0159-4126-BD35-F181357F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C086-43D7-4E4A-B8AA-09EF8450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18F6-0A0C-47CA-83BB-D54F46BF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1CA76-E3C9-4EF1-874A-3A2BB5AF5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B453-59C3-4183-A5C2-C42CE5D6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BFEA-24F1-42D4-B572-7D40855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1DC17-AE66-4FFF-8AD2-8FBC391E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AF81-7741-452B-9797-8F6B4FF4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0BD7-4707-4EB2-B07D-1F6502CD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96B6-C62A-4C10-B9A5-5365F54D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602F-2E46-4C6F-A3EB-E2729E70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58D8-598C-450A-BF90-3AFE1574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2D00-484C-45E2-9A99-E7F058F4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4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36C-183D-4A4D-A5AC-7CE04932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1528-D21F-4D25-99B6-2D807060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711D-4B8E-45B9-8838-D57A27D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E00E-7057-4E0D-9C36-91101D1B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11FD-0895-4C59-A9ED-A1114DD8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9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2F9D-E092-4289-A168-B20AE126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8CF5-7B07-4BF2-986F-A9643424B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14AB-2E00-461B-ACEA-102DEB6F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EDFE4-BADD-4604-8E7C-796EB73C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C8E41-FE57-4F43-ACCB-3D564F92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F610A-BE5B-4C97-B015-EB936646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3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69E-98A4-48BE-88AD-413642DC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668DB-03A2-476E-8611-6A8F83A2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4EC54-4F5D-4E84-9F00-C1E68C47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C0F9-3267-4EDD-A518-810A18053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855E6-DED9-47E8-B7DA-65D8AEDAC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BE0A2-44A3-46B1-840C-922CAF47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95A2E-14DF-42CE-B533-0D868E93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AC5E5-C9B9-493C-A637-DF4B472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5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A70B-0E51-4BA5-B4E6-B87ADFBC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902A0-5E39-476A-A95E-1B0443C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03771-01CC-49AE-971F-923BAED4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C362A-B16B-42C5-B2D9-7550316C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51CEF-E422-479F-9A32-4D0E79DC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CE2D7-95C1-403B-9071-1FB9ABED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FD255-590D-4F18-B030-303F5BD1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3552-D535-48B1-B60B-4AEA098A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D615-C791-4168-88E2-EBB8F177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F51B1-8E81-4DD5-9DF3-0B1726130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474D-7448-4E55-ADE4-37C61C2E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94E9D-5146-447A-9338-766699E7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617FC-E9F6-4FAB-931E-FC9E490D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5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C11C-7A23-44BA-A586-953D3BE3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3AA38-C3D5-43B3-890B-214802223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43DA-AFFB-4285-8A25-2D76AB02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F8EB-0034-4551-BC5B-242C65B8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F983-BC87-4158-BF12-87DAF98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2B7C7-58E4-408F-9DFF-210D33FD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1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80AC5-A988-435E-B677-62A8B567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C114-0BB1-41C8-8FA9-86C9574A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8A44-E58A-4EBB-9830-3AC253C06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9CBC-F48B-4AEE-8FF1-5A425CC6F7E4}" type="datetimeFigureOut">
              <a:rPr lang="en-IN" smtClean="0"/>
              <a:t>20-08-2018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AECD-8B05-475F-A9EB-5C666160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8F916-0221-4797-941D-814DD762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7883-8767-40EA-88B8-1D1E5F7B8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9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D06D-E521-4372-BB0D-EE40946E9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Lake</a:t>
            </a:r>
          </a:p>
        </p:txBody>
      </p:sp>
    </p:spTree>
    <p:extLst>
      <p:ext uri="{BB962C8B-B14F-4D97-AF65-F5344CB8AC3E}">
        <p14:creationId xmlns:p14="http://schemas.microsoft.com/office/powerpoint/2010/main" val="16476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63F7-4BED-4475-961F-A626D975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290"/>
            <a:ext cx="10515600" cy="4351338"/>
          </a:xfrm>
        </p:spPr>
        <p:txBody>
          <a:bodyPr/>
          <a:lstStyle/>
          <a:p>
            <a:r>
              <a:rPr lang="en-IN" dirty="0"/>
              <a:t>The Data Lake is a data-</a:t>
            </a:r>
            <a:r>
              <a:rPr lang="en-IN" dirty="0" err="1"/>
              <a:t>centered</a:t>
            </a:r>
            <a:r>
              <a:rPr lang="en-IN" dirty="0"/>
              <a:t> architecture featuring a repository capable of storing vast quantities of data in various formats.</a:t>
            </a:r>
          </a:p>
          <a:p>
            <a:r>
              <a:rPr lang="en-IN" dirty="0"/>
              <a:t> Data from webserver logs, data bases, social media, and third-party data is ingested into the Data Lake.</a:t>
            </a:r>
          </a:p>
          <a:p>
            <a:r>
              <a:rPr lang="en-IN" dirty="0"/>
              <a:t> Curation takes place through capturing metadata and lineage and making it available in the data catalog. </a:t>
            </a:r>
          </a:p>
          <a:p>
            <a:r>
              <a:rPr lang="en-IN" dirty="0"/>
              <a:t>Security policies, including entitlements, also are applied.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6AA43-3EA7-48B9-A2B9-E356EAC4DF30}"/>
              </a:ext>
            </a:extLst>
          </p:cNvPr>
          <p:cNvSpPr txBox="1"/>
          <p:nvPr/>
        </p:nvSpPr>
        <p:spPr>
          <a:xfrm>
            <a:off x="838200" y="579651"/>
            <a:ext cx="4528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What is Data Lake?</a:t>
            </a:r>
          </a:p>
        </p:txBody>
      </p:sp>
    </p:spTree>
    <p:extLst>
      <p:ext uri="{BB962C8B-B14F-4D97-AF65-F5344CB8AC3E}">
        <p14:creationId xmlns:p14="http://schemas.microsoft.com/office/powerpoint/2010/main" val="112971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B2780-1AE0-4D90-9C24-BF46B668D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2" y="1111369"/>
            <a:ext cx="9464815" cy="4635261"/>
          </a:xfrm>
        </p:spPr>
      </p:pic>
    </p:spTree>
    <p:extLst>
      <p:ext uri="{BB962C8B-B14F-4D97-AF65-F5344CB8AC3E}">
        <p14:creationId xmlns:p14="http://schemas.microsoft.com/office/powerpoint/2010/main" val="29016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6D7675-E535-403C-A3D4-5D7923155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01" y="479738"/>
            <a:ext cx="3953814" cy="58985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1E9982-59F5-46DE-8CCB-2DEF7D0FE6CA}"/>
              </a:ext>
            </a:extLst>
          </p:cNvPr>
          <p:cNvSpPr txBox="1"/>
          <p:nvPr/>
        </p:nvSpPr>
        <p:spPr>
          <a:xfrm>
            <a:off x="631065" y="1674254"/>
            <a:ext cx="59629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Ingestion supports: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All types of Structured, Semi-Structured, and Unstructured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Multiple ingestions like Batch, Real-Time, One-time load.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Many types of data sources like Databases, Webservers, Emails, IoT, and FTP.</a:t>
            </a:r>
          </a:p>
          <a:p>
            <a:br>
              <a:rPr lang="en-IN" sz="2800" dirty="0"/>
            </a:b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B489E-0ACC-49A7-B8F5-7C8A5B782C11}"/>
              </a:ext>
            </a:extLst>
          </p:cNvPr>
          <p:cNvSpPr txBox="1"/>
          <p:nvPr/>
        </p:nvSpPr>
        <p:spPr>
          <a:xfrm>
            <a:off x="631065" y="643944"/>
            <a:ext cx="4842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107461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311D-5270-4102-8183-A02F0646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731" y="1547396"/>
            <a:ext cx="10622280" cy="5582603"/>
          </a:xfrm>
        </p:spPr>
        <p:txBody>
          <a:bodyPr/>
          <a:lstStyle/>
          <a:p>
            <a:r>
              <a:rPr lang="en-IN" dirty="0"/>
              <a:t>Data Lake store is a hyper-scale repository for big data analytics workloads and a Hadoop Distributed File System (HDFS) for the cloud. It…</a:t>
            </a:r>
          </a:p>
          <a:p>
            <a:pPr lvl="1"/>
            <a:r>
              <a:rPr lang="en-IN" dirty="0"/>
              <a:t>No limits to scale</a:t>
            </a:r>
          </a:p>
          <a:p>
            <a:pPr lvl="1"/>
            <a:r>
              <a:rPr lang="en-IN" dirty="0"/>
              <a:t>Store any data in its native format</a:t>
            </a:r>
          </a:p>
          <a:p>
            <a:pPr lvl="1"/>
            <a:r>
              <a:rPr lang="en-IN" dirty="0"/>
              <a:t>Hadoop File System(HDFS) for the cloud</a:t>
            </a:r>
          </a:p>
          <a:p>
            <a:pPr lvl="1"/>
            <a:r>
              <a:rPr lang="en-IN" dirty="0"/>
              <a:t>Enterprise ready access control, </a:t>
            </a:r>
          </a:p>
          <a:p>
            <a:pPr lvl="1"/>
            <a:r>
              <a:rPr lang="en-IN" dirty="0"/>
              <a:t>Encryption at rest</a:t>
            </a:r>
          </a:p>
          <a:p>
            <a:pPr lvl="1"/>
            <a:r>
              <a:rPr lang="en-IN" dirty="0"/>
              <a:t>Optimized for analytic workload </a:t>
            </a:r>
          </a:p>
          <a:p>
            <a:pPr lvl="1"/>
            <a:r>
              <a:rPr lang="en-IN" dirty="0"/>
              <a:t>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961E6-BC9D-4DEC-97A8-EC319C11A5C6}"/>
              </a:ext>
            </a:extLst>
          </p:cNvPr>
          <p:cNvSpPr txBox="1"/>
          <p:nvPr/>
        </p:nvSpPr>
        <p:spPr>
          <a:xfrm>
            <a:off x="811369" y="618186"/>
            <a:ext cx="37465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Data Lake Store</a:t>
            </a:r>
          </a:p>
        </p:txBody>
      </p:sp>
    </p:spTree>
    <p:extLst>
      <p:ext uri="{BB962C8B-B14F-4D97-AF65-F5344CB8AC3E}">
        <p14:creationId xmlns:p14="http://schemas.microsoft.com/office/powerpoint/2010/main" val="11608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B308AC-66F7-4F5D-887A-2258F4522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8" y="674531"/>
            <a:ext cx="10953344" cy="5508937"/>
          </a:xfrm>
        </p:spPr>
      </p:pic>
    </p:spTree>
    <p:extLst>
      <p:ext uri="{BB962C8B-B14F-4D97-AF65-F5344CB8AC3E}">
        <p14:creationId xmlns:p14="http://schemas.microsoft.com/office/powerpoint/2010/main" val="357220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2112-98D3-46B6-8B33-639E68E1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888642"/>
            <a:ext cx="10774251" cy="5288321"/>
          </a:xfrm>
        </p:spPr>
        <p:txBody>
          <a:bodyPr/>
          <a:lstStyle/>
          <a:p>
            <a:r>
              <a:rPr lang="en-IN" dirty="0"/>
              <a:t>Data Lake store does not require a schema to be defined before the data is uploaded</a:t>
            </a:r>
          </a:p>
          <a:p>
            <a:r>
              <a:rPr lang="en-IN" dirty="0"/>
              <a:t> It is up to the individual analytic framework to interpret the data and define a schema at the time of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3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</dc:title>
  <dc:creator>Aastha Rawat</dc:creator>
  <cp:lastModifiedBy>Aastha Rawat</cp:lastModifiedBy>
  <cp:revision>9</cp:revision>
  <dcterms:created xsi:type="dcterms:W3CDTF">2018-08-19T18:24:57Z</dcterms:created>
  <dcterms:modified xsi:type="dcterms:W3CDTF">2018-08-20T05:58:36Z</dcterms:modified>
</cp:coreProperties>
</file>