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Lst>
  <p:sldSz cy="5143500" cx="9144000"/>
  <p:notesSz cx="6858000" cy="9144000"/>
  <p:embeddedFontLst>
    <p:embeddedFont>
      <p:font typeface="Proxima Nova"/>
      <p:regular r:id="rId11"/>
      <p:bold r:id="rId12"/>
      <p:italic r:id="rId13"/>
      <p:boldItalic r:id="rId14"/>
    </p:embeddedFont>
    <p:embeddedFont>
      <p:font typeface="Questrial"/>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4.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Questrial-regular.fntdata"/><Relationship Id="rId14"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00c9318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400c9318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011a4d74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4011a4d74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011a4d74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4011a4d74f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1" lang="en" sz="1200">
                <a:solidFill>
                  <a:srgbClr val="393E41"/>
                </a:solidFill>
                <a:latin typeface="Times New Roman"/>
                <a:ea typeface="Times New Roman"/>
                <a:cs typeface="Times New Roman"/>
                <a:sym typeface="Times New Roman"/>
              </a:rPr>
              <a:t>Relational databases:</a:t>
            </a:r>
            <a:r>
              <a:rPr lang="en" sz="1200">
                <a:solidFill>
                  <a:srgbClr val="393E41"/>
                </a:solidFill>
                <a:latin typeface="Times New Roman"/>
                <a:ea typeface="Times New Roman"/>
                <a:cs typeface="Times New Roman"/>
                <a:sym typeface="Times New Roman"/>
              </a:rPr>
              <a:t> Big data platforms include relational database vendors (such as Actian, SAP, Teradata, Oracle, Microsoft, and HP) as well as upstarts (such as Pivotal). Their relational databases have powered many generations of data warehouses, data marts, operational data stores, and analytic applications. These systems use structured query language (SQL) to process and manipulate structured data stored in relational tables linked together using primary and secondary keys.</a:t>
            </a:r>
            <a:endParaRPr sz="1200">
              <a:solidFill>
                <a:srgbClr val="393E4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b="1" lang="en" sz="1200">
                <a:solidFill>
                  <a:srgbClr val="393E41"/>
                </a:solidFill>
                <a:latin typeface="Times New Roman"/>
                <a:ea typeface="Times New Roman"/>
                <a:cs typeface="Times New Roman"/>
                <a:sym typeface="Times New Roman"/>
              </a:rPr>
              <a:t>Hadoop distributions:</a:t>
            </a:r>
            <a:r>
              <a:rPr lang="en" sz="1200">
                <a:solidFill>
                  <a:srgbClr val="393E41"/>
                </a:solidFill>
                <a:latin typeface="Times New Roman"/>
                <a:ea typeface="Times New Roman"/>
                <a:cs typeface="Times New Roman"/>
                <a:sym typeface="Times New Roman"/>
              </a:rPr>
              <a:t> Big data platforms based on Hadoop are market newcomers that have appeared within the past several years. The primary vendors in this space (MapR, Hortonworks, and Cloudera) run Hadoop as their core data processing platforms, which they supplement with a blizzard of open source software and, in some cases, proprietary software.</a:t>
            </a:r>
            <a:endParaRPr sz="1200">
              <a:solidFill>
                <a:srgbClr val="393E4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100"/>
              <a:buFont typeface="Arial"/>
              <a:buNone/>
            </a:pPr>
            <a:r>
              <a:rPr b="1" lang="en" sz="1200">
                <a:solidFill>
                  <a:srgbClr val="393E41"/>
                </a:solidFill>
                <a:latin typeface="Times New Roman"/>
                <a:ea typeface="Times New Roman"/>
                <a:cs typeface="Times New Roman"/>
                <a:sym typeface="Times New Roman"/>
              </a:rPr>
              <a:t>Cloud managed services:</a:t>
            </a:r>
            <a:r>
              <a:rPr lang="en" sz="1200">
                <a:solidFill>
                  <a:srgbClr val="393E41"/>
                </a:solidFill>
                <a:latin typeface="Times New Roman"/>
                <a:ea typeface="Times New Roman"/>
                <a:cs typeface="Times New Roman"/>
                <a:sym typeface="Times New Roman"/>
              </a:rPr>
              <a:t> This category includes pure-play cloud service providers that manage and operate big data platforms on behalf of subscribers in the cloud. More than a platform-as-a-service, a cloud managed service lets customers focus solely on analyzing data and building data-driven applications rather than data infrastructure. In addition, cloud managed services provide a quick and easy way for customers without information technology experts or available servers to try out or deploy a big data platform. Leading cloud managed service providers include Altiscale, Qubole, Treasure Data, Cazena, and Amazon Web Services (AWS).</a:t>
            </a:r>
            <a:endParaRPr sz="1200">
              <a:solidFill>
                <a:srgbClr val="393E41"/>
              </a:solidFill>
              <a:latin typeface="Times New Roman"/>
              <a:ea typeface="Times New Roman"/>
              <a:cs typeface="Times New Roman"/>
              <a:sym typeface="Times New Roman"/>
            </a:endParaRPr>
          </a:p>
          <a:p>
            <a:pPr indent="0" lvl="0" marL="0" marR="0" rtl="0" algn="l">
              <a:spcBef>
                <a:spcPts val="0"/>
              </a:spcBef>
              <a:spcAft>
                <a:spcPts val="0"/>
              </a:spcAft>
              <a:buFont typeface="Arial"/>
              <a:buNone/>
            </a:pPr>
            <a:r>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011a4d74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4011a4d74f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 layout 1">
    <p:bg>
      <p:bgPr>
        <a:solidFill>
          <a:srgbClr val="FFFFFF"/>
        </a:solidFill>
      </p:bgPr>
    </p:bg>
    <p:spTree>
      <p:nvGrpSpPr>
        <p:cNvPr id="56" name="Shape 56"/>
        <p:cNvGrpSpPr/>
        <p:nvPr/>
      </p:nvGrpSpPr>
      <p:grpSpPr>
        <a:xfrm>
          <a:off x="0" y="0"/>
          <a:ext cx="0" cy="0"/>
          <a:chOff x="0" y="0"/>
          <a:chExt cx="0" cy="0"/>
        </a:xfrm>
      </p:grpSpPr>
      <p:sp>
        <p:nvSpPr>
          <p:cNvPr id="57" name="Google Shape;57;p15"/>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a:off x="2145712" y="2967150"/>
            <a:ext cx="90000" cy="90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cxnSp>
        <p:nvCxnSpPr>
          <p:cNvPr id="59" name="Google Shape;59;p15"/>
          <p:cNvCxnSpPr>
            <a:stCxn id="58" idx="6"/>
          </p:cNvCxnSpPr>
          <p:nvPr/>
        </p:nvCxnSpPr>
        <p:spPr>
          <a:xfrm>
            <a:off x="2235712" y="3012150"/>
            <a:ext cx="4672800" cy="0"/>
          </a:xfrm>
          <a:prstGeom prst="straightConnector1">
            <a:avLst/>
          </a:prstGeom>
          <a:noFill/>
          <a:ln cap="flat" cmpd="sng" w="9525">
            <a:solidFill>
              <a:srgbClr val="FFFFFF"/>
            </a:solidFill>
            <a:prstDash val="solid"/>
            <a:round/>
            <a:headEnd len="sm" w="sm" type="none"/>
            <a:tailEnd len="sm" w="sm" type="none"/>
          </a:ln>
        </p:spPr>
      </p:cxnSp>
      <p:sp>
        <p:nvSpPr>
          <p:cNvPr id="60" name="Google Shape;60;p15"/>
          <p:cNvSpPr/>
          <p:nvPr/>
        </p:nvSpPr>
        <p:spPr>
          <a:xfrm>
            <a:off x="6908487" y="2967150"/>
            <a:ext cx="90000" cy="90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txBox="1"/>
          <p:nvPr>
            <p:ph type="title"/>
          </p:nvPr>
        </p:nvSpPr>
        <p:spPr>
          <a:xfrm>
            <a:off x="1268800" y="1629150"/>
            <a:ext cx="6606600" cy="11607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rgbClr val="FFFFFF"/>
              </a:buClr>
              <a:buSzPts val="1400"/>
              <a:buFont typeface="Arial"/>
              <a:buNone/>
              <a:defRPr b="1" i="0" sz="3000" u="none" cap="none" strike="noStrike">
                <a:solidFill>
                  <a:srgbClr val="FFFFFF"/>
                </a:solidFill>
                <a:latin typeface="Arial"/>
                <a:ea typeface="Arial"/>
                <a:cs typeface="Arial"/>
                <a:sym typeface="Arial"/>
              </a:defRPr>
            </a:lvl1pPr>
            <a:lvl2pPr indent="0" lvl="1" rtl="0" algn="ctr">
              <a:lnSpc>
                <a:spcPct val="100000"/>
              </a:lnSpc>
              <a:spcBef>
                <a:spcPts val="0"/>
              </a:spcBef>
              <a:spcAft>
                <a:spcPts val="0"/>
              </a:spcAft>
              <a:buClr>
                <a:srgbClr val="FFFFFF"/>
              </a:buClr>
              <a:buSzPts val="1400"/>
              <a:buFont typeface="Arial"/>
              <a:buNone/>
              <a:defRPr b="1" sz="3000">
                <a:solidFill>
                  <a:srgbClr val="FFFFFF"/>
                </a:solidFill>
              </a:defRPr>
            </a:lvl2pPr>
            <a:lvl3pPr indent="0" lvl="2" rtl="0" algn="ctr">
              <a:lnSpc>
                <a:spcPct val="100000"/>
              </a:lnSpc>
              <a:spcBef>
                <a:spcPts val="0"/>
              </a:spcBef>
              <a:spcAft>
                <a:spcPts val="0"/>
              </a:spcAft>
              <a:buClr>
                <a:srgbClr val="FFFFFF"/>
              </a:buClr>
              <a:buSzPts val="1400"/>
              <a:buFont typeface="Arial"/>
              <a:buNone/>
              <a:defRPr b="1" sz="3000">
                <a:solidFill>
                  <a:srgbClr val="FFFFFF"/>
                </a:solidFill>
              </a:defRPr>
            </a:lvl3pPr>
            <a:lvl4pPr indent="0" lvl="3" rtl="0" algn="ctr">
              <a:lnSpc>
                <a:spcPct val="100000"/>
              </a:lnSpc>
              <a:spcBef>
                <a:spcPts val="0"/>
              </a:spcBef>
              <a:spcAft>
                <a:spcPts val="0"/>
              </a:spcAft>
              <a:buClr>
                <a:srgbClr val="FFFFFF"/>
              </a:buClr>
              <a:buSzPts val="1400"/>
              <a:buFont typeface="Arial"/>
              <a:buNone/>
              <a:defRPr b="1" sz="3000">
                <a:solidFill>
                  <a:srgbClr val="FFFFFF"/>
                </a:solidFill>
              </a:defRPr>
            </a:lvl4pPr>
            <a:lvl5pPr indent="0" lvl="4" rtl="0" algn="ctr">
              <a:lnSpc>
                <a:spcPct val="100000"/>
              </a:lnSpc>
              <a:spcBef>
                <a:spcPts val="0"/>
              </a:spcBef>
              <a:spcAft>
                <a:spcPts val="0"/>
              </a:spcAft>
              <a:buClr>
                <a:srgbClr val="FFFFFF"/>
              </a:buClr>
              <a:buSzPts val="1400"/>
              <a:buFont typeface="Arial"/>
              <a:buNone/>
              <a:defRPr b="1" sz="3000">
                <a:solidFill>
                  <a:srgbClr val="FFFFFF"/>
                </a:solidFill>
              </a:defRPr>
            </a:lvl5pPr>
            <a:lvl6pPr indent="0" lvl="5" rtl="0" algn="ctr">
              <a:lnSpc>
                <a:spcPct val="100000"/>
              </a:lnSpc>
              <a:spcBef>
                <a:spcPts val="0"/>
              </a:spcBef>
              <a:spcAft>
                <a:spcPts val="0"/>
              </a:spcAft>
              <a:buClr>
                <a:srgbClr val="FFFFFF"/>
              </a:buClr>
              <a:buSzPts val="1400"/>
              <a:buFont typeface="Arial"/>
              <a:buNone/>
              <a:defRPr b="1" sz="3000">
                <a:solidFill>
                  <a:srgbClr val="FFFFFF"/>
                </a:solidFill>
              </a:defRPr>
            </a:lvl6pPr>
            <a:lvl7pPr indent="0" lvl="6" rtl="0" algn="ctr">
              <a:lnSpc>
                <a:spcPct val="100000"/>
              </a:lnSpc>
              <a:spcBef>
                <a:spcPts val="0"/>
              </a:spcBef>
              <a:spcAft>
                <a:spcPts val="0"/>
              </a:spcAft>
              <a:buClr>
                <a:srgbClr val="FFFFFF"/>
              </a:buClr>
              <a:buSzPts val="1400"/>
              <a:buFont typeface="Arial"/>
              <a:buNone/>
              <a:defRPr b="1" sz="3000">
                <a:solidFill>
                  <a:srgbClr val="FFFFFF"/>
                </a:solidFill>
              </a:defRPr>
            </a:lvl7pPr>
            <a:lvl8pPr indent="0" lvl="7" rtl="0" algn="ctr">
              <a:lnSpc>
                <a:spcPct val="100000"/>
              </a:lnSpc>
              <a:spcBef>
                <a:spcPts val="0"/>
              </a:spcBef>
              <a:spcAft>
                <a:spcPts val="0"/>
              </a:spcAft>
              <a:buClr>
                <a:srgbClr val="FFFFFF"/>
              </a:buClr>
              <a:buSzPts val="1400"/>
              <a:buFont typeface="Arial"/>
              <a:buNone/>
              <a:defRPr b="1" sz="3000">
                <a:solidFill>
                  <a:srgbClr val="FFFFFF"/>
                </a:solidFill>
              </a:defRPr>
            </a:lvl8pPr>
            <a:lvl9pPr indent="0" lvl="8" rtl="0" algn="ctr">
              <a:lnSpc>
                <a:spcPct val="100000"/>
              </a:lnSpc>
              <a:spcBef>
                <a:spcPts val="0"/>
              </a:spcBef>
              <a:spcAft>
                <a:spcPts val="0"/>
              </a:spcAft>
              <a:buClr>
                <a:srgbClr val="FFFFFF"/>
              </a:buClr>
              <a:buSzPts val="1400"/>
              <a:buFont typeface="Arial"/>
              <a:buNone/>
              <a:defRPr b="1" sz="3000">
                <a:solidFill>
                  <a:srgbClr val="FFFFFF"/>
                </a:solidFill>
              </a:defRPr>
            </a:lvl9pPr>
          </a:lstStyle>
          <a:p/>
        </p:txBody>
      </p:sp>
      <p:sp>
        <p:nvSpPr>
          <p:cNvPr id="62" name="Google Shape;62;p15"/>
          <p:cNvSpPr txBox="1"/>
          <p:nvPr>
            <p:ph idx="12" type="sldNum"/>
          </p:nvPr>
        </p:nvSpPr>
        <p:spPr>
          <a:xfrm>
            <a:off x="8497999" y="468875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Font typeface="Arial"/>
              <a:buNone/>
              <a:defRPr b="0" i="0" sz="1000" u="none" cap="none" strike="noStrike">
                <a:solidFill>
                  <a:srgbClr val="FFFFFF"/>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3" name="Shape 63"/>
        <p:cNvGrpSpPr/>
        <p:nvPr/>
      </p:nvGrpSpPr>
      <p:grpSpPr>
        <a:xfrm>
          <a:off x="0" y="0"/>
          <a:ext cx="0" cy="0"/>
          <a:chOff x="0" y="0"/>
          <a:chExt cx="0" cy="0"/>
        </a:xfrm>
      </p:grpSpPr>
      <p:sp>
        <p:nvSpPr>
          <p:cNvPr id="64" name="Google Shape;64;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Arial"/>
              <a:buNone/>
              <a:defRPr b="0" i="0" sz="52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5200">
                <a:solidFill>
                  <a:schemeClr val="dk1"/>
                </a:solidFill>
              </a:defRPr>
            </a:lvl2pPr>
            <a:lvl3pPr indent="0" lvl="2" rtl="0" algn="ctr">
              <a:spcBef>
                <a:spcPts val="0"/>
              </a:spcBef>
              <a:spcAft>
                <a:spcPts val="0"/>
              </a:spcAft>
              <a:buClr>
                <a:schemeClr val="dk1"/>
              </a:buClr>
              <a:buSzPts val="1400"/>
              <a:buFont typeface="Arial"/>
              <a:buNone/>
              <a:defRPr sz="5200">
                <a:solidFill>
                  <a:schemeClr val="dk1"/>
                </a:solidFill>
              </a:defRPr>
            </a:lvl3pPr>
            <a:lvl4pPr indent="0" lvl="3" rtl="0" algn="ctr">
              <a:spcBef>
                <a:spcPts val="0"/>
              </a:spcBef>
              <a:spcAft>
                <a:spcPts val="0"/>
              </a:spcAft>
              <a:buClr>
                <a:schemeClr val="dk1"/>
              </a:buClr>
              <a:buSzPts val="1400"/>
              <a:buFont typeface="Arial"/>
              <a:buNone/>
              <a:defRPr sz="5200">
                <a:solidFill>
                  <a:schemeClr val="dk1"/>
                </a:solidFill>
              </a:defRPr>
            </a:lvl4pPr>
            <a:lvl5pPr indent="0" lvl="4" rtl="0" algn="ctr">
              <a:spcBef>
                <a:spcPts val="0"/>
              </a:spcBef>
              <a:spcAft>
                <a:spcPts val="0"/>
              </a:spcAft>
              <a:buClr>
                <a:schemeClr val="dk1"/>
              </a:buClr>
              <a:buSzPts val="1400"/>
              <a:buFont typeface="Arial"/>
              <a:buNone/>
              <a:defRPr sz="5200">
                <a:solidFill>
                  <a:schemeClr val="dk1"/>
                </a:solidFill>
              </a:defRPr>
            </a:lvl5pPr>
            <a:lvl6pPr indent="0" lvl="5" rtl="0" algn="ctr">
              <a:spcBef>
                <a:spcPts val="0"/>
              </a:spcBef>
              <a:spcAft>
                <a:spcPts val="0"/>
              </a:spcAft>
              <a:buClr>
                <a:schemeClr val="dk1"/>
              </a:buClr>
              <a:buSzPts val="1400"/>
              <a:buFont typeface="Arial"/>
              <a:buNone/>
              <a:defRPr sz="5200">
                <a:solidFill>
                  <a:schemeClr val="dk1"/>
                </a:solidFill>
              </a:defRPr>
            </a:lvl6pPr>
            <a:lvl7pPr indent="0" lvl="6" rtl="0" algn="ctr">
              <a:spcBef>
                <a:spcPts val="0"/>
              </a:spcBef>
              <a:spcAft>
                <a:spcPts val="0"/>
              </a:spcAft>
              <a:buClr>
                <a:schemeClr val="dk1"/>
              </a:buClr>
              <a:buSzPts val="1400"/>
              <a:buFont typeface="Arial"/>
              <a:buNone/>
              <a:defRPr sz="5200">
                <a:solidFill>
                  <a:schemeClr val="dk1"/>
                </a:solidFill>
              </a:defRPr>
            </a:lvl7pPr>
            <a:lvl8pPr indent="0" lvl="7" rtl="0" algn="ctr">
              <a:spcBef>
                <a:spcPts val="0"/>
              </a:spcBef>
              <a:spcAft>
                <a:spcPts val="0"/>
              </a:spcAft>
              <a:buClr>
                <a:schemeClr val="dk1"/>
              </a:buClr>
              <a:buSzPts val="1400"/>
              <a:buFont typeface="Arial"/>
              <a:buNone/>
              <a:defRPr sz="5200">
                <a:solidFill>
                  <a:schemeClr val="dk1"/>
                </a:solidFill>
              </a:defRPr>
            </a:lvl8pPr>
            <a:lvl9pPr indent="0" lvl="8" rtl="0" algn="ctr">
              <a:spcBef>
                <a:spcPts val="0"/>
              </a:spcBef>
              <a:spcAft>
                <a:spcPts val="0"/>
              </a:spcAft>
              <a:buClr>
                <a:schemeClr val="dk1"/>
              </a:buClr>
              <a:buSzPts val="1400"/>
              <a:buFont typeface="Arial"/>
              <a:buNone/>
              <a:defRPr sz="5200">
                <a:solidFill>
                  <a:schemeClr val="dk1"/>
                </a:solidFill>
              </a:defRPr>
            </a:lvl9pPr>
          </a:lstStyle>
          <a:p/>
        </p:txBody>
      </p:sp>
      <p:sp>
        <p:nvSpPr>
          <p:cNvPr id="65" name="Google Shape;65;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SzPts val="1400"/>
              <a:buFont typeface="Arial"/>
              <a:buNone/>
              <a:defRPr b="0" i="0" sz="2800" u="none" cap="none" strike="noStrike">
                <a:solidFill>
                  <a:schemeClr val="dk2"/>
                </a:solidFill>
                <a:latin typeface="Arial"/>
                <a:ea typeface="Arial"/>
                <a:cs typeface="Arial"/>
                <a:sym typeface="Arial"/>
              </a:defRPr>
            </a:lvl9pPr>
          </a:lstStyle>
          <a:p/>
        </p:txBody>
      </p:sp>
      <p:sp>
        <p:nvSpPr>
          <p:cNvPr id="66" name="Google Shape;66;p16"/>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7" name="Shape 67"/>
        <p:cNvGrpSpPr/>
        <p:nvPr/>
      </p:nvGrpSpPr>
      <p:grpSpPr>
        <a:xfrm>
          <a:off x="0" y="0"/>
          <a:ext cx="0" cy="0"/>
          <a:chOff x="0" y="0"/>
          <a:chExt cx="0" cy="0"/>
        </a:xfrm>
      </p:grpSpPr>
      <p:sp>
        <p:nvSpPr>
          <p:cNvPr id="68" name="Google Shape;68;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Arial"/>
              <a:buNone/>
              <a:defRPr b="0" i="0" sz="36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3600">
                <a:solidFill>
                  <a:schemeClr val="dk1"/>
                </a:solidFill>
              </a:defRPr>
            </a:lvl2pPr>
            <a:lvl3pPr indent="0" lvl="2" rtl="0" algn="ctr">
              <a:spcBef>
                <a:spcPts val="0"/>
              </a:spcBef>
              <a:spcAft>
                <a:spcPts val="0"/>
              </a:spcAft>
              <a:buClr>
                <a:schemeClr val="dk1"/>
              </a:buClr>
              <a:buSzPts val="1400"/>
              <a:buFont typeface="Arial"/>
              <a:buNone/>
              <a:defRPr sz="3600">
                <a:solidFill>
                  <a:schemeClr val="dk1"/>
                </a:solidFill>
              </a:defRPr>
            </a:lvl3pPr>
            <a:lvl4pPr indent="0" lvl="3" rtl="0" algn="ctr">
              <a:spcBef>
                <a:spcPts val="0"/>
              </a:spcBef>
              <a:spcAft>
                <a:spcPts val="0"/>
              </a:spcAft>
              <a:buClr>
                <a:schemeClr val="dk1"/>
              </a:buClr>
              <a:buSzPts val="1400"/>
              <a:buFont typeface="Arial"/>
              <a:buNone/>
              <a:defRPr sz="3600">
                <a:solidFill>
                  <a:schemeClr val="dk1"/>
                </a:solidFill>
              </a:defRPr>
            </a:lvl4pPr>
            <a:lvl5pPr indent="0" lvl="4" rtl="0" algn="ctr">
              <a:spcBef>
                <a:spcPts val="0"/>
              </a:spcBef>
              <a:spcAft>
                <a:spcPts val="0"/>
              </a:spcAft>
              <a:buClr>
                <a:schemeClr val="dk1"/>
              </a:buClr>
              <a:buSzPts val="1400"/>
              <a:buFont typeface="Arial"/>
              <a:buNone/>
              <a:defRPr sz="3600">
                <a:solidFill>
                  <a:schemeClr val="dk1"/>
                </a:solidFill>
              </a:defRPr>
            </a:lvl5pPr>
            <a:lvl6pPr indent="0" lvl="5" rtl="0" algn="ctr">
              <a:spcBef>
                <a:spcPts val="0"/>
              </a:spcBef>
              <a:spcAft>
                <a:spcPts val="0"/>
              </a:spcAft>
              <a:buClr>
                <a:schemeClr val="dk1"/>
              </a:buClr>
              <a:buSzPts val="1400"/>
              <a:buFont typeface="Arial"/>
              <a:buNone/>
              <a:defRPr sz="3600">
                <a:solidFill>
                  <a:schemeClr val="dk1"/>
                </a:solidFill>
              </a:defRPr>
            </a:lvl6pPr>
            <a:lvl7pPr indent="0" lvl="6" rtl="0" algn="ctr">
              <a:spcBef>
                <a:spcPts val="0"/>
              </a:spcBef>
              <a:spcAft>
                <a:spcPts val="0"/>
              </a:spcAft>
              <a:buClr>
                <a:schemeClr val="dk1"/>
              </a:buClr>
              <a:buSzPts val="1400"/>
              <a:buFont typeface="Arial"/>
              <a:buNone/>
              <a:defRPr sz="3600">
                <a:solidFill>
                  <a:schemeClr val="dk1"/>
                </a:solidFill>
              </a:defRPr>
            </a:lvl7pPr>
            <a:lvl8pPr indent="0" lvl="7" rtl="0" algn="ctr">
              <a:spcBef>
                <a:spcPts val="0"/>
              </a:spcBef>
              <a:spcAft>
                <a:spcPts val="0"/>
              </a:spcAft>
              <a:buClr>
                <a:schemeClr val="dk1"/>
              </a:buClr>
              <a:buSzPts val="1400"/>
              <a:buFont typeface="Arial"/>
              <a:buNone/>
              <a:defRPr sz="3600">
                <a:solidFill>
                  <a:schemeClr val="dk1"/>
                </a:solidFill>
              </a:defRPr>
            </a:lvl8pPr>
            <a:lvl9pPr indent="0" lvl="8" rtl="0" algn="ctr">
              <a:spcBef>
                <a:spcPts val="0"/>
              </a:spcBef>
              <a:spcAft>
                <a:spcPts val="0"/>
              </a:spcAft>
              <a:buClr>
                <a:schemeClr val="dk1"/>
              </a:buClr>
              <a:buSzPts val="1400"/>
              <a:buFont typeface="Arial"/>
              <a:buNone/>
              <a:defRPr sz="3600">
                <a:solidFill>
                  <a:schemeClr val="dk1"/>
                </a:solidFill>
              </a:defRPr>
            </a:lvl9pPr>
          </a:lstStyle>
          <a:p/>
        </p:txBody>
      </p:sp>
      <p:sp>
        <p:nvSpPr>
          <p:cNvPr id="69" name="Google Shape;69;p17"/>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72" name="Google Shape;72;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73" name="Google Shape;73;p18"/>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4" name="Shape 74"/>
        <p:cNvGrpSpPr/>
        <p:nvPr/>
      </p:nvGrpSpPr>
      <p:grpSpPr>
        <a:xfrm>
          <a:off x="0" y="0"/>
          <a:ext cx="0" cy="0"/>
          <a:chOff x="0" y="0"/>
          <a:chExt cx="0" cy="0"/>
        </a:xfrm>
      </p:grpSpPr>
      <p:sp>
        <p:nvSpPr>
          <p:cNvPr id="75" name="Google Shape;7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76" name="Google Shape;76;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77" name="Google Shape;77;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78" name="Google Shape;78;p19"/>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9" name="Shape 79"/>
        <p:cNvGrpSpPr/>
        <p:nvPr/>
      </p:nvGrpSpPr>
      <p:grpSpPr>
        <a:xfrm>
          <a:off x="0" y="0"/>
          <a:ext cx="0" cy="0"/>
          <a:chOff x="0" y="0"/>
          <a:chExt cx="0" cy="0"/>
        </a:xfrm>
      </p:grpSpPr>
      <p:sp>
        <p:nvSpPr>
          <p:cNvPr id="80" name="Google Shape;80;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81" name="Google Shape;81;p20"/>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 column text">
    <p:spTree>
      <p:nvGrpSpPr>
        <p:cNvPr id="82" name="Shape 82"/>
        <p:cNvGrpSpPr/>
        <p:nvPr/>
      </p:nvGrpSpPr>
      <p:grpSpPr>
        <a:xfrm>
          <a:off x="0" y="0"/>
          <a:ext cx="0" cy="0"/>
          <a:chOff x="0" y="0"/>
          <a:chExt cx="0" cy="0"/>
        </a:xfrm>
      </p:grpSpPr>
      <p:sp>
        <p:nvSpPr>
          <p:cNvPr id="83" name="Google Shape;83;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400">
                <a:solidFill>
                  <a:schemeClr val="dk1"/>
                </a:solidFill>
              </a:defRPr>
            </a:lvl2pPr>
            <a:lvl3pPr indent="0" lvl="2" rtl="0">
              <a:spcBef>
                <a:spcPts val="0"/>
              </a:spcBef>
              <a:spcAft>
                <a:spcPts val="0"/>
              </a:spcAft>
              <a:buClr>
                <a:schemeClr val="dk1"/>
              </a:buClr>
              <a:buSzPts val="1400"/>
              <a:buFont typeface="Arial"/>
              <a:buNone/>
              <a:defRPr sz="2400">
                <a:solidFill>
                  <a:schemeClr val="dk1"/>
                </a:solidFill>
              </a:defRPr>
            </a:lvl3pPr>
            <a:lvl4pPr indent="0" lvl="3" rtl="0">
              <a:spcBef>
                <a:spcPts val="0"/>
              </a:spcBef>
              <a:spcAft>
                <a:spcPts val="0"/>
              </a:spcAft>
              <a:buClr>
                <a:schemeClr val="dk1"/>
              </a:buClr>
              <a:buSzPts val="1400"/>
              <a:buFont typeface="Arial"/>
              <a:buNone/>
              <a:defRPr sz="2400">
                <a:solidFill>
                  <a:schemeClr val="dk1"/>
                </a:solidFill>
              </a:defRPr>
            </a:lvl4pPr>
            <a:lvl5pPr indent="0" lvl="4" rtl="0">
              <a:spcBef>
                <a:spcPts val="0"/>
              </a:spcBef>
              <a:spcAft>
                <a:spcPts val="0"/>
              </a:spcAft>
              <a:buClr>
                <a:schemeClr val="dk1"/>
              </a:buClr>
              <a:buSzPts val="1400"/>
              <a:buFont typeface="Arial"/>
              <a:buNone/>
              <a:defRPr sz="2400">
                <a:solidFill>
                  <a:schemeClr val="dk1"/>
                </a:solidFill>
              </a:defRPr>
            </a:lvl5pPr>
            <a:lvl6pPr indent="0" lvl="5" rtl="0">
              <a:spcBef>
                <a:spcPts val="0"/>
              </a:spcBef>
              <a:spcAft>
                <a:spcPts val="0"/>
              </a:spcAft>
              <a:buClr>
                <a:schemeClr val="dk1"/>
              </a:buClr>
              <a:buSzPts val="1400"/>
              <a:buFont typeface="Arial"/>
              <a:buNone/>
              <a:defRPr sz="2400">
                <a:solidFill>
                  <a:schemeClr val="dk1"/>
                </a:solidFill>
              </a:defRPr>
            </a:lvl6pPr>
            <a:lvl7pPr indent="0" lvl="6" rtl="0">
              <a:spcBef>
                <a:spcPts val="0"/>
              </a:spcBef>
              <a:spcAft>
                <a:spcPts val="0"/>
              </a:spcAft>
              <a:buClr>
                <a:schemeClr val="dk1"/>
              </a:buClr>
              <a:buSzPts val="1400"/>
              <a:buFont typeface="Arial"/>
              <a:buNone/>
              <a:defRPr sz="2400">
                <a:solidFill>
                  <a:schemeClr val="dk1"/>
                </a:solidFill>
              </a:defRPr>
            </a:lvl7pPr>
            <a:lvl8pPr indent="0" lvl="7" rtl="0">
              <a:spcBef>
                <a:spcPts val="0"/>
              </a:spcBef>
              <a:spcAft>
                <a:spcPts val="0"/>
              </a:spcAft>
              <a:buClr>
                <a:schemeClr val="dk1"/>
              </a:buClr>
              <a:buSzPts val="1400"/>
              <a:buFont typeface="Arial"/>
              <a:buNone/>
              <a:defRPr sz="2400">
                <a:solidFill>
                  <a:schemeClr val="dk1"/>
                </a:solidFill>
              </a:defRPr>
            </a:lvl8pPr>
            <a:lvl9pPr indent="0" lvl="8" rtl="0">
              <a:spcBef>
                <a:spcPts val="0"/>
              </a:spcBef>
              <a:spcAft>
                <a:spcPts val="0"/>
              </a:spcAft>
              <a:buClr>
                <a:schemeClr val="dk1"/>
              </a:buClr>
              <a:buSzPts val="1400"/>
              <a:buFont typeface="Arial"/>
              <a:buNone/>
              <a:defRPr sz="2400">
                <a:solidFill>
                  <a:schemeClr val="dk1"/>
                </a:solidFill>
              </a:defRPr>
            </a:lvl9pPr>
          </a:lstStyle>
          <a:p/>
        </p:txBody>
      </p:sp>
      <p:sp>
        <p:nvSpPr>
          <p:cNvPr id="84" name="Google Shape;84;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2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200" u="none" cap="none" strike="noStrike">
                <a:solidFill>
                  <a:schemeClr val="dk2"/>
                </a:solidFill>
                <a:latin typeface="Arial"/>
                <a:ea typeface="Arial"/>
                <a:cs typeface="Arial"/>
                <a:sym typeface="Arial"/>
              </a:defRPr>
            </a:lvl9pPr>
          </a:lstStyle>
          <a:p/>
        </p:txBody>
      </p:sp>
      <p:sp>
        <p:nvSpPr>
          <p:cNvPr id="85" name="Google Shape;85;p21"/>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 point">
    <p:spTree>
      <p:nvGrpSpPr>
        <p:cNvPr id="86" name="Shape 86"/>
        <p:cNvGrpSpPr/>
        <p:nvPr/>
      </p:nvGrpSpPr>
      <p:grpSpPr>
        <a:xfrm>
          <a:off x="0" y="0"/>
          <a:ext cx="0" cy="0"/>
          <a:chOff x="0" y="0"/>
          <a:chExt cx="0" cy="0"/>
        </a:xfrm>
      </p:grpSpPr>
      <p:sp>
        <p:nvSpPr>
          <p:cNvPr id="87" name="Google Shape;87;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4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4800">
                <a:solidFill>
                  <a:schemeClr val="dk1"/>
                </a:solidFill>
              </a:defRPr>
            </a:lvl2pPr>
            <a:lvl3pPr indent="0" lvl="2" rtl="0">
              <a:spcBef>
                <a:spcPts val="0"/>
              </a:spcBef>
              <a:spcAft>
                <a:spcPts val="0"/>
              </a:spcAft>
              <a:buClr>
                <a:schemeClr val="dk1"/>
              </a:buClr>
              <a:buSzPts val="1400"/>
              <a:buFont typeface="Arial"/>
              <a:buNone/>
              <a:defRPr sz="4800">
                <a:solidFill>
                  <a:schemeClr val="dk1"/>
                </a:solidFill>
              </a:defRPr>
            </a:lvl3pPr>
            <a:lvl4pPr indent="0" lvl="3" rtl="0">
              <a:spcBef>
                <a:spcPts val="0"/>
              </a:spcBef>
              <a:spcAft>
                <a:spcPts val="0"/>
              </a:spcAft>
              <a:buClr>
                <a:schemeClr val="dk1"/>
              </a:buClr>
              <a:buSzPts val="1400"/>
              <a:buFont typeface="Arial"/>
              <a:buNone/>
              <a:defRPr sz="4800">
                <a:solidFill>
                  <a:schemeClr val="dk1"/>
                </a:solidFill>
              </a:defRPr>
            </a:lvl4pPr>
            <a:lvl5pPr indent="0" lvl="4" rtl="0">
              <a:spcBef>
                <a:spcPts val="0"/>
              </a:spcBef>
              <a:spcAft>
                <a:spcPts val="0"/>
              </a:spcAft>
              <a:buClr>
                <a:schemeClr val="dk1"/>
              </a:buClr>
              <a:buSzPts val="1400"/>
              <a:buFont typeface="Arial"/>
              <a:buNone/>
              <a:defRPr sz="4800">
                <a:solidFill>
                  <a:schemeClr val="dk1"/>
                </a:solidFill>
              </a:defRPr>
            </a:lvl5pPr>
            <a:lvl6pPr indent="0" lvl="5" rtl="0">
              <a:spcBef>
                <a:spcPts val="0"/>
              </a:spcBef>
              <a:spcAft>
                <a:spcPts val="0"/>
              </a:spcAft>
              <a:buClr>
                <a:schemeClr val="dk1"/>
              </a:buClr>
              <a:buSzPts val="1400"/>
              <a:buFont typeface="Arial"/>
              <a:buNone/>
              <a:defRPr sz="4800">
                <a:solidFill>
                  <a:schemeClr val="dk1"/>
                </a:solidFill>
              </a:defRPr>
            </a:lvl6pPr>
            <a:lvl7pPr indent="0" lvl="6" rtl="0">
              <a:spcBef>
                <a:spcPts val="0"/>
              </a:spcBef>
              <a:spcAft>
                <a:spcPts val="0"/>
              </a:spcAft>
              <a:buClr>
                <a:schemeClr val="dk1"/>
              </a:buClr>
              <a:buSzPts val="1400"/>
              <a:buFont typeface="Arial"/>
              <a:buNone/>
              <a:defRPr sz="4800">
                <a:solidFill>
                  <a:schemeClr val="dk1"/>
                </a:solidFill>
              </a:defRPr>
            </a:lvl7pPr>
            <a:lvl8pPr indent="0" lvl="7" rtl="0">
              <a:spcBef>
                <a:spcPts val="0"/>
              </a:spcBef>
              <a:spcAft>
                <a:spcPts val="0"/>
              </a:spcAft>
              <a:buClr>
                <a:schemeClr val="dk1"/>
              </a:buClr>
              <a:buSzPts val="1400"/>
              <a:buFont typeface="Arial"/>
              <a:buNone/>
              <a:defRPr sz="4800">
                <a:solidFill>
                  <a:schemeClr val="dk1"/>
                </a:solidFill>
              </a:defRPr>
            </a:lvl8pPr>
            <a:lvl9pPr indent="0" lvl="8" rtl="0">
              <a:spcBef>
                <a:spcPts val="0"/>
              </a:spcBef>
              <a:spcAft>
                <a:spcPts val="0"/>
              </a:spcAft>
              <a:buClr>
                <a:schemeClr val="dk1"/>
              </a:buClr>
              <a:buSzPts val="1400"/>
              <a:buFont typeface="Arial"/>
              <a:buNone/>
              <a:defRPr sz="4800">
                <a:solidFill>
                  <a:schemeClr val="dk1"/>
                </a:solidFill>
              </a:defRPr>
            </a:lvl9pPr>
          </a:lstStyle>
          <a:p/>
        </p:txBody>
      </p:sp>
      <p:sp>
        <p:nvSpPr>
          <p:cNvPr id="88" name="Google Shape;88;p22"/>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 title and description">
    <p:spTree>
      <p:nvGrpSpPr>
        <p:cNvPr id="89" name="Shape 89"/>
        <p:cNvGrpSpPr/>
        <p:nvPr/>
      </p:nvGrpSpPr>
      <p:grpSpPr>
        <a:xfrm>
          <a:off x="0" y="0"/>
          <a:ext cx="0" cy="0"/>
          <a:chOff x="0" y="0"/>
          <a:chExt cx="0" cy="0"/>
        </a:xfrm>
      </p:grpSpPr>
      <p:sp>
        <p:nvSpPr>
          <p:cNvPr id="90" name="Google Shape;90;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Arial"/>
              <a:buNone/>
              <a:defRPr b="0" i="0" sz="42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4200">
                <a:solidFill>
                  <a:schemeClr val="dk1"/>
                </a:solidFill>
              </a:defRPr>
            </a:lvl2pPr>
            <a:lvl3pPr indent="0" lvl="2" rtl="0" algn="ctr">
              <a:spcBef>
                <a:spcPts val="0"/>
              </a:spcBef>
              <a:spcAft>
                <a:spcPts val="0"/>
              </a:spcAft>
              <a:buClr>
                <a:schemeClr val="dk1"/>
              </a:buClr>
              <a:buSzPts val="1400"/>
              <a:buFont typeface="Arial"/>
              <a:buNone/>
              <a:defRPr sz="4200">
                <a:solidFill>
                  <a:schemeClr val="dk1"/>
                </a:solidFill>
              </a:defRPr>
            </a:lvl3pPr>
            <a:lvl4pPr indent="0" lvl="3" rtl="0" algn="ctr">
              <a:spcBef>
                <a:spcPts val="0"/>
              </a:spcBef>
              <a:spcAft>
                <a:spcPts val="0"/>
              </a:spcAft>
              <a:buClr>
                <a:schemeClr val="dk1"/>
              </a:buClr>
              <a:buSzPts val="1400"/>
              <a:buFont typeface="Arial"/>
              <a:buNone/>
              <a:defRPr sz="4200">
                <a:solidFill>
                  <a:schemeClr val="dk1"/>
                </a:solidFill>
              </a:defRPr>
            </a:lvl4pPr>
            <a:lvl5pPr indent="0" lvl="4" rtl="0" algn="ctr">
              <a:spcBef>
                <a:spcPts val="0"/>
              </a:spcBef>
              <a:spcAft>
                <a:spcPts val="0"/>
              </a:spcAft>
              <a:buClr>
                <a:schemeClr val="dk1"/>
              </a:buClr>
              <a:buSzPts val="1400"/>
              <a:buFont typeface="Arial"/>
              <a:buNone/>
              <a:defRPr sz="4200">
                <a:solidFill>
                  <a:schemeClr val="dk1"/>
                </a:solidFill>
              </a:defRPr>
            </a:lvl5pPr>
            <a:lvl6pPr indent="0" lvl="5" rtl="0" algn="ctr">
              <a:spcBef>
                <a:spcPts val="0"/>
              </a:spcBef>
              <a:spcAft>
                <a:spcPts val="0"/>
              </a:spcAft>
              <a:buClr>
                <a:schemeClr val="dk1"/>
              </a:buClr>
              <a:buSzPts val="1400"/>
              <a:buFont typeface="Arial"/>
              <a:buNone/>
              <a:defRPr sz="4200">
                <a:solidFill>
                  <a:schemeClr val="dk1"/>
                </a:solidFill>
              </a:defRPr>
            </a:lvl6pPr>
            <a:lvl7pPr indent="0" lvl="6" rtl="0" algn="ctr">
              <a:spcBef>
                <a:spcPts val="0"/>
              </a:spcBef>
              <a:spcAft>
                <a:spcPts val="0"/>
              </a:spcAft>
              <a:buClr>
                <a:schemeClr val="dk1"/>
              </a:buClr>
              <a:buSzPts val="1400"/>
              <a:buFont typeface="Arial"/>
              <a:buNone/>
              <a:defRPr sz="4200">
                <a:solidFill>
                  <a:schemeClr val="dk1"/>
                </a:solidFill>
              </a:defRPr>
            </a:lvl7pPr>
            <a:lvl8pPr indent="0" lvl="7" rtl="0" algn="ctr">
              <a:spcBef>
                <a:spcPts val="0"/>
              </a:spcBef>
              <a:spcAft>
                <a:spcPts val="0"/>
              </a:spcAft>
              <a:buClr>
                <a:schemeClr val="dk1"/>
              </a:buClr>
              <a:buSzPts val="1400"/>
              <a:buFont typeface="Arial"/>
              <a:buNone/>
              <a:defRPr sz="4200">
                <a:solidFill>
                  <a:schemeClr val="dk1"/>
                </a:solidFill>
              </a:defRPr>
            </a:lvl8pPr>
            <a:lvl9pPr indent="0" lvl="8" rtl="0" algn="ctr">
              <a:spcBef>
                <a:spcPts val="0"/>
              </a:spcBef>
              <a:spcAft>
                <a:spcPts val="0"/>
              </a:spcAft>
              <a:buClr>
                <a:schemeClr val="dk1"/>
              </a:buClr>
              <a:buSzPts val="1400"/>
              <a:buFont typeface="Arial"/>
              <a:buNone/>
              <a:defRPr sz="4200">
                <a:solidFill>
                  <a:schemeClr val="dk1"/>
                </a:solidFill>
              </a:defRPr>
            </a:lvl9pPr>
          </a:lstStyle>
          <a:p/>
        </p:txBody>
      </p:sp>
      <p:sp>
        <p:nvSpPr>
          <p:cNvPr id="92" name="Google Shape;92;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1pPr>
            <a:lvl2pPr indent="0" lvl="1" marL="4572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2pPr>
            <a:lvl3pPr indent="0" lvl="2" marL="9144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3pPr>
            <a:lvl4pPr indent="0" lvl="3" marL="13716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4pPr>
            <a:lvl5pPr indent="0" lvl="4" marL="18288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5pPr>
            <a:lvl6pPr indent="0" lvl="5" marL="22860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6pPr>
            <a:lvl7pPr indent="0" lvl="6" marL="27432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7pPr>
            <a:lvl8pPr indent="0" lvl="7" marL="32004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8pPr>
            <a:lvl9pPr indent="0" lvl="8" marL="3657600" marR="0" rtl="0" algn="ctr">
              <a:lnSpc>
                <a:spcPct val="100000"/>
              </a:lnSpc>
              <a:spcBef>
                <a:spcPts val="0"/>
              </a:spcBef>
              <a:spcAft>
                <a:spcPts val="0"/>
              </a:spcAft>
              <a:buClr>
                <a:schemeClr val="dk2"/>
              </a:buClr>
              <a:buSzPts val="1400"/>
              <a:buFont typeface="Arial"/>
              <a:buNone/>
              <a:defRPr b="0" i="0" sz="2100" u="none" cap="none" strike="noStrike">
                <a:solidFill>
                  <a:schemeClr val="dk2"/>
                </a:solidFill>
                <a:latin typeface="Arial"/>
                <a:ea typeface="Arial"/>
                <a:cs typeface="Arial"/>
                <a:sym typeface="Arial"/>
              </a:defRPr>
            </a:lvl9pPr>
          </a:lstStyle>
          <a:p/>
        </p:txBody>
      </p:sp>
      <p:sp>
        <p:nvSpPr>
          <p:cNvPr id="93" name="Google Shape;93;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94" name="Google Shape;94;p2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
    <p:spTree>
      <p:nvGrpSpPr>
        <p:cNvPr id="95" name="Shape 95"/>
        <p:cNvGrpSpPr/>
        <p:nvPr/>
      </p:nvGrpSpPr>
      <p:grpSpPr>
        <a:xfrm>
          <a:off x="0" y="0"/>
          <a:ext cx="0" cy="0"/>
          <a:chOff x="0" y="0"/>
          <a:chExt cx="0" cy="0"/>
        </a:xfrm>
      </p:grpSpPr>
      <p:sp>
        <p:nvSpPr>
          <p:cNvPr id="96" name="Google Shape;96;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97" name="Google Shape;97;p24"/>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 number">
    <p:spTree>
      <p:nvGrpSpPr>
        <p:cNvPr id="98" name="Shape 98"/>
        <p:cNvGrpSpPr/>
        <p:nvPr/>
      </p:nvGrpSpPr>
      <p:grpSpPr>
        <a:xfrm>
          <a:off x="0" y="0"/>
          <a:ext cx="0" cy="0"/>
          <a:chOff x="0" y="0"/>
          <a:chExt cx="0" cy="0"/>
        </a:xfrm>
      </p:grpSpPr>
      <p:sp>
        <p:nvSpPr>
          <p:cNvPr id="99" name="Google Shape;99;p25"/>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lstStyle>
            <a:lvl1pPr indent="0" lvl="0" marL="0" marR="0" rtl="0" algn="ctr">
              <a:lnSpc>
                <a:spcPct val="100000"/>
              </a:lnSpc>
              <a:spcBef>
                <a:spcPts val="0"/>
              </a:spcBef>
              <a:spcAft>
                <a:spcPts val="0"/>
              </a:spcAft>
              <a:buClr>
                <a:schemeClr val="dk1"/>
              </a:buClr>
              <a:buSzPts val="1400"/>
              <a:buFont typeface="Arial"/>
              <a:buNone/>
              <a:defRPr b="0" i="0" sz="12000" u="none" cap="none" strike="noStrike">
                <a:solidFill>
                  <a:schemeClr val="dk1"/>
                </a:solidFill>
                <a:latin typeface="Arial"/>
                <a:ea typeface="Arial"/>
                <a:cs typeface="Arial"/>
                <a:sym typeface="Arial"/>
              </a:defRPr>
            </a:lvl1pPr>
            <a:lvl2pPr indent="0" lvl="1" rtl="0" algn="ctr">
              <a:spcBef>
                <a:spcPts val="0"/>
              </a:spcBef>
              <a:spcAft>
                <a:spcPts val="0"/>
              </a:spcAft>
              <a:buClr>
                <a:schemeClr val="dk1"/>
              </a:buClr>
              <a:buSzPts val="1400"/>
              <a:buFont typeface="Arial"/>
              <a:buNone/>
              <a:defRPr sz="12000">
                <a:solidFill>
                  <a:schemeClr val="dk1"/>
                </a:solidFill>
              </a:defRPr>
            </a:lvl2pPr>
            <a:lvl3pPr indent="0" lvl="2" rtl="0" algn="ctr">
              <a:spcBef>
                <a:spcPts val="0"/>
              </a:spcBef>
              <a:spcAft>
                <a:spcPts val="0"/>
              </a:spcAft>
              <a:buClr>
                <a:schemeClr val="dk1"/>
              </a:buClr>
              <a:buSzPts val="1400"/>
              <a:buFont typeface="Arial"/>
              <a:buNone/>
              <a:defRPr sz="12000">
                <a:solidFill>
                  <a:schemeClr val="dk1"/>
                </a:solidFill>
              </a:defRPr>
            </a:lvl3pPr>
            <a:lvl4pPr indent="0" lvl="3" rtl="0" algn="ctr">
              <a:spcBef>
                <a:spcPts val="0"/>
              </a:spcBef>
              <a:spcAft>
                <a:spcPts val="0"/>
              </a:spcAft>
              <a:buClr>
                <a:schemeClr val="dk1"/>
              </a:buClr>
              <a:buSzPts val="1400"/>
              <a:buFont typeface="Arial"/>
              <a:buNone/>
              <a:defRPr sz="12000">
                <a:solidFill>
                  <a:schemeClr val="dk1"/>
                </a:solidFill>
              </a:defRPr>
            </a:lvl4pPr>
            <a:lvl5pPr indent="0" lvl="4" rtl="0" algn="ctr">
              <a:spcBef>
                <a:spcPts val="0"/>
              </a:spcBef>
              <a:spcAft>
                <a:spcPts val="0"/>
              </a:spcAft>
              <a:buClr>
                <a:schemeClr val="dk1"/>
              </a:buClr>
              <a:buSzPts val="1400"/>
              <a:buFont typeface="Arial"/>
              <a:buNone/>
              <a:defRPr sz="12000">
                <a:solidFill>
                  <a:schemeClr val="dk1"/>
                </a:solidFill>
              </a:defRPr>
            </a:lvl5pPr>
            <a:lvl6pPr indent="0" lvl="5" rtl="0" algn="ctr">
              <a:spcBef>
                <a:spcPts val="0"/>
              </a:spcBef>
              <a:spcAft>
                <a:spcPts val="0"/>
              </a:spcAft>
              <a:buClr>
                <a:schemeClr val="dk1"/>
              </a:buClr>
              <a:buSzPts val="1400"/>
              <a:buFont typeface="Arial"/>
              <a:buNone/>
              <a:defRPr sz="12000">
                <a:solidFill>
                  <a:schemeClr val="dk1"/>
                </a:solidFill>
              </a:defRPr>
            </a:lvl6pPr>
            <a:lvl7pPr indent="0" lvl="6" rtl="0" algn="ctr">
              <a:spcBef>
                <a:spcPts val="0"/>
              </a:spcBef>
              <a:spcAft>
                <a:spcPts val="0"/>
              </a:spcAft>
              <a:buClr>
                <a:schemeClr val="dk1"/>
              </a:buClr>
              <a:buSzPts val="1400"/>
              <a:buFont typeface="Arial"/>
              <a:buNone/>
              <a:defRPr sz="12000">
                <a:solidFill>
                  <a:schemeClr val="dk1"/>
                </a:solidFill>
              </a:defRPr>
            </a:lvl7pPr>
            <a:lvl8pPr indent="0" lvl="7" rtl="0" algn="ctr">
              <a:spcBef>
                <a:spcPts val="0"/>
              </a:spcBef>
              <a:spcAft>
                <a:spcPts val="0"/>
              </a:spcAft>
              <a:buClr>
                <a:schemeClr val="dk1"/>
              </a:buClr>
              <a:buSzPts val="1400"/>
              <a:buFont typeface="Arial"/>
              <a:buNone/>
              <a:defRPr sz="12000">
                <a:solidFill>
                  <a:schemeClr val="dk1"/>
                </a:solidFill>
              </a:defRPr>
            </a:lvl8pPr>
            <a:lvl9pPr indent="0" lvl="8" rtl="0" algn="ctr">
              <a:spcBef>
                <a:spcPts val="0"/>
              </a:spcBef>
              <a:spcAft>
                <a:spcPts val="0"/>
              </a:spcAft>
              <a:buClr>
                <a:schemeClr val="dk1"/>
              </a:buClr>
              <a:buSzPts val="1400"/>
              <a:buFont typeface="Arial"/>
              <a:buNone/>
              <a:defRPr sz="12000">
                <a:solidFill>
                  <a:schemeClr val="dk1"/>
                </a:solidFill>
              </a:defRPr>
            </a:lvl9pPr>
          </a:lstStyle>
          <a:p/>
        </p:txBody>
      </p:sp>
      <p:sp>
        <p:nvSpPr>
          <p:cNvPr id="100" name="Google Shape;100;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228600" lvl="0" marL="457200" marR="0" rtl="0" algn="ctr">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ctr">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ctr">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101" name="Google Shape;101;p25"/>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1pPr>
            <a:lvl2pPr indent="0" lvl="1" rtl="0">
              <a:spcBef>
                <a:spcPts val="0"/>
              </a:spcBef>
              <a:spcAft>
                <a:spcPts val="0"/>
              </a:spcAft>
              <a:buClr>
                <a:schemeClr val="dk1"/>
              </a:buClr>
              <a:buSzPts val="1400"/>
              <a:buFont typeface="Arial"/>
              <a:buNone/>
              <a:defRPr sz="2800">
                <a:solidFill>
                  <a:schemeClr val="dk1"/>
                </a:solidFill>
              </a:defRPr>
            </a:lvl2pPr>
            <a:lvl3pPr indent="0" lvl="2" rtl="0">
              <a:spcBef>
                <a:spcPts val="0"/>
              </a:spcBef>
              <a:spcAft>
                <a:spcPts val="0"/>
              </a:spcAft>
              <a:buClr>
                <a:schemeClr val="dk1"/>
              </a:buClr>
              <a:buSzPts val="1400"/>
              <a:buFont typeface="Arial"/>
              <a:buNone/>
              <a:defRPr sz="2800">
                <a:solidFill>
                  <a:schemeClr val="dk1"/>
                </a:solidFill>
              </a:defRPr>
            </a:lvl3pPr>
            <a:lvl4pPr indent="0" lvl="3" rtl="0">
              <a:spcBef>
                <a:spcPts val="0"/>
              </a:spcBef>
              <a:spcAft>
                <a:spcPts val="0"/>
              </a:spcAft>
              <a:buClr>
                <a:schemeClr val="dk1"/>
              </a:buClr>
              <a:buSzPts val="1400"/>
              <a:buFont typeface="Arial"/>
              <a:buNone/>
              <a:defRPr sz="2800">
                <a:solidFill>
                  <a:schemeClr val="dk1"/>
                </a:solidFill>
              </a:defRPr>
            </a:lvl4pPr>
            <a:lvl5pPr indent="0" lvl="4" rtl="0">
              <a:spcBef>
                <a:spcPts val="0"/>
              </a:spcBef>
              <a:spcAft>
                <a:spcPts val="0"/>
              </a:spcAft>
              <a:buClr>
                <a:schemeClr val="dk1"/>
              </a:buClr>
              <a:buSzPts val="1400"/>
              <a:buFont typeface="Arial"/>
              <a:buNone/>
              <a:defRPr sz="2800">
                <a:solidFill>
                  <a:schemeClr val="dk1"/>
                </a:solidFill>
              </a:defRPr>
            </a:lvl5pPr>
            <a:lvl6pPr indent="0" lvl="5" rtl="0">
              <a:spcBef>
                <a:spcPts val="0"/>
              </a:spcBef>
              <a:spcAft>
                <a:spcPts val="0"/>
              </a:spcAft>
              <a:buClr>
                <a:schemeClr val="dk1"/>
              </a:buClr>
              <a:buSzPts val="1400"/>
              <a:buFont typeface="Arial"/>
              <a:buNone/>
              <a:defRPr sz="2800">
                <a:solidFill>
                  <a:schemeClr val="dk1"/>
                </a:solidFill>
              </a:defRPr>
            </a:lvl6pPr>
            <a:lvl7pPr indent="0" lvl="6" rtl="0">
              <a:spcBef>
                <a:spcPts val="0"/>
              </a:spcBef>
              <a:spcAft>
                <a:spcPts val="0"/>
              </a:spcAft>
              <a:buClr>
                <a:schemeClr val="dk1"/>
              </a:buClr>
              <a:buSzPts val="1400"/>
              <a:buFont typeface="Arial"/>
              <a:buNone/>
              <a:defRPr sz="2800">
                <a:solidFill>
                  <a:schemeClr val="dk1"/>
                </a:solidFill>
              </a:defRPr>
            </a:lvl7pPr>
            <a:lvl8pPr indent="0" lvl="7" rtl="0">
              <a:spcBef>
                <a:spcPts val="0"/>
              </a:spcBef>
              <a:spcAft>
                <a:spcPts val="0"/>
              </a:spcAft>
              <a:buClr>
                <a:schemeClr val="dk1"/>
              </a:buClr>
              <a:buSzPts val="1400"/>
              <a:buFont typeface="Arial"/>
              <a:buNone/>
              <a:defRPr sz="2800">
                <a:solidFill>
                  <a:schemeClr val="dk1"/>
                </a:solidFill>
              </a:defRPr>
            </a:lvl8pPr>
            <a:lvl9pPr indent="0" lvl="8" rtl="0">
              <a:spcBef>
                <a:spcPts val="0"/>
              </a:spcBef>
              <a:spcAft>
                <a:spcPts val="0"/>
              </a:spcAft>
              <a:buClr>
                <a:schemeClr val="dk1"/>
              </a:buClr>
              <a:buSzPts val="1400"/>
              <a:buFont typeface="Arial"/>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228600" lvl="0" marL="457200" marR="0" rtl="0" algn="l">
              <a:lnSpc>
                <a:spcPct val="115000"/>
              </a:lnSpc>
              <a:spcBef>
                <a:spcPts val="0"/>
              </a:spcBef>
              <a:spcAft>
                <a:spcPts val="0"/>
              </a:spcAft>
              <a:buClr>
                <a:schemeClr val="dk2"/>
              </a:buClr>
              <a:buSzPts val="1400"/>
              <a:buFont typeface="Arial"/>
              <a:buNone/>
              <a:defRPr b="0" i="0" sz="1800" u="none" cap="none" strike="noStrike">
                <a:solidFill>
                  <a:schemeClr val="dk2"/>
                </a:solidFill>
                <a:latin typeface="Arial"/>
                <a:ea typeface="Arial"/>
                <a:cs typeface="Arial"/>
                <a:sym typeface="Arial"/>
              </a:defRPr>
            </a:lvl1pPr>
            <a:lvl2pPr indent="-228600" lvl="1" marL="914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3pPr>
            <a:lvl4pPr indent="-228600" lvl="3" marL="18288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4pPr>
            <a:lvl5pPr indent="-228600" lvl="4" marL="22860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5pPr>
            <a:lvl6pPr indent="-228600" lvl="5" marL="27432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6pPr>
            <a:lvl7pPr indent="-228600" lvl="6" marL="32004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7pPr>
            <a:lvl8pPr indent="-228600" lvl="7" marL="3657600" marR="0" rtl="0" algn="l">
              <a:lnSpc>
                <a:spcPct val="115000"/>
              </a:lnSpc>
              <a:spcBef>
                <a:spcPts val="16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8pPr>
            <a:lvl9pPr indent="-228600" lvl="8" marL="4114800" marR="0" rtl="0" algn="l">
              <a:lnSpc>
                <a:spcPct val="115000"/>
              </a:lnSpc>
              <a:spcBef>
                <a:spcPts val="1600"/>
              </a:spcBef>
              <a:spcAft>
                <a:spcPts val="1600"/>
              </a:spcAft>
              <a:buClr>
                <a:schemeClr val="dk2"/>
              </a:buClr>
              <a:buSzPts val="1400"/>
              <a:buFont typeface="Arial"/>
              <a:buNone/>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7"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6"/>
          <p:cNvSpPr txBox="1"/>
          <p:nvPr/>
        </p:nvSpPr>
        <p:spPr>
          <a:xfrm>
            <a:off x="414000" y="1350775"/>
            <a:ext cx="8504100" cy="3058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Font typeface="Proxima Nova"/>
              <a:buNone/>
            </a:pPr>
            <a:r>
              <a:rPr lang="en" sz="1600">
                <a:latin typeface="Proxima Nova"/>
                <a:ea typeface="Proxima Nova"/>
                <a:cs typeface="Proxima Nova"/>
                <a:sym typeface="Proxima Nova"/>
              </a:rPr>
              <a:t>Big data platform is a type of IT solution that combines the features and capabilities of several big data application and utilities within a single solution.</a:t>
            </a:r>
            <a:endParaRPr sz="1600">
              <a:latin typeface="Proxima Nova"/>
              <a:ea typeface="Proxima Nova"/>
              <a:cs typeface="Proxima Nova"/>
              <a:sym typeface="Proxima Nova"/>
            </a:endParaRPr>
          </a:p>
          <a:p>
            <a:pPr indent="0" lvl="0" marL="0" marR="0" rtl="0" algn="l">
              <a:lnSpc>
                <a:spcPct val="150000"/>
              </a:lnSpc>
              <a:spcBef>
                <a:spcPts val="0"/>
              </a:spcBef>
              <a:spcAft>
                <a:spcPts val="0"/>
              </a:spcAft>
              <a:buClr>
                <a:srgbClr val="000000"/>
              </a:buClr>
              <a:buFont typeface="Proxima Nova"/>
              <a:buNone/>
            </a:pPr>
            <a:r>
              <a:rPr lang="en" sz="1600">
                <a:latin typeface="Proxima Nova"/>
                <a:ea typeface="Proxima Nova"/>
                <a:cs typeface="Proxima Nova"/>
                <a:sym typeface="Proxima Nova"/>
              </a:rPr>
              <a:t>It is an enterprise class IT platform that enables organization in developing, deploying, operating and managing a big data infrastructure /environment.</a:t>
            </a:r>
            <a:endParaRPr sz="1600">
              <a:latin typeface="Proxima Nova"/>
              <a:ea typeface="Proxima Nova"/>
              <a:cs typeface="Proxima Nova"/>
              <a:sym typeface="Proxima Nova"/>
            </a:endParaRPr>
          </a:p>
        </p:txBody>
      </p:sp>
      <p:sp>
        <p:nvSpPr>
          <p:cNvPr id="107" name="Google Shape;107;p26"/>
          <p:cNvSpPr/>
          <p:nvPr/>
        </p:nvSpPr>
        <p:spPr>
          <a:xfrm>
            <a:off x="0" y="0"/>
            <a:ext cx="6276900" cy="395400"/>
          </a:xfrm>
          <a:prstGeom prst="rect">
            <a:avLst/>
          </a:prstGeom>
          <a:solidFill>
            <a:srgbClr val="0B5394"/>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lt1"/>
              </a:buClr>
              <a:buFont typeface="Questrial"/>
              <a:buNone/>
            </a:pPr>
            <a:r>
              <a:rPr b="1" lang="en" sz="2000">
                <a:solidFill>
                  <a:schemeClr val="lt1"/>
                </a:solidFill>
                <a:latin typeface="Questrial"/>
                <a:ea typeface="Questrial"/>
                <a:cs typeface="Questrial"/>
                <a:sym typeface="Questrial"/>
              </a:rPr>
              <a:t>Big Data platform</a:t>
            </a:r>
            <a:endParaRPr b="1" sz="20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Clr>
                <a:schemeClr val="lt1"/>
              </a:buClr>
              <a:buFont typeface="Questrial"/>
              <a:buNone/>
            </a:pPr>
            <a:r>
              <a:t/>
            </a:r>
            <a:endParaRPr b="1" sz="2000">
              <a:solidFill>
                <a:schemeClr val="lt1"/>
              </a:solidFill>
              <a:latin typeface="Questrial"/>
              <a:ea typeface="Questrial"/>
              <a:cs typeface="Questrial"/>
              <a:sym typeface="Questrial"/>
            </a:endParaRPr>
          </a:p>
        </p:txBody>
      </p:sp>
      <p:sp>
        <p:nvSpPr>
          <p:cNvPr id="108" name="Google Shape;108;p26"/>
          <p:cNvSpPr/>
          <p:nvPr/>
        </p:nvSpPr>
        <p:spPr>
          <a:xfrm>
            <a:off x="2651950" y="275250"/>
            <a:ext cx="4576800" cy="395400"/>
          </a:xfrm>
          <a:prstGeom prst="rect">
            <a:avLst/>
          </a:prstGeom>
          <a:solidFill>
            <a:srgbClr val="CCCCC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Font typeface="Arial"/>
              <a:buNone/>
            </a:pPr>
            <a:r>
              <a:rPr lang="en" sz="2000"/>
              <a:t>Introduction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7"/>
          <p:cNvSpPr txBox="1"/>
          <p:nvPr/>
        </p:nvSpPr>
        <p:spPr>
          <a:xfrm>
            <a:off x="386725" y="1042650"/>
            <a:ext cx="8504100" cy="3058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t/>
            </a:r>
            <a:endParaRPr b="1" sz="1200">
              <a:solidFill>
                <a:srgbClr val="393E4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Font typeface="Proxima Nova"/>
              <a:buNone/>
            </a:pPr>
            <a:r>
              <a:rPr lang="en" sz="1600">
                <a:latin typeface="Proxima Nova"/>
                <a:ea typeface="Proxima Nova"/>
                <a:cs typeface="Proxima Nova"/>
                <a:sym typeface="Proxima Nova"/>
              </a:rPr>
              <a:t>The success of a big data platform depends on the number and variety of applications it supports.</a:t>
            </a:r>
            <a:endParaRPr sz="1600">
              <a:latin typeface="Proxima Nova"/>
              <a:ea typeface="Proxima Nova"/>
              <a:cs typeface="Proxima Nova"/>
              <a:sym typeface="Proxima Nova"/>
            </a:endParaRPr>
          </a:p>
          <a:p>
            <a:pPr indent="0" lvl="0" marL="0" marR="0" rtl="0" algn="l">
              <a:lnSpc>
                <a:spcPct val="150000"/>
              </a:lnSpc>
              <a:spcBef>
                <a:spcPts val="1000"/>
              </a:spcBef>
              <a:spcAft>
                <a:spcPts val="0"/>
              </a:spcAft>
              <a:buClr>
                <a:srgbClr val="000000"/>
              </a:buClr>
              <a:buFont typeface="Proxima Nova"/>
              <a:buNone/>
            </a:pPr>
            <a:r>
              <a:rPr b="1" lang="en" sz="1600">
                <a:latin typeface="Proxima Nova"/>
                <a:ea typeface="Proxima Nova"/>
                <a:cs typeface="Proxima Nova"/>
                <a:sym typeface="Proxima Nova"/>
              </a:rPr>
              <a:t>For example,</a:t>
            </a:r>
            <a:r>
              <a:rPr lang="en" sz="1600">
                <a:latin typeface="Proxima Nova"/>
                <a:ea typeface="Proxima Nova"/>
                <a:cs typeface="Proxima Nova"/>
                <a:sym typeface="Proxima Nova"/>
              </a:rPr>
              <a:t> data engineers use a big data platform to parse, clean, transform, aggregate, and prepare data for analysis. Business users use it to run SQL and NoSQL queries against the platform. Data scientists use it to discover patterns and relationships in large data sets using machine-learning algorithms. Organizations build custom applications on big data platforms to calculate customer loyalty, identify next-best offers, spot process bottlenecks, predict machine failures, monitor the health of core infrastructure, and so on.</a:t>
            </a:r>
            <a:endParaRPr sz="1600">
              <a:latin typeface="Proxima Nova"/>
              <a:ea typeface="Proxima Nova"/>
              <a:cs typeface="Proxima Nova"/>
              <a:sym typeface="Proxima Nova"/>
            </a:endParaRPr>
          </a:p>
        </p:txBody>
      </p:sp>
      <p:sp>
        <p:nvSpPr>
          <p:cNvPr id="114" name="Google Shape;114;p27"/>
          <p:cNvSpPr/>
          <p:nvPr/>
        </p:nvSpPr>
        <p:spPr>
          <a:xfrm>
            <a:off x="0" y="0"/>
            <a:ext cx="6276900" cy="395400"/>
          </a:xfrm>
          <a:prstGeom prst="rect">
            <a:avLst/>
          </a:prstGeom>
          <a:solidFill>
            <a:srgbClr val="0B5394"/>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lt1"/>
              </a:buClr>
              <a:buFont typeface="Questrial"/>
              <a:buNone/>
            </a:pPr>
            <a:r>
              <a:rPr b="1" lang="en" sz="2000">
                <a:solidFill>
                  <a:schemeClr val="lt1"/>
                </a:solidFill>
                <a:latin typeface="Questrial"/>
                <a:ea typeface="Questrial"/>
                <a:cs typeface="Questrial"/>
                <a:sym typeface="Questrial"/>
              </a:rPr>
              <a:t>Big Data platform</a:t>
            </a:r>
            <a:endParaRPr b="1" sz="20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Clr>
                <a:schemeClr val="lt1"/>
              </a:buClr>
              <a:buFont typeface="Questrial"/>
              <a:buNone/>
            </a:pPr>
            <a:r>
              <a:t/>
            </a:r>
            <a:endParaRPr b="1" sz="2000">
              <a:solidFill>
                <a:schemeClr val="lt1"/>
              </a:solidFill>
              <a:latin typeface="Questrial"/>
              <a:ea typeface="Questrial"/>
              <a:cs typeface="Questrial"/>
              <a:sym typeface="Questrial"/>
            </a:endParaRPr>
          </a:p>
        </p:txBody>
      </p:sp>
      <p:sp>
        <p:nvSpPr>
          <p:cNvPr id="115" name="Google Shape;115;p27"/>
          <p:cNvSpPr/>
          <p:nvPr/>
        </p:nvSpPr>
        <p:spPr>
          <a:xfrm>
            <a:off x="2651950" y="275250"/>
            <a:ext cx="4576800" cy="395400"/>
          </a:xfrm>
          <a:prstGeom prst="rect">
            <a:avLst/>
          </a:prstGeom>
          <a:solidFill>
            <a:srgbClr val="CCCCC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Font typeface="Arial"/>
              <a:buNone/>
            </a:pPr>
            <a:r>
              <a:rPr lang="en" sz="2000"/>
              <a:t>Platform for Data-Driven Applications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8"/>
          <p:cNvSpPr txBox="1"/>
          <p:nvPr/>
        </p:nvSpPr>
        <p:spPr>
          <a:xfrm>
            <a:off x="320075" y="814050"/>
            <a:ext cx="3540900" cy="4039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Font typeface="Proxima Nova"/>
              <a:buNone/>
            </a:pPr>
            <a:r>
              <a:rPr lang="en" sz="1600">
                <a:latin typeface="Proxima Nova"/>
                <a:ea typeface="Proxima Nova"/>
                <a:cs typeface="Proxima Nova"/>
                <a:sym typeface="Proxima Nova"/>
              </a:rPr>
              <a:t>The Big data platform can be divided into three categories based on their heritage technology: </a:t>
            </a:r>
            <a:endParaRPr sz="1600">
              <a:latin typeface="Proxima Nova"/>
              <a:ea typeface="Proxima Nova"/>
              <a:cs typeface="Proxima Nova"/>
              <a:sym typeface="Proxima Nova"/>
            </a:endParaRPr>
          </a:p>
          <a:p>
            <a:pPr indent="-330200" lvl="0" marL="457200" marR="0" rtl="0" algn="l">
              <a:lnSpc>
                <a:spcPct val="150000"/>
              </a:lnSpc>
              <a:spcBef>
                <a:spcPts val="1000"/>
              </a:spcBef>
              <a:spcAft>
                <a:spcPts val="0"/>
              </a:spcAft>
              <a:buSzPts val="1600"/>
              <a:buFont typeface="Proxima Nova"/>
              <a:buChar char="●"/>
            </a:pPr>
            <a:r>
              <a:rPr b="1" lang="en" sz="1600">
                <a:latin typeface="Proxima Nova"/>
                <a:ea typeface="Proxima Nova"/>
                <a:cs typeface="Proxima Nova"/>
                <a:sym typeface="Proxima Nova"/>
              </a:rPr>
              <a:t>Relational databases </a:t>
            </a:r>
            <a:endParaRPr b="1" sz="1600">
              <a:latin typeface="Proxima Nova"/>
              <a:ea typeface="Proxima Nova"/>
              <a:cs typeface="Proxima Nova"/>
              <a:sym typeface="Proxima Nova"/>
            </a:endParaRPr>
          </a:p>
          <a:p>
            <a:pPr indent="-330200" lvl="0" marL="457200" marR="0" rtl="0" algn="l">
              <a:lnSpc>
                <a:spcPct val="150000"/>
              </a:lnSpc>
              <a:spcBef>
                <a:spcPts val="0"/>
              </a:spcBef>
              <a:spcAft>
                <a:spcPts val="0"/>
              </a:spcAft>
              <a:buSzPts val="1600"/>
              <a:buFont typeface="Proxima Nova"/>
              <a:buChar char="●"/>
            </a:pPr>
            <a:r>
              <a:rPr b="1" lang="en" sz="1600">
                <a:latin typeface="Proxima Nova"/>
                <a:ea typeface="Proxima Nova"/>
                <a:cs typeface="Proxima Nova"/>
                <a:sym typeface="Proxima Nova"/>
              </a:rPr>
              <a:t>Hadoop distributions</a:t>
            </a:r>
            <a:endParaRPr b="1" sz="1600">
              <a:latin typeface="Proxima Nova"/>
              <a:ea typeface="Proxima Nova"/>
              <a:cs typeface="Proxima Nova"/>
              <a:sym typeface="Proxima Nova"/>
            </a:endParaRPr>
          </a:p>
          <a:p>
            <a:pPr indent="-330200" lvl="0" marL="457200" marR="0" rtl="0" algn="l">
              <a:lnSpc>
                <a:spcPct val="150000"/>
              </a:lnSpc>
              <a:spcBef>
                <a:spcPts val="0"/>
              </a:spcBef>
              <a:spcAft>
                <a:spcPts val="0"/>
              </a:spcAft>
              <a:buSzPts val="1600"/>
              <a:buFont typeface="Proxima Nova"/>
              <a:buChar char="●"/>
            </a:pPr>
            <a:r>
              <a:rPr b="1" lang="en" sz="1600">
                <a:latin typeface="Proxima Nova"/>
                <a:ea typeface="Proxima Nova"/>
                <a:cs typeface="Proxima Nova"/>
                <a:sym typeface="Proxima Nova"/>
              </a:rPr>
              <a:t>Cloud managed services.</a:t>
            </a:r>
            <a:endParaRPr b="1" sz="1600">
              <a:latin typeface="Proxima Nova"/>
              <a:ea typeface="Proxima Nova"/>
              <a:cs typeface="Proxima Nova"/>
              <a:sym typeface="Proxima Nova"/>
            </a:endParaRPr>
          </a:p>
          <a:p>
            <a:pPr indent="0" lvl="0" marL="0" marR="0" rtl="0" algn="l">
              <a:lnSpc>
                <a:spcPct val="150000"/>
              </a:lnSpc>
              <a:spcBef>
                <a:spcPts val="1000"/>
              </a:spcBef>
              <a:spcAft>
                <a:spcPts val="1000"/>
              </a:spcAft>
              <a:buClr>
                <a:srgbClr val="000000"/>
              </a:buClr>
              <a:buFont typeface="Proxima Nova"/>
              <a:buNone/>
            </a:pPr>
            <a:r>
              <a:rPr lang="en" sz="1600">
                <a:latin typeface="Proxima Nova"/>
                <a:ea typeface="Proxima Nova"/>
                <a:cs typeface="Proxima Nova"/>
                <a:sym typeface="Proxima Nova"/>
              </a:rPr>
              <a:t>Each category also appeals to different types of customers, sometimes within the same organization. </a:t>
            </a:r>
            <a:endParaRPr sz="1600">
              <a:latin typeface="Proxima Nova"/>
              <a:ea typeface="Proxima Nova"/>
              <a:cs typeface="Proxima Nova"/>
              <a:sym typeface="Proxima Nova"/>
            </a:endParaRPr>
          </a:p>
        </p:txBody>
      </p:sp>
      <p:sp>
        <p:nvSpPr>
          <p:cNvPr id="121" name="Google Shape;121;p28"/>
          <p:cNvSpPr/>
          <p:nvPr/>
        </p:nvSpPr>
        <p:spPr>
          <a:xfrm>
            <a:off x="0" y="0"/>
            <a:ext cx="6276900" cy="395400"/>
          </a:xfrm>
          <a:prstGeom prst="rect">
            <a:avLst/>
          </a:prstGeom>
          <a:solidFill>
            <a:srgbClr val="0B5394"/>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lt1"/>
              </a:buClr>
              <a:buFont typeface="Questrial"/>
              <a:buNone/>
            </a:pPr>
            <a:r>
              <a:rPr b="1" lang="en" sz="2000">
                <a:solidFill>
                  <a:schemeClr val="lt1"/>
                </a:solidFill>
                <a:latin typeface="Questrial"/>
                <a:ea typeface="Questrial"/>
                <a:cs typeface="Questrial"/>
                <a:sym typeface="Questrial"/>
              </a:rPr>
              <a:t>Big Data platform</a:t>
            </a:r>
            <a:endParaRPr b="1" sz="20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Clr>
                <a:schemeClr val="lt1"/>
              </a:buClr>
              <a:buFont typeface="Questrial"/>
              <a:buNone/>
            </a:pPr>
            <a:r>
              <a:t/>
            </a:r>
            <a:endParaRPr b="1" sz="2000">
              <a:solidFill>
                <a:schemeClr val="lt1"/>
              </a:solidFill>
              <a:latin typeface="Questrial"/>
              <a:ea typeface="Questrial"/>
              <a:cs typeface="Questrial"/>
              <a:sym typeface="Questrial"/>
            </a:endParaRPr>
          </a:p>
        </p:txBody>
      </p:sp>
      <p:sp>
        <p:nvSpPr>
          <p:cNvPr id="122" name="Google Shape;122;p28"/>
          <p:cNvSpPr/>
          <p:nvPr/>
        </p:nvSpPr>
        <p:spPr>
          <a:xfrm>
            <a:off x="2651950" y="275250"/>
            <a:ext cx="4576800" cy="395400"/>
          </a:xfrm>
          <a:prstGeom prst="rect">
            <a:avLst/>
          </a:prstGeom>
          <a:solidFill>
            <a:srgbClr val="CCCCC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Font typeface="Arial"/>
              <a:buNone/>
            </a:pPr>
            <a:r>
              <a:rPr lang="en" sz="2000"/>
              <a:t>Classifying Big Data Platforms</a:t>
            </a:r>
            <a:endParaRPr sz="2000"/>
          </a:p>
        </p:txBody>
      </p:sp>
      <p:pic>
        <p:nvPicPr>
          <p:cNvPr id="123" name="Google Shape;123;p28"/>
          <p:cNvPicPr preferRelativeResize="0"/>
          <p:nvPr/>
        </p:nvPicPr>
        <p:blipFill>
          <a:blip r:embed="rId3">
            <a:alphaModFix/>
          </a:blip>
          <a:stretch>
            <a:fillRect/>
          </a:stretch>
        </p:blipFill>
        <p:spPr>
          <a:xfrm>
            <a:off x="3860975" y="982325"/>
            <a:ext cx="5195000" cy="397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9"/>
          <p:cNvSpPr txBox="1"/>
          <p:nvPr/>
        </p:nvSpPr>
        <p:spPr>
          <a:xfrm>
            <a:off x="250200" y="977750"/>
            <a:ext cx="8643600" cy="4278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Font typeface="Proxima Nova"/>
              <a:buNone/>
            </a:pPr>
            <a:r>
              <a:rPr lang="en">
                <a:latin typeface="Proxima Nova"/>
                <a:ea typeface="Proxima Nova"/>
                <a:cs typeface="Proxima Nova"/>
                <a:sym typeface="Proxima Nova"/>
              </a:rPr>
              <a:t>The vendors in each of these three product categories have adopted different strategies to gain traction in a fast-moving market.</a:t>
            </a:r>
            <a:endParaRPr>
              <a:latin typeface="Proxima Nova"/>
              <a:ea typeface="Proxima Nova"/>
              <a:cs typeface="Proxima Nova"/>
              <a:sym typeface="Proxima Nova"/>
            </a:endParaRPr>
          </a:p>
          <a:p>
            <a:pPr indent="-317500" lvl="0" marL="457200" marR="0" rtl="0" algn="l">
              <a:lnSpc>
                <a:spcPct val="150000"/>
              </a:lnSpc>
              <a:spcBef>
                <a:spcPts val="1000"/>
              </a:spcBef>
              <a:spcAft>
                <a:spcPts val="0"/>
              </a:spcAft>
              <a:buSzPts val="1400"/>
              <a:buFont typeface="Proxima Nova"/>
              <a:buChar char="●"/>
            </a:pPr>
            <a:r>
              <a:rPr lang="en">
                <a:latin typeface="Proxima Nova"/>
                <a:ea typeface="Proxima Nova"/>
                <a:cs typeface="Proxima Nova"/>
                <a:sym typeface="Proxima Nova"/>
              </a:rPr>
              <a:t>Connect, integrate, and imitate: For example, relational database vendors see big data as both a competitive opportunity and a threat. On the one hand, big data opens up new data sources and applications for its products. </a:t>
            </a:r>
            <a:endParaRPr>
              <a:latin typeface="Proxima Nova"/>
              <a:ea typeface="Proxima Nova"/>
              <a:cs typeface="Proxima Nova"/>
              <a:sym typeface="Proxima Nova"/>
            </a:endParaRPr>
          </a:p>
          <a:p>
            <a:pPr indent="-317500" lvl="0" marL="457200" marR="0" rtl="0" algn="l">
              <a:lnSpc>
                <a:spcPct val="150000"/>
              </a:lnSpc>
              <a:spcBef>
                <a:spcPts val="0"/>
              </a:spcBef>
              <a:spcAft>
                <a:spcPts val="0"/>
              </a:spcAft>
              <a:buSzPts val="1400"/>
              <a:buFont typeface="Proxima Nova"/>
              <a:buChar char="●"/>
            </a:pPr>
            <a:r>
              <a:rPr b="1" lang="en">
                <a:latin typeface="Proxima Nova"/>
                <a:ea typeface="Proxima Nova"/>
                <a:cs typeface="Proxima Nova"/>
                <a:sym typeface="Proxima Nova"/>
              </a:rPr>
              <a:t>Open source and then some: </a:t>
            </a:r>
            <a:r>
              <a:rPr lang="en">
                <a:latin typeface="Proxima Nova"/>
                <a:ea typeface="Proxima Nova"/>
                <a:cs typeface="Proxima Nova"/>
                <a:sym typeface="Proxima Nova"/>
              </a:rPr>
              <a:t>For their part, Hadoop distribution vendors use some variation of the open source model to compete against relational vendors and each other. </a:t>
            </a:r>
            <a:endParaRPr>
              <a:latin typeface="Proxima Nova"/>
              <a:ea typeface="Proxima Nova"/>
              <a:cs typeface="Proxima Nova"/>
              <a:sym typeface="Proxima Nova"/>
            </a:endParaRPr>
          </a:p>
          <a:p>
            <a:pPr indent="-317500" lvl="0" marL="457200" marR="0" rtl="0" algn="l">
              <a:lnSpc>
                <a:spcPct val="150000"/>
              </a:lnSpc>
              <a:spcBef>
                <a:spcPts val="0"/>
              </a:spcBef>
              <a:spcAft>
                <a:spcPts val="0"/>
              </a:spcAft>
              <a:buSzPts val="1400"/>
              <a:buFont typeface="Proxima Nova"/>
              <a:buChar char="●"/>
            </a:pPr>
            <a:r>
              <a:rPr b="1" lang="en">
                <a:latin typeface="Proxima Nova"/>
                <a:ea typeface="Proxima Nova"/>
                <a:cs typeface="Proxima Nova"/>
                <a:sym typeface="Proxima Nova"/>
              </a:rPr>
              <a:t>The outsourced cloud:</a:t>
            </a:r>
            <a:r>
              <a:rPr lang="en">
                <a:latin typeface="Proxima Nova"/>
                <a:ea typeface="Proxima Nova"/>
                <a:cs typeface="Proxima Nova"/>
                <a:sym typeface="Proxima Nova"/>
              </a:rPr>
              <a:t> Finally, although most relational databases and Hadoop distributions now run in the cloud to some degree and some vendors offer their own cloud public clouds, Altiscale, Treasure Data, Qubole, Cazena, and others can be considered true cloud managed services. </a:t>
            </a:r>
            <a:endParaRPr>
              <a:latin typeface="Proxima Nova"/>
              <a:ea typeface="Proxima Nova"/>
              <a:cs typeface="Proxima Nova"/>
              <a:sym typeface="Proxima Nova"/>
            </a:endParaRPr>
          </a:p>
        </p:txBody>
      </p:sp>
      <p:sp>
        <p:nvSpPr>
          <p:cNvPr id="129" name="Google Shape;129;p29"/>
          <p:cNvSpPr/>
          <p:nvPr/>
        </p:nvSpPr>
        <p:spPr>
          <a:xfrm>
            <a:off x="0" y="0"/>
            <a:ext cx="6276900" cy="395400"/>
          </a:xfrm>
          <a:prstGeom prst="rect">
            <a:avLst/>
          </a:prstGeom>
          <a:solidFill>
            <a:srgbClr val="0B5394"/>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lt1"/>
              </a:buClr>
              <a:buFont typeface="Questrial"/>
              <a:buNone/>
            </a:pPr>
            <a:r>
              <a:rPr b="1" lang="en" sz="2000">
                <a:solidFill>
                  <a:schemeClr val="lt1"/>
                </a:solidFill>
                <a:latin typeface="Questrial"/>
                <a:ea typeface="Questrial"/>
                <a:cs typeface="Questrial"/>
                <a:sym typeface="Questrial"/>
              </a:rPr>
              <a:t>Big Data platform</a:t>
            </a:r>
            <a:endParaRPr b="1" sz="2000">
              <a:solidFill>
                <a:schemeClr val="lt1"/>
              </a:solidFill>
              <a:latin typeface="Questrial"/>
              <a:ea typeface="Questrial"/>
              <a:cs typeface="Questrial"/>
              <a:sym typeface="Questrial"/>
            </a:endParaRPr>
          </a:p>
          <a:p>
            <a:pPr indent="0" lvl="0" marL="0" marR="0" rtl="0" algn="l">
              <a:lnSpc>
                <a:spcPct val="100000"/>
              </a:lnSpc>
              <a:spcBef>
                <a:spcPts val="0"/>
              </a:spcBef>
              <a:spcAft>
                <a:spcPts val="0"/>
              </a:spcAft>
              <a:buClr>
                <a:schemeClr val="lt1"/>
              </a:buClr>
              <a:buFont typeface="Questrial"/>
              <a:buNone/>
            </a:pPr>
            <a:r>
              <a:t/>
            </a:r>
            <a:endParaRPr b="1" sz="2000">
              <a:solidFill>
                <a:schemeClr val="lt1"/>
              </a:solidFill>
              <a:latin typeface="Questrial"/>
              <a:ea typeface="Questrial"/>
              <a:cs typeface="Questrial"/>
              <a:sym typeface="Questrial"/>
            </a:endParaRPr>
          </a:p>
        </p:txBody>
      </p:sp>
      <p:sp>
        <p:nvSpPr>
          <p:cNvPr id="130" name="Google Shape;130;p29"/>
          <p:cNvSpPr/>
          <p:nvPr/>
        </p:nvSpPr>
        <p:spPr>
          <a:xfrm>
            <a:off x="2651950" y="275250"/>
            <a:ext cx="4576800" cy="395400"/>
          </a:xfrm>
          <a:prstGeom prst="rect">
            <a:avLst/>
          </a:prstGeom>
          <a:solidFill>
            <a:srgbClr val="CCCCCC"/>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Font typeface="Arial"/>
              <a:buNone/>
            </a:pPr>
            <a:r>
              <a:rPr lang="en" sz="2000"/>
              <a:t>Market Strategies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