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0584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gitte Yuil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>
      <p:cViewPr varScale="1">
        <p:scale>
          <a:sx n="62" d="100"/>
          <a:sy n="62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e Schall" userId="90631d4a-4444-4032-838a-8cf8228456f4" providerId="ADAL" clId="{24184CAA-92DA-4FFE-A424-BB40B8CCFD8B}"/>
    <pc:docChg chg="modSld">
      <pc:chgData name="Jane Schall" userId="90631d4a-4444-4032-838a-8cf8228456f4" providerId="ADAL" clId="{24184CAA-92DA-4FFE-A424-BB40B8CCFD8B}" dt="2017-12-02T18:14:34.944" v="2"/>
      <pc:docMkLst>
        <pc:docMk/>
      </pc:docMkLst>
      <pc:sldChg chg="modSp delCm">
        <pc:chgData name="Jane Schall" userId="90631d4a-4444-4032-838a-8cf8228456f4" providerId="ADAL" clId="{24184CAA-92DA-4FFE-A424-BB40B8CCFD8B}" dt="2017-12-02T18:14:34.944" v="2"/>
        <pc:sldMkLst>
          <pc:docMk/>
          <pc:sldMk cId="0" sldId="256"/>
        </pc:sldMkLst>
        <pc:spChg chg="mod">
          <ac:chgData name="Jane Schall" userId="90631d4a-4444-4032-838a-8cf8228456f4" providerId="ADAL" clId="{24184CAA-92DA-4FFE-A424-BB40B8CCFD8B}" dt="2017-12-02T18:14:13.760" v="1"/>
          <ac:spMkLst>
            <pc:docMk/>
            <pc:sldMk cId="0" sldId="256"/>
            <ac:spMk id="91" creationId="{00000000-0000-0000-0000-000000000000}"/>
          </ac:spMkLst>
        </pc:spChg>
      </pc:sldChg>
    </pc:docChg>
  </pc:docChgLst>
  <pc:docChgLst>
    <pc:chgData name="Jane Schall" userId="90631d4a-4444-4032-838a-8cf8228456f4" providerId="ADAL" clId="{8DF4B56B-A9E9-4699-A6D8-50574E675C72}"/>
    <pc:docChg chg="modSld">
      <pc:chgData name="Jane Schall" userId="90631d4a-4444-4032-838a-8cf8228456f4" providerId="ADAL" clId="{8DF4B56B-A9E9-4699-A6D8-50574E675C72}" dt="2017-12-01T22:42:40.792" v="17" actId="20577"/>
      <pc:docMkLst>
        <pc:docMk/>
      </pc:docMkLst>
      <pc:sldChg chg="modSp">
        <pc:chgData name="Jane Schall" userId="90631d4a-4444-4032-838a-8cf8228456f4" providerId="ADAL" clId="{8DF4B56B-A9E9-4699-A6D8-50574E675C72}" dt="2017-12-01T22:42:40.792" v="17" actId="20577"/>
        <pc:sldMkLst>
          <pc:docMk/>
          <pc:sldMk cId="0" sldId="256"/>
        </pc:sldMkLst>
        <pc:spChg chg="mod">
          <ac:chgData name="Jane Schall" userId="90631d4a-4444-4032-838a-8cf8228456f4" providerId="ADAL" clId="{8DF4B56B-A9E9-4699-A6D8-50574E675C72}" dt="2017-12-01T22:42:40.792" v="17" actId="20577"/>
          <ac:spMkLst>
            <pc:docMk/>
            <pc:sldMk cId="0" sldId="256"/>
            <ac:spMk id="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24416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345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101875" tIns="50925" rIns="101875" bIns="5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900"/>
              <a:buFont typeface="Calibri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464487" y="-148007"/>
            <a:ext cx="5129425" cy="90525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2059" marR="0" lvl="0" indent="-153459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27795" marR="0" lvl="1" indent="-121533" algn="l" rtl="0">
              <a:spcBef>
                <a:spcPts val="620"/>
              </a:spcBef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3531" marR="0" lvl="2" indent="-83255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82942" marR="0" lvl="3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92355" marR="0" lvl="4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1767" marR="0" lvl="5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311180" marR="0" lvl="6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20592" marR="0" lvl="7" indent="-115006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330004" marR="0" lvl="8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101875" tIns="50925" rIns="101875" bIns="5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108046" y="2495551"/>
            <a:ext cx="6631728" cy="22631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900"/>
              <a:buFont typeface="Calibri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497946" y="316231"/>
            <a:ext cx="6631728" cy="66217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2059" marR="0" lvl="0" indent="-153459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27795" marR="0" lvl="1" indent="-121533" algn="l" rtl="0">
              <a:spcBef>
                <a:spcPts val="620"/>
              </a:spcBef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3531" marR="0" lvl="2" indent="-83255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82942" marR="0" lvl="3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92355" marR="0" lvl="4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1767" marR="0" lvl="5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311180" marR="0" lvl="6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20592" marR="0" lvl="7" indent="-115006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330004" marR="0" lvl="8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101875" tIns="50925" rIns="101875" bIns="5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900"/>
              <a:buFont typeface="Calibri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720"/>
              </a:spcBef>
              <a:buClr>
                <a:srgbClr val="888888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ctr" rtl="0">
              <a:spcBef>
                <a:spcPts val="620"/>
              </a:spcBef>
              <a:buClr>
                <a:srgbClr val="888888"/>
              </a:buClr>
              <a:buSzPts val="3100"/>
              <a:buFont typeface="Arial"/>
              <a:buNone/>
              <a:defRPr sz="3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ctr" rtl="0">
              <a:spcBef>
                <a:spcPts val="540"/>
              </a:spcBef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ctr" rtl="0">
              <a:spcBef>
                <a:spcPts val="440"/>
              </a:spcBef>
              <a:buClr>
                <a:srgbClr val="888888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ctr" rtl="0">
              <a:spcBef>
                <a:spcPts val="440"/>
              </a:spcBef>
              <a:buClr>
                <a:srgbClr val="888888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ctr" rtl="0">
              <a:spcBef>
                <a:spcPts val="440"/>
              </a:spcBef>
              <a:buClr>
                <a:srgbClr val="888888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ctr" rtl="0">
              <a:spcBef>
                <a:spcPts val="440"/>
              </a:spcBef>
              <a:buClr>
                <a:srgbClr val="888888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ctr" rtl="0">
              <a:spcBef>
                <a:spcPts val="440"/>
              </a:spcBef>
              <a:buClr>
                <a:srgbClr val="888888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ctr" rtl="0">
              <a:spcBef>
                <a:spcPts val="440"/>
              </a:spcBef>
              <a:buClr>
                <a:srgbClr val="888888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101875" tIns="50925" rIns="101875" bIns="5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900"/>
              <a:buFont typeface="Calibri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2059" marR="0" lvl="0" indent="-153459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27795" marR="0" lvl="1" indent="-121533" algn="l" rtl="0">
              <a:spcBef>
                <a:spcPts val="620"/>
              </a:spcBef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3531" marR="0" lvl="2" indent="-83255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82942" marR="0" lvl="3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92355" marR="0" lvl="4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1767" marR="0" lvl="5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311180" marR="0" lvl="6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20592" marR="0" lvl="7" indent="-115006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330004" marR="0" lvl="8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101875" tIns="50925" rIns="101875" bIns="5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4500"/>
              <a:buFont typeface="Calibri"/>
              <a:buNone/>
              <a:defRPr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40"/>
              </a:spcBef>
              <a:buClr>
                <a:srgbClr val="888888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101875" tIns="50925" rIns="101875" bIns="5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900"/>
              <a:buFont typeface="Calibri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502920" y="1813560"/>
            <a:ext cx="4442460" cy="5129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2059" marR="0" lvl="0" indent="-185209" algn="l" rtl="0">
              <a:spcBef>
                <a:spcPts val="620"/>
              </a:spcBef>
              <a:buClr>
                <a:schemeClr val="dk1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27795" marR="0" lvl="1" indent="-146933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3531" marR="0" lvl="2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82942" marR="0" lvl="3" indent="-127705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92355" marR="0" lvl="4" indent="-127705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1767" marR="0" lvl="5" indent="-127705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311180" marR="0" lvl="6" indent="-127705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20592" marR="0" lvl="7" indent="-127706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330004" marR="0" lvl="8" indent="-127705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113020" y="1813560"/>
            <a:ext cx="4442460" cy="5129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2059" marR="0" lvl="0" indent="-185209" algn="l" rtl="0">
              <a:spcBef>
                <a:spcPts val="620"/>
              </a:spcBef>
              <a:buClr>
                <a:schemeClr val="dk1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27795" marR="0" lvl="1" indent="-146933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3531" marR="0" lvl="2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82942" marR="0" lvl="3" indent="-127705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92355" marR="0" lvl="4" indent="-127705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1767" marR="0" lvl="5" indent="-127705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311180" marR="0" lvl="6" indent="-127705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20592" marR="0" lvl="7" indent="-127706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330004" marR="0" lvl="8" indent="-127705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101875" tIns="50925" rIns="101875" bIns="5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900"/>
              <a:buFont typeface="Calibri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502920" y="2464859"/>
            <a:ext cx="4444207" cy="44781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2059" marR="0" lvl="0" indent="-210609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27795" marR="0" lvl="1" indent="-178683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3531" marR="0" lvl="2" indent="-127705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82942" marR="0" lvl="3" indent="-140405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92355" marR="0" lvl="4" indent="-140405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1767" marR="0" lvl="5" indent="-140405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311180" marR="0" lvl="6" indent="-140405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20592" marR="0" lvl="7" indent="-140406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330004" marR="0" lvl="8" indent="-140405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5109528" y="1739795"/>
            <a:ext cx="4445953" cy="725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5109528" y="2464859"/>
            <a:ext cx="4445953" cy="44781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2059" marR="0" lvl="0" indent="-210609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27795" marR="0" lvl="1" indent="-178683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3531" marR="0" lvl="2" indent="-127705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82942" marR="0" lvl="3" indent="-140405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92355" marR="0" lvl="4" indent="-140405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1767" marR="0" lvl="5" indent="-140405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311180" marR="0" lvl="6" indent="-140405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20592" marR="0" lvl="7" indent="-140406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330004" marR="0" lvl="8" indent="-140405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101875" tIns="50925" rIns="101875" bIns="5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900"/>
              <a:buFont typeface="Calibri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101875" tIns="50925" rIns="101875" bIns="5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200"/>
              <a:buFont typeface="Calibri"/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932555" y="309457"/>
            <a:ext cx="5622925" cy="66335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2059" marR="0" lvl="0" indent="-153459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27795" marR="0" lvl="1" indent="-121533" algn="l" rtl="0">
              <a:spcBef>
                <a:spcPts val="620"/>
              </a:spcBef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3531" marR="0" lvl="2" indent="-83255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82942" marR="0" lvl="3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92355" marR="0" lvl="4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1767" marR="0" lvl="5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311180" marR="0" lvl="6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20592" marR="0" lvl="7" indent="-115006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330004" marR="0" lvl="8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502921" y="1626447"/>
            <a:ext cx="3309144" cy="53165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101875" tIns="50925" rIns="101875" bIns="5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200"/>
              <a:buFont typeface="Calibri"/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971517" y="694478"/>
            <a:ext cx="6035040" cy="4663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620"/>
              </a:spcBef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971517" y="6082983"/>
            <a:ext cx="6035040" cy="9121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101875" tIns="50925" rIns="101875" bIns="5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900"/>
              <a:buFont typeface="Calibri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2059" marR="0" lvl="0" indent="-153459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27795" marR="0" lvl="1" indent="-121533" algn="l" rtl="0">
              <a:spcBef>
                <a:spcPts val="620"/>
              </a:spcBef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3531" marR="0" lvl="2" indent="-83255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82942" marR="0" lvl="3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92355" marR="0" lvl="4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01767" marR="0" lvl="5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311180" marR="0" lvl="6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20592" marR="0" lvl="7" indent="-115006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330004" marR="0" lvl="8" indent="-115005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  <a:noFill/>
          <a:ln>
            <a:noFill/>
          </a:ln>
        </p:spPr>
        <p:txBody>
          <a:bodyPr wrap="square" lIns="101875" tIns="50925" rIns="101875" bIns="5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3657600"/>
            <a:ext cx="10058400" cy="2667000"/>
          </a:xfrm>
          <a:prstGeom prst="rect">
            <a:avLst/>
          </a:prstGeom>
          <a:solidFill>
            <a:srgbClr val="C2D3E8">
              <a:alpha val="11764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76200" y="1439963"/>
            <a:ext cx="838200" cy="2862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</a:p>
        </p:txBody>
      </p:sp>
      <p:sp>
        <p:nvSpPr>
          <p:cNvPr id="86" name="Shape 86"/>
          <p:cNvSpPr/>
          <p:nvPr/>
        </p:nvSpPr>
        <p:spPr>
          <a:xfrm>
            <a:off x="66040" y="1904764"/>
            <a:ext cx="685800" cy="2862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</a:p>
        </p:txBody>
      </p:sp>
      <p:cxnSp>
        <p:nvCxnSpPr>
          <p:cNvPr id="87" name="Shape 87"/>
          <p:cNvCxnSpPr/>
          <p:nvPr/>
        </p:nvCxnSpPr>
        <p:spPr>
          <a:xfrm>
            <a:off x="523240" y="6194534"/>
            <a:ext cx="8915400" cy="0"/>
          </a:xfrm>
          <a:prstGeom prst="straightConnector1">
            <a:avLst/>
          </a:prstGeom>
          <a:noFill/>
          <a:ln w="317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Shape 88"/>
          <p:cNvCxnSpPr/>
          <p:nvPr/>
        </p:nvCxnSpPr>
        <p:spPr>
          <a:xfrm>
            <a:off x="523240" y="4067090"/>
            <a:ext cx="8915400" cy="0"/>
          </a:xfrm>
          <a:prstGeom prst="straightConnector1">
            <a:avLst/>
          </a:prstGeom>
          <a:noFill/>
          <a:ln w="317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Shape 89"/>
          <p:cNvCxnSpPr/>
          <p:nvPr/>
        </p:nvCxnSpPr>
        <p:spPr>
          <a:xfrm>
            <a:off x="523240" y="5075052"/>
            <a:ext cx="8915400" cy="0"/>
          </a:xfrm>
          <a:prstGeom prst="straightConnector1">
            <a:avLst/>
          </a:prstGeom>
          <a:noFill/>
          <a:ln w="31750" cap="flat" cmpd="sng">
            <a:solidFill>
              <a:srgbClr val="BFBFB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0" name="Shape 90"/>
          <p:cNvSpPr/>
          <p:nvPr/>
        </p:nvSpPr>
        <p:spPr>
          <a:xfrm>
            <a:off x="66040" y="6588093"/>
            <a:ext cx="1153160" cy="4723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IDEAS &amp; INSIGHTS</a:t>
            </a:r>
          </a:p>
        </p:txBody>
      </p:sp>
      <p:sp>
        <p:nvSpPr>
          <p:cNvPr id="91" name="Shape 91"/>
          <p:cNvSpPr/>
          <p:nvPr/>
        </p:nvSpPr>
        <p:spPr>
          <a:xfrm>
            <a:off x="66040" y="128572"/>
            <a:ext cx="9763760" cy="12618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CUSTOMER JOURNEY MAP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1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Shashank Agrawal</a:t>
            </a:r>
            <a:endParaRPr lang="en-US" sz="12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Challenge Focus </a:t>
            </a:r>
            <a:r>
              <a:rPr lang="en-US" sz="1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Area: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Providing free education to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all.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/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“How Might We?” </a:t>
            </a:r>
            <a:r>
              <a:rPr lang="en-US" sz="1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</a:t>
            </a:r>
            <a:r>
              <a:rPr lang="en-IN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I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might we ensure free and prosper education for all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“Customer” name and brief description: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 is willing to study but no school in near-by area.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shown in this journey map: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Opening of a new school and its education pattern.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219200" y="1447800"/>
            <a:ext cx="8229600" cy="274320"/>
          </a:xfrm>
          <a:prstGeom prst="chevron">
            <a:avLst>
              <a:gd name="adj" fmla="val 50000"/>
            </a:avLst>
          </a:prstGeom>
          <a:solidFill>
            <a:srgbClr val="4F81BD">
              <a:alpha val="27058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                                                                                       DURING                                                                                             AFTER</a:t>
            </a:r>
          </a:p>
        </p:txBody>
      </p:sp>
      <p:sp>
        <p:nvSpPr>
          <p:cNvPr id="93" name="Shape 93"/>
          <p:cNvSpPr/>
          <p:nvPr/>
        </p:nvSpPr>
        <p:spPr>
          <a:xfrm>
            <a:off x="66040" y="3719566"/>
            <a:ext cx="1143000" cy="2862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EMOTIONS</a:t>
            </a:r>
          </a:p>
        </p:txBody>
      </p:sp>
      <p:sp>
        <p:nvSpPr>
          <p:cNvPr id="94" name="Shape 94"/>
          <p:cNvSpPr/>
          <p:nvPr/>
        </p:nvSpPr>
        <p:spPr>
          <a:xfrm>
            <a:off x="66040" y="6051419"/>
            <a:ext cx="1143000" cy="2862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☹</a:t>
            </a:r>
          </a:p>
        </p:txBody>
      </p:sp>
      <p:sp>
        <p:nvSpPr>
          <p:cNvPr id="95" name="Shape 95"/>
          <p:cNvSpPr/>
          <p:nvPr/>
        </p:nvSpPr>
        <p:spPr>
          <a:xfrm>
            <a:off x="66040" y="4931936"/>
            <a:ext cx="1143000" cy="2862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NEUTRAL</a:t>
            </a:r>
          </a:p>
        </p:txBody>
      </p:sp>
      <p:sp>
        <p:nvSpPr>
          <p:cNvPr id="96" name="Shape 96"/>
          <p:cNvSpPr/>
          <p:nvPr/>
        </p:nvSpPr>
        <p:spPr>
          <a:xfrm>
            <a:off x="76200" y="3967416"/>
            <a:ext cx="1143000" cy="2862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☺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7142" y="1808783"/>
            <a:ext cx="1076959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Excited to learn but no school in nearby area.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350212" y="1787897"/>
            <a:ext cx="1392860" cy="16004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Announcement of opening of new school by the local government bodies at free of cost.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39183" y="1783910"/>
            <a:ext cx="1095147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H</a:t>
            </a:r>
            <a:r>
              <a:rPr lang="en-IN" dirty="0" smtClean="0"/>
              <a:t>e daily visit  school and have a regular classes.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037452" y="1799946"/>
            <a:ext cx="1669311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The teacher is not coming in the class and the equality of education is not prosper.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50790" y="1783412"/>
            <a:ext cx="1298000" cy="16004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He complain the principal and administration about the problem he is facing.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277210" y="1776135"/>
            <a:ext cx="1537271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The problem has been resolve with the replacement of new teacher and now he can concentrate on studies.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768827" y="4746357"/>
            <a:ext cx="1488307" cy="1133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257134" y="4253652"/>
            <a:ext cx="1368029" cy="488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25163" y="4253648"/>
            <a:ext cx="1956390" cy="1547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581553" y="4931936"/>
            <a:ext cx="1300744" cy="869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882297" y="4497799"/>
            <a:ext cx="1556343" cy="43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683988" y="5835340"/>
            <a:ext cx="169678" cy="1222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/>
          <p:cNvSpPr/>
          <p:nvPr/>
        </p:nvSpPr>
        <p:spPr>
          <a:xfrm>
            <a:off x="3172295" y="4691269"/>
            <a:ext cx="169678" cy="1222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/>
          <p:cNvSpPr/>
          <p:nvPr/>
        </p:nvSpPr>
        <p:spPr>
          <a:xfrm>
            <a:off x="4540324" y="4222821"/>
            <a:ext cx="169678" cy="1222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6496714" y="5727278"/>
            <a:ext cx="169678" cy="1222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7797458" y="4869745"/>
            <a:ext cx="169678" cy="1222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>
            <a:off x="9315701" y="4455602"/>
            <a:ext cx="169678" cy="1222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512980" y="6485438"/>
            <a:ext cx="1266575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Where Ram will </a:t>
            </a:r>
            <a:r>
              <a:rPr lang="en-IN" dirty="0" smtClean="0"/>
              <a:t>go </a:t>
            </a:r>
            <a:r>
              <a:rPr lang="en-IN" dirty="0" smtClean="0"/>
              <a:t>for basic education?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923213" y="6498561"/>
            <a:ext cx="1573501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What if he doesn't complain </a:t>
            </a:r>
            <a:r>
              <a:rPr lang="en-IN" dirty="0" smtClean="0"/>
              <a:t>and what if </a:t>
            </a:r>
            <a:r>
              <a:rPr lang="en-IN" dirty="0" smtClean="0"/>
              <a:t>he will tolerate the issue?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850791" y="6485438"/>
            <a:ext cx="2169224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What if the administration doesn't fulfil his demand and </a:t>
            </a:r>
            <a:r>
              <a:rPr lang="en-IN" dirty="0" smtClean="0"/>
              <a:t>what if he will </a:t>
            </a:r>
            <a:r>
              <a:rPr lang="en-IN" dirty="0" smtClean="0"/>
              <a:t>not able to get a prosper education?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215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 Schall</dc:creator>
  <cp:lastModifiedBy>Shashank Agrawal</cp:lastModifiedBy>
  <cp:revision>11</cp:revision>
  <dcterms:modified xsi:type="dcterms:W3CDTF">2018-02-18T13:45:20Z</dcterms:modified>
</cp:coreProperties>
</file>