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6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gitte Yui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602" autoAdjust="0"/>
  </p:normalViewPr>
  <p:slideViewPr>
    <p:cSldViewPr snapToGrid="0">
      <p:cViewPr varScale="1">
        <p:scale>
          <a:sx n="64" d="100"/>
          <a:sy n="64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Schall" userId="90631d4a-4444-4032-838a-8cf8228456f4" providerId="ADAL" clId="{08BB772A-1643-401F-827E-933D3E341739}"/>
    <pc:docChg chg="custSel addSld modSld">
      <pc:chgData name="Jane Schall" userId="90631d4a-4444-4032-838a-8cf8228456f4" providerId="ADAL" clId="{08BB772A-1643-401F-827E-933D3E341739}" dt="2017-12-02T23:05:49.410" v="306" actId="6549"/>
      <pc:docMkLst>
        <pc:docMk/>
      </pc:docMkLst>
      <pc:sldChg chg="modSp">
        <pc:chgData name="Jane Schall" userId="90631d4a-4444-4032-838a-8cf8228456f4" providerId="ADAL" clId="{08BB772A-1643-401F-827E-933D3E341739}" dt="2017-12-02T20:52:52.685" v="176" actId="6549"/>
        <pc:sldMkLst>
          <pc:docMk/>
          <pc:sldMk cId="0" sldId="257"/>
        </pc:sldMkLst>
        <pc:spChg chg="mod">
          <ac:chgData name="Jane Schall" userId="90631d4a-4444-4032-838a-8cf8228456f4" providerId="ADAL" clId="{08BB772A-1643-401F-827E-933D3E341739}" dt="2017-12-02T18:35:47.416" v="19" actId="20577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Jane Schall" userId="90631d4a-4444-4032-838a-8cf8228456f4" providerId="ADAL" clId="{08BB772A-1643-401F-827E-933D3E341739}" dt="2017-12-02T20:52:52.685" v="176" actId="6549"/>
          <ac:spMkLst>
            <pc:docMk/>
            <pc:sldMk cId="0" sldId="257"/>
            <ac:spMk id="119" creationId="{00000000-0000-0000-0000-000000000000}"/>
          </ac:spMkLst>
        </pc:spChg>
      </pc:sldChg>
      <pc:sldChg chg="modSp modNotesTx">
        <pc:chgData name="Jane Schall" userId="90631d4a-4444-4032-838a-8cf8228456f4" providerId="ADAL" clId="{08BB772A-1643-401F-827E-933D3E341739}" dt="2017-12-02T20:52:06.163" v="132" actId="20577"/>
        <pc:sldMkLst>
          <pc:docMk/>
          <pc:sldMk cId="0" sldId="258"/>
        </pc:sldMkLst>
        <pc:spChg chg="mod">
          <ac:chgData name="Jane Schall" userId="90631d4a-4444-4032-838a-8cf8228456f4" providerId="ADAL" clId="{08BB772A-1643-401F-827E-933D3E341739}" dt="2017-12-02T20:50:53.973" v="114" actId="20577"/>
          <ac:spMkLst>
            <pc:docMk/>
            <pc:sldMk cId="0" sldId="258"/>
            <ac:spMk id="124" creationId="{00000000-0000-0000-0000-000000000000}"/>
          </ac:spMkLst>
        </pc:spChg>
        <pc:spChg chg="mod">
          <ac:chgData name="Jane Schall" userId="90631d4a-4444-4032-838a-8cf8228456f4" providerId="ADAL" clId="{08BB772A-1643-401F-827E-933D3E341739}" dt="2017-12-02T20:52:06.163" v="132" actId="20577"/>
          <ac:spMkLst>
            <pc:docMk/>
            <pc:sldMk cId="0" sldId="258"/>
            <ac:spMk id="125" creationId="{00000000-0000-0000-0000-000000000000}"/>
          </ac:spMkLst>
        </pc:spChg>
      </pc:sldChg>
      <pc:sldChg chg="modSp">
        <pc:chgData name="Jane Schall" userId="90631d4a-4444-4032-838a-8cf8228456f4" providerId="ADAL" clId="{08BB772A-1643-401F-827E-933D3E341739}" dt="2017-12-02T22:39:27.828" v="223" actId="20577"/>
        <pc:sldMkLst>
          <pc:docMk/>
          <pc:sldMk cId="0" sldId="259"/>
        </pc:sldMkLst>
        <pc:spChg chg="mod">
          <ac:chgData name="Jane Schall" userId="90631d4a-4444-4032-838a-8cf8228456f4" providerId="ADAL" clId="{08BB772A-1643-401F-827E-933D3E341739}" dt="2017-12-02T22:39:04.926" v="209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Jane Schall" userId="90631d4a-4444-4032-838a-8cf8228456f4" providerId="ADAL" clId="{08BB772A-1643-401F-827E-933D3E341739}" dt="2017-12-02T22:39:27.828" v="223" actId="20577"/>
          <ac:spMkLst>
            <pc:docMk/>
            <pc:sldMk cId="0" sldId="259"/>
            <ac:spMk id="131" creationId="{00000000-0000-0000-0000-000000000000}"/>
          </ac:spMkLst>
        </pc:spChg>
      </pc:sldChg>
      <pc:sldChg chg="modSp">
        <pc:chgData name="Jane Schall" userId="90631d4a-4444-4032-838a-8cf8228456f4" providerId="ADAL" clId="{08BB772A-1643-401F-827E-933D3E341739}" dt="2017-12-02T23:05:34.790" v="305" actId="6549"/>
        <pc:sldMkLst>
          <pc:docMk/>
          <pc:sldMk cId="0" sldId="260"/>
        </pc:sldMkLst>
        <pc:spChg chg="mod">
          <ac:chgData name="Jane Schall" userId="90631d4a-4444-4032-838a-8cf8228456f4" providerId="ADAL" clId="{08BB772A-1643-401F-827E-933D3E341739}" dt="2017-12-02T23:05:34.790" v="305" actId="6549"/>
          <ac:spMkLst>
            <pc:docMk/>
            <pc:sldMk cId="0" sldId="260"/>
            <ac:spMk id="136" creationId="{00000000-0000-0000-0000-000000000000}"/>
          </ac:spMkLst>
        </pc:spChg>
      </pc:sldChg>
      <pc:sldChg chg="modSp">
        <pc:chgData name="Jane Schall" userId="90631d4a-4444-4032-838a-8cf8228456f4" providerId="ADAL" clId="{08BB772A-1643-401F-827E-933D3E341739}" dt="2017-12-02T22:58:14.168" v="276" actId="6549"/>
        <pc:sldMkLst>
          <pc:docMk/>
          <pc:sldMk cId="0" sldId="261"/>
        </pc:sldMkLst>
        <pc:spChg chg="mod">
          <ac:chgData name="Jane Schall" userId="90631d4a-4444-4032-838a-8cf8228456f4" providerId="ADAL" clId="{08BB772A-1643-401F-827E-933D3E341739}" dt="2017-12-02T22:58:14.168" v="276" actId="6549"/>
          <ac:spMkLst>
            <pc:docMk/>
            <pc:sldMk cId="0" sldId="261"/>
            <ac:spMk id="142" creationId="{00000000-0000-0000-0000-000000000000}"/>
          </ac:spMkLst>
        </pc:spChg>
      </pc:sldChg>
      <pc:sldChg chg="modSp">
        <pc:chgData name="Jane Schall" userId="90631d4a-4444-4032-838a-8cf8228456f4" providerId="ADAL" clId="{08BB772A-1643-401F-827E-933D3E341739}" dt="2017-12-02T23:05:49.410" v="306" actId="6549"/>
        <pc:sldMkLst>
          <pc:docMk/>
          <pc:sldMk cId="0" sldId="262"/>
        </pc:sldMkLst>
        <pc:spChg chg="mod">
          <ac:chgData name="Jane Schall" userId="90631d4a-4444-4032-838a-8cf8228456f4" providerId="ADAL" clId="{08BB772A-1643-401F-827E-933D3E341739}" dt="2017-12-02T23:05:49.410" v="306" actId="6549"/>
          <ac:spMkLst>
            <pc:docMk/>
            <pc:sldMk cId="0" sldId="262"/>
            <ac:spMk id="148" creationId="{00000000-0000-0000-0000-000000000000}"/>
          </ac:spMkLst>
        </pc:spChg>
        <pc:spChg chg="mod">
          <ac:chgData name="Jane Schall" userId="90631d4a-4444-4032-838a-8cf8228456f4" providerId="ADAL" clId="{08BB772A-1643-401F-827E-933D3E341739}" dt="2017-12-02T23:05:01.269" v="302" actId="20577"/>
          <ac:spMkLst>
            <pc:docMk/>
            <pc:sldMk cId="0" sldId="262"/>
            <ac:spMk id="149" creationId="{00000000-0000-0000-0000-000000000000}"/>
          </ac:spMkLst>
        </pc:spChg>
      </pc:sldChg>
      <pc:sldChg chg="modSp add">
        <pc:chgData name="Jane Schall" userId="90631d4a-4444-4032-838a-8cf8228456f4" providerId="ADAL" clId="{08BB772A-1643-401F-827E-933D3E341739}" dt="2017-12-02T20:52:17.075" v="135" actId="20577"/>
        <pc:sldMkLst>
          <pc:docMk/>
          <pc:sldMk cId="877079136" sldId="267"/>
        </pc:sldMkLst>
        <pc:spChg chg="mod">
          <ac:chgData name="Jane Schall" userId="90631d4a-4444-4032-838a-8cf8228456f4" providerId="ADAL" clId="{08BB772A-1643-401F-827E-933D3E341739}" dt="2017-12-02T20:51:48.737" v="127" actId="20577"/>
          <ac:spMkLst>
            <pc:docMk/>
            <pc:sldMk cId="877079136" sldId="267"/>
            <ac:spMk id="124" creationId="{00000000-0000-0000-0000-000000000000}"/>
          </ac:spMkLst>
        </pc:spChg>
        <pc:spChg chg="mod">
          <ac:chgData name="Jane Schall" userId="90631d4a-4444-4032-838a-8cf8228456f4" providerId="ADAL" clId="{08BB772A-1643-401F-827E-933D3E341739}" dt="2017-12-02T20:52:17.075" v="135" actId="20577"/>
          <ac:spMkLst>
            <pc:docMk/>
            <pc:sldMk cId="877079136" sldId="267"/>
            <ac:spMk id="125" creationId="{00000000-0000-0000-0000-000000000000}"/>
          </ac:spMkLst>
        </pc:spChg>
      </pc:sldChg>
    </pc:docChg>
  </pc:docChgLst>
  <pc:docChgLst>
    <pc:chgData name="Jane Schall" userId="90631d4a-4444-4032-838a-8cf8228456f4" providerId="ADAL" clId="{C21A5A4A-6DCA-4F84-B0D7-717D6E764F5D}"/>
    <pc:docChg chg="modSld">
      <pc:chgData name="Jane Schall" userId="90631d4a-4444-4032-838a-8cf8228456f4" providerId="ADAL" clId="{C21A5A4A-6DCA-4F84-B0D7-717D6E764F5D}" dt="2017-12-01T23:37:30.725" v="0" actId="6549"/>
      <pc:docMkLst>
        <pc:docMk/>
      </pc:docMkLst>
      <pc:sldChg chg="modSp">
        <pc:chgData name="Jane Schall" userId="90631d4a-4444-4032-838a-8cf8228456f4" providerId="ADAL" clId="{C21A5A4A-6DCA-4F84-B0D7-717D6E764F5D}" dt="2017-12-01T23:37:30.725" v="0" actId="6549"/>
        <pc:sldMkLst>
          <pc:docMk/>
          <pc:sldMk cId="0" sldId="258"/>
        </pc:sldMkLst>
        <pc:spChg chg="mod">
          <ac:chgData name="Jane Schall" userId="90631d4a-4444-4032-838a-8cf8228456f4" providerId="ADAL" clId="{C21A5A4A-6DCA-4F84-B0D7-717D6E764F5D}" dt="2017-12-01T23:37:30.725" v="0" actId="6549"/>
          <ac:spMkLst>
            <pc:docMk/>
            <pc:sldMk cId="0" sldId="258"/>
            <ac:spMk id="1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01769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2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24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8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61164" y="109"/>
                </a:lnTo>
                <a:lnTo>
                  <a:pt x="62292" y="400"/>
                </a:lnTo>
                <a:lnTo>
                  <a:pt x="63383" y="837"/>
                </a:lnTo>
                <a:lnTo>
                  <a:pt x="64511" y="1384"/>
                </a:lnTo>
                <a:lnTo>
                  <a:pt x="65567" y="2003"/>
                </a:lnTo>
                <a:lnTo>
                  <a:pt x="66658" y="2659"/>
                </a:lnTo>
                <a:lnTo>
                  <a:pt x="67750" y="3242"/>
                </a:lnTo>
                <a:lnTo>
                  <a:pt x="68841" y="3825"/>
                </a:lnTo>
                <a:lnTo>
                  <a:pt x="69896" y="4262"/>
                </a:lnTo>
                <a:lnTo>
                  <a:pt x="71061" y="4553"/>
                </a:lnTo>
                <a:lnTo>
                  <a:pt x="72189" y="4699"/>
                </a:lnTo>
                <a:lnTo>
                  <a:pt x="73389" y="4699"/>
                </a:lnTo>
                <a:lnTo>
                  <a:pt x="74627" y="4626"/>
                </a:lnTo>
                <a:lnTo>
                  <a:pt x="75864" y="4480"/>
                </a:lnTo>
                <a:lnTo>
                  <a:pt x="77101" y="4298"/>
                </a:lnTo>
                <a:lnTo>
                  <a:pt x="78338" y="4153"/>
                </a:lnTo>
                <a:lnTo>
                  <a:pt x="79575" y="4043"/>
                </a:lnTo>
                <a:lnTo>
                  <a:pt x="80739" y="4080"/>
                </a:lnTo>
                <a:lnTo>
                  <a:pt x="81867" y="4225"/>
                </a:lnTo>
                <a:lnTo>
                  <a:pt x="82959" y="4553"/>
                </a:lnTo>
                <a:lnTo>
                  <a:pt x="83869" y="5027"/>
                </a:lnTo>
                <a:lnTo>
                  <a:pt x="84742" y="5646"/>
                </a:lnTo>
                <a:lnTo>
                  <a:pt x="85506" y="6375"/>
                </a:lnTo>
                <a:lnTo>
                  <a:pt x="86270" y="7213"/>
                </a:lnTo>
                <a:lnTo>
                  <a:pt x="86961" y="8087"/>
                </a:lnTo>
                <a:lnTo>
                  <a:pt x="87653" y="8998"/>
                </a:lnTo>
                <a:lnTo>
                  <a:pt x="88344" y="9908"/>
                </a:lnTo>
                <a:lnTo>
                  <a:pt x="89035" y="10783"/>
                </a:lnTo>
                <a:lnTo>
                  <a:pt x="89763" y="11621"/>
                </a:lnTo>
                <a:lnTo>
                  <a:pt x="90600" y="12349"/>
                </a:lnTo>
                <a:lnTo>
                  <a:pt x="91400" y="13005"/>
                </a:lnTo>
                <a:lnTo>
                  <a:pt x="92310" y="13515"/>
                </a:lnTo>
                <a:lnTo>
                  <a:pt x="93292" y="13952"/>
                </a:lnTo>
                <a:lnTo>
                  <a:pt x="94348" y="14316"/>
                </a:lnTo>
                <a:lnTo>
                  <a:pt x="95439" y="14644"/>
                </a:lnTo>
                <a:lnTo>
                  <a:pt x="96531" y="14936"/>
                </a:lnTo>
                <a:lnTo>
                  <a:pt x="97659" y="15227"/>
                </a:lnTo>
                <a:lnTo>
                  <a:pt x="98714" y="15555"/>
                </a:lnTo>
                <a:lnTo>
                  <a:pt x="99769" y="15919"/>
                </a:lnTo>
                <a:lnTo>
                  <a:pt x="100751" y="16357"/>
                </a:lnTo>
                <a:lnTo>
                  <a:pt x="101625" y="16903"/>
                </a:lnTo>
                <a:lnTo>
                  <a:pt x="102425" y="17559"/>
                </a:lnTo>
                <a:lnTo>
                  <a:pt x="103080" y="18360"/>
                </a:lnTo>
                <a:lnTo>
                  <a:pt x="103626" y="19234"/>
                </a:lnTo>
                <a:lnTo>
                  <a:pt x="104063" y="20218"/>
                </a:lnTo>
                <a:lnTo>
                  <a:pt x="104426" y="21275"/>
                </a:lnTo>
                <a:lnTo>
                  <a:pt x="104754" y="22331"/>
                </a:lnTo>
                <a:lnTo>
                  <a:pt x="105045" y="23460"/>
                </a:lnTo>
                <a:lnTo>
                  <a:pt x="105336" y="24553"/>
                </a:lnTo>
                <a:lnTo>
                  <a:pt x="105664" y="25646"/>
                </a:lnTo>
                <a:lnTo>
                  <a:pt x="106027" y="26703"/>
                </a:lnTo>
                <a:lnTo>
                  <a:pt x="106464" y="27686"/>
                </a:lnTo>
                <a:lnTo>
                  <a:pt x="106973" y="28597"/>
                </a:lnTo>
                <a:lnTo>
                  <a:pt x="107628" y="29398"/>
                </a:lnTo>
                <a:lnTo>
                  <a:pt x="108356" y="30236"/>
                </a:lnTo>
                <a:lnTo>
                  <a:pt x="109193" y="30965"/>
                </a:lnTo>
                <a:lnTo>
                  <a:pt x="110066" y="31657"/>
                </a:lnTo>
                <a:lnTo>
                  <a:pt x="111012" y="32349"/>
                </a:lnTo>
                <a:lnTo>
                  <a:pt x="111922" y="33041"/>
                </a:lnTo>
                <a:lnTo>
                  <a:pt x="112795" y="33734"/>
                </a:lnTo>
                <a:lnTo>
                  <a:pt x="113632" y="34499"/>
                </a:lnTo>
                <a:lnTo>
                  <a:pt x="114360" y="35264"/>
                </a:lnTo>
                <a:lnTo>
                  <a:pt x="114978" y="36138"/>
                </a:lnTo>
                <a:lnTo>
                  <a:pt x="115451" y="37049"/>
                </a:lnTo>
                <a:lnTo>
                  <a:pt x="115779" y="38142"/>
                </a:lnTo>
                <a:lnTo>
                  <a:pt x="115924" y="39271"/>
                </a:lnTo>
                <a:lnTo>
                  <a:pt x="115961" y="40437"/>
                </a:lnTo>
                <a:lnTo>
                  <a:pt x="115852" y="41675"/>
                </a:lnTo>
                <a:lnTo>
                  <a:pt x="115706" y="42914"/>
                </a:lnTo>
                <a:lnTo>
                  <a:pt x="115524" y="44153"/>
                </a:lnTo>
                <a:lnTo>
                  <a:pt x="115379" y="45391"/>
                </a:lnTo>
                <a:lnTo>
                  <a:pt x="115306" y="46630"/>
                </a:lnTo>
                <a:lnTo>
                  <a:pt x="115306" y="47832"/>
                </a:lnTo>
                <a:lnTo>
                  <a:pt x="115451" y="48961"/>
                </a:lnTo>
                <a:lnTo>
                  <a:pt x="115742" y="50091"/>
                </a:lnTo>
                <a:lnTo>
                  <a:pt x="116179" y="51147"/>
                </a:lnTo>
                <a:lnTo>
                  <a:pt x="116761" y="52240"/>
                </a:lnTo>
                <a:lnTo>
                  <a:pt x="117343" y="53333"/>
                </a:lnTo>
                <a:lnTo>
                  <a:pt x="117998" y="54426"/>
                </a:lnTo>
                <a:lnTo>
                  <a:pt x="118617" y="55482"/>
                </a:lnTo>
                <a:lnTo>
                  <a:pt x="119163" y="56612"/>
                </a:lnTo>
                <a:lnTo>
                  <a:pt x="119599" y="57704"/>
                </a:lnTo>
                <a:lnTo>
                  <a:pt x="119890" y="58834"/>
                </a:lnTo>
                <a:lnTo>
                  <a:pt x="120000" y="60000"/>
                </a:lnTo>
                <a:lnTo>
                  <a:pt x="119890" y="61165"/>
                </a:lnTo>
                <a:lnTo>
                  <a:pt x="119599" y="62295"/>
                </a:lnTo>
                <a:lnTo>
                  <a:pt x="119163" y="63387"/>
                </a:lnTo>
                <a:lnTo>
                  <a:pt x="118617" y="64517"/>
                </a:lnTo>
                <a:lnTo>
                  <a:pt x="117998" y="65573"/>
                </a:lnTo>
                <a:lnTo>
                  <a:pt x="117343" y="66666"/>
                </a:lnTo>
                <a:lnTo>
                  <a:pt x="116761" y="67759"/>
                </a:lnTo>
                <a:lnTo>
                  <a:pt x="116179" y="68852"/>
                </a:lnTo>
                <a:lnTo>
                  <a:pt x="115742" y="69908"/>
                </a:lnTo>
                <a:lnTo>
                  <a:pt x="115451" y="71038"/>
                </a:lnTo>
                <a:lnTo>
                  <a:pt x="115306" y="72167"/>
                </a:lnTo>
                <a:lnTo>
                  <a:pt x="115306" y="73369"/>
                </a:lnTo>
                <a:lnTo>
                  <a:pt x="115379" y="74608"/>
                </a:lnTo>
                <a:lnTo>
                  <a:pt x="115524" y="75846"/>
                </a:lnTo>
                <a:lnTo>
                  <a:pt x="115706" y="77085"/>
                </a:lnTo>
                <a:lnTo>
                  <a:pt x="115852" y="78324"/>
                </a:lnTo>
                <a:lnTo>
                  <a:pt x="115961" y="79562"/>
                </a:lnTo>
                <a:lnTo>
                  <a:pt x="115924" y="80728"/>
                </a:lnTo>
                <a:lnTo>
                  <a:pt x="115779" y="81857"/>
                </a:lnTo>
                <a:lnTo>
                  <a:pt x="115451" y="82950"/>
                </a:lnTo>
                <a:lnTo>
                  <a:pt x="114978" y="83861"/>
                </a:lnTo>
                <a:lnTo>
                  <a:pt x="114360" y="84735"/>
                </a:lnTo>
                <a:lnTo>
                  <a:pt x="113632" y="85500"/>
                </a:lnTo>
                <a:lnTo>
                  <a:pt x="112795" y="86265"/>
                </a:lnTo>
                <a:lnTo>
                  <a:pt x="111922" y="86958"/>
                </a:lnTo>
                <a:lnTo>
                  <a:pt x="111012" y="87650"/>
                </a:lnTo>
                <a:lnTo>
                  <a:pt x="110066" y="88342"/>
                </a:lnTo>
                <a:lnTo>
                  <a:pt x="109193" y="89034"/>
                </a:lnTo>
                <a:lnTo>
                  <a:pt x="108356" y="89763"/>
                </a:lnTo>
                <a:lnTo>
                  <a:pt x="107628" y="90601"/>
                </a:lnTo>
                <a:lnTo>
                  <a:pt x="106973" y="91402"/>
                </a:lnTo>
                <a:lnTo>
                  <a:pt x="106464" y="92313"/>
                </a:lnTo>
                <a:lnTo>
                  <a:pt x="106027" y="93296"/>
                </a:lnTo>
                <a:lnTo>
                  <a:pt x="105664" y="94353"/>
                </a:lnTo>
                <a:lnTo>
                  <a:pt x="105336" y="95446"/>
                </a:lnTo>
                <a:lnTo>
                  <a:pt x="105045" y="96539"/>
                </a:lnTo>
                <a:lnTo>
                  <a:pt x="104754" y="97668"/>
                </a:lnTo>
                <a:lnTo>
                  <a:pt x="104426" y="98724"/>
                </a:lnTo>
                <a:lnTo>
                  <a:pt x="104063" y="99781"/>
                </a:lnTo>
                <a:lnTo>
                  <a:pt x="103626" y="100765"/>
                </a:lnTo>
                <a:lnTo>
                  <a:pt x="103080" y="101639"/>
                </a:lnTo>
                <a:lnTo>
                  <a:pt x="102425" y="102440"/>
                </a:lnTo>
                <a:lnTo>
                  <a:pt x="101625" y="103096"/>
                </a:lnTo>
                <a:lnTo>
                  <a:pt x="100751" y="103642"/>
                </a:lnTo>
                <a:lnTo>
                  <a:pt x="99769" y="104080"/>
                </a:lnTo>
                <a:lnTo>
                  <a:pt x="98714" y="104444"/>
                </a:lnTo>
                <a:lnTo>
                  <a:pt x="97659" y="104772"/>
                </a:lnTo>
                <a:lnTo>
                  <a:pt x="96531" y="105063"/>
                </a:lnTo>
                <a:lnTo>
                  <a:pt x="95439" y="105355"/>
                </a:lnTo>
                <a:lnTo>
                  <a:pt x="94348" y="105683"/>
                </a:lnTo>
                <a:lnTo>
                  <a:pt x="93292" y="106047"/>
                </a:lnTo>
                <a:lnTo>
                  <a:pt x="92310" y="106484"/>
                </a:lnTo>
                <a:lnTo>
                  <a:pt x="91400" y="106994"/>
                </a:lnTo>
                <a:lnTo>
                  <a:pt x="90600" y="107650"/>
                </a:lnTo>
                <a:lnTo>
                  <a:pt x="89763" y="108378"/>
                </a:lnTo>
                <a:lnTo>
                  <a:pt x="89035" y="109216"/>
                </a:lnTo>
                <a:lnTo>
                  <a:pt x="88344" y="110091"/>
                </a:lnTo>
                <a:lnTo>
                  <a:pt x="87653" y="111001"/>
                </a:lnTo>
                <a:lnTo>
                  <a:pt x="86961" y="111912"/>
                </a:lnTo>
                <a:lnTo>
                  <a:pt x="86270" y="112786"/>
                </a:lnTo>
                <a:lnTo>
                  <a:pt x="85506" y="113624"/>
                </a:lnTo>
                <a:lnTo>
                  <a:pt x="84742" y="114353"/>
                </a:lnTo>
                <a:lnTo>
                  <a:pt x="83869" y="114972"/>
                </a:lnTo>
                <a:lnTo>
                  <a:pt x="82959" y="115446"/>
                </a:lnTo>
                <a:lnTo>
                  <a:pt x="81867" y="115774"/>
                </a:lnTo>
                <a:lnTo>
                  <a:pt x="80739" y="115919"/>
                </a:lnTo>
                <a:lnTo>
                  <a:pt x="79575" y="115956"/>
                </a:lnTo>
                <a:lnTo>
                  <a:pt x="78338" y="115846"/>
                </a:lnTo>
                <a:lnTo>
                  <a:pt x="77101" y="115701"/>
                </a:lnTo>
                <a:lnTo>
                  <a:pt x="75864" y="115519"/>
                </a:lnTo>
                <a:lnTo>
                  <a:pt x="74627" y="115373"/>
                </a:lnTo>
                <a:lnTo>
                  <a:pt x="73389" y="115300"/>
                </a:lnTo>
                <a:lnTo>
                  <a:pt x="72189" y="115300"/>
                </a:lnTo>
                <a:lnTo>
                  <a:pt x="71061" y="115446"/>
                </a:lnTo>
                <a:lnTo>
                  <a:pt x="69896" y="115737"/>
                </a:lnTo>
                <a:lnTo>
                  <a:pt x="68841" y="116174"/>
                </a:lnTo>
                <a:lnTo>
                  <a:pt x="67750" y="116757"/>
                </a:lnTo>
                <a:lnTo>
                  <a:pt x="66658" y="117340"/>
                </a:lnTo>
                <a:lnTo>
                  <a:pt x="65567" y="117996"/>
                </a:lnTo>
                <a:lnTo>
                  <a:pt x="64511" y="118615"/>
                </a:lnTo>
                <a:lnTo>
                  <a:pt x="63383" y="119162"/>
                </a:lnTo>
                <a:lnTo>
                  <a:pt x="62292" y="119599"/>
                </a:lnTo>
                <a:lnTo>
                  <a:pt x="61164" y="119890"/>
                </a:lnTo>
                <a:lnTo>
                  <a:pt x="60000" y="120000"/>
                </a:lnTo>
                <a:lnTo>
                  <a:pt x="58835" y="119890"/>
                </a:lnTo>
                <a:lnTo>
                  <a:pt x="57707" y="119599"/>
                </a:lnTo>
                <a:lnTo>
                  <a:pt x="56616" y="119162"/>
                </a:lnTo>
                <a:lnTo>
                  <a:pt x="55488" y="118615"/>
                </a:lnTo>
                <a:lnTo>
                  <a:pt x="54432" y="117996"/>
                </a:lnTo>
                <a:lnTo>
                  <a:pt x="53341" y="117340"/>
                </a:lnTo>
                <a:lnTo>
                  <a:pt x="52249" y="116757"/>
                </a:lnTo>
                <a:lnTo>
                  <a:pt x="51158" y="116174"/>
                </a:lnTo>
                <a:lnTo>
                  <a:pt x="50066" y="115737"/>
                </a:lnTo>
                <a:lnTo>
                  <a:pt x="48938" y="115446"/>
                </a:lnTo>
                <a:lnTo>
                  <a:pt x="47810" y="115300"/>
                </a:lnTo>
                <a:lnTo>
                  <a:pt x="46610" y="115300"/>
                </a:lnTo>
                <a:lnTo>
                  <a:pt x="45372" y="115373"/>
                </a:lnTo>
                <a:lnTo>
                  <a:pt x="44135" y="115519"/>
                </a:lnTo>
                <a:lnTo>
                  <a:pt x="42898" y="115701"/>
                </a:lnTo>
                <a:lnTo>
                  <a:pt x="41661" y="115846"/>
                </a:lnTo>
                <a:lnTo>
                  <a:pt x="40424" y="115956"/>
                </a:lnTo>
                <a:lnTo>
                  <a:pt x="39260" y="115919"/>
                </a:lnTo>
                <a:lnTo>
                  <a:pt x="38132" y="115774"/>
                </a:lnTo>
                <a:lnTo>
                  <a:pt x="37040" y="115446"/>
                </a:lnTo>
                <a:lnTo>
                  <a:pt x="36130" y="114972"/>
                </a:lnTo>
                <a:lnTo>
                  <a:pt x="35257" y="114353"/>
                </a:lnTo>
                <a:lnTo>
                  <a:pt x="34493" y="113624"/>
                </a:lnTo>
                <a:lnTo>
                  <a:pt x="33729" y="112786"/>
                </a:lnTo>
                <a:lnTo>
                  <a:pt x="33038" y="111912"/>
                </a:lnTo>
                <a:lnTo>
                  <a:pt x="32346" y="111001"/>
                </a:lnTo>
                <a:lnTo>
                  <a:pt x="31655" y="110091"/>
                </a:lnTo>
                <a:lnTo>
                  <a:pt x="30964" y="109216"/>
                </a:lnTo>
                <a:lnTo>
                  <a:pt x="30236" y="108378"/>
                </a:lnTo>
                <a:lnTo>
                  <a:pt x="29399" y="107650"/>
                </a:lnTo>
                <a:lnTo>
                  <a:pt x="28599" y="106994"/>
                </a:lnTo>
                <a:lnTo>
                  <a:pt x="27689" y="106484"/>
                </a:lnTo>
                <a:lnTo>
                  <a:pt x="26707" y="106047"/>
                </a:lnTo>
                <a:lnTo>
                  <a:pt x="25651" y="105683"/>
                </a:lnTo>
                <a:lnTo>
                  <a:pt x="24560" y="105355"/>
                </a:lnTo>
                <a:lnTo>
                  <a:pt x="23468" y="105063"/>
                </a:lnTo>
                <a:lnTo>
                  <a:pt x="22340" y="104772"/>
                </a:lnTo>
                <a:lnTo>
                  <a:pt x="21285" y="104444"/>
                </a:lnTo>
                <a:lnTo>
                  <a:pt x="20230" y="104080"/>
                </a:lnTo>
                <a:lnTo>
                  <a:pt x="19248" y="103642"/>
                </a:lnTo>
                <a:lnTo>
                  <a:pt x="18374" y="103096"/>
                </a:lnTo>
                <a:lnTo>
                  <a:pt x="17574" y="102440"/>
                </a:lnTo>
                <a:lnTo>
                  <a:pt x="16919" y="101639"/>
                </a:lnTo>
                <a:lnTo>
                  <a:pt x="16373" y="100765"/>
                </a:lnTo>
                <a:lnTo>
                  <a:pt x="15936" y="99781"/>
                </a:lnTo>
                <a:lnTo>
                  <a:pt x="15573" y="98724"/>
                </a:lnTo>
                <a:lnTo>
                  <a:pt x="15245" y="97668"/>
                </a:lnTo>
                <a:lnTo>
                  <a:pt x="14954" y="96539"/>
                </a:lnTo>
                <a:lnTo>
                  <a:pt x="14663" y="95446"/>
                </a:lnTo>
                <a:lnTo>
                  <a:pt x="14335" y="94353"/>
                </a:lnTo>
                <a:lnTo>
                  <a:pt x="13972" y="93296"/>
                </a:lnTo>
                <a:lnTo>
                  <a:pt x="13535" y="92313"/>
                </a:lnTo>
                <a:lnTo>
                  <a:pt x="13026" y="91402"/>
                </a:lnTo>
                <a:lnTo>
                  <a:pt x="12371" y="90601"/>
                </a:lnTo>
                <a:lnTo>
                  <a:pt x="11643" y="89763"/>
                </a:lnTo>
                <a:lnTo>
                  <a:pt x="10806" y="89034"/>
                </a:lnTo>
                <a:lnTo>
                  <a:pt x="9896" y="88342"/>
                </a:lnTo>
                <a:lnTo>
                  <a:pt x="8987" y="87650"/>
                </a:lnTo>
                <a:lnTo>
                  <a:pt x="8077" y="86958"/>
                </a:lnTo>
                <a:lnTo>
                  <a:pt x="7204" y="86265"/>
                </a:lnTo>
                <a:lnTo>
                  <a:pt x="6367" y="85500"/>
                </a:lnTo>
                <a:lnTo>
                  <a:pt x="5639" y="84735"/>
                </a:lnTo>
                <a:lnTo>
                  <a:pt x="5021" y="83861"/>
                </a:lnTo>
                <a:lnTo>
                  <a:pt x="4548" y="82950"/>
                </a:lnTo>
                <a:lnTo>
                  <a:pt x="4220" y="81857"/>
                </a:lnTo>
                <a:lnTo>
                  <a:pt x="4075" y="80728"/>
                </a:lnTo>
                <a:lnTo>
                  <a:pt x="4038" y="79562"/>
                </a:lnTo>
                <a:lnTo>
                  <a:pt x="4147" y="78324"/>
                </a:lnTo>
                <a:lnTo>
                  <a:pt x="4293" y="77085"/>
                </a:lnTo>
                <a:lnTo>
                  <a:pt x="4475" y="75846"/>
                </a:lnTo>
                <a:lnTo>
                  <a:pt x="4620" y="74608"/>
                </a:lnTo>
                <a:lnTo>
                  <a:pt x="4693" y="73369"/>
                </a:lnTo>
                <a:lnTo>
                  <a:pt x="4693" y="72167"/>
                </a:lnTo>
                <a:lnTo>
                  <a:pt x="4548" y="71038"/>
                </a:lnTo>
                <a:lnTo>
                  <a:pt x="4257" y="69908"/>
                </a:lnTo>
                <a:lnTo>
                  <a:pt x="3820" y="68852"/>
                </a:lnTo>
                <a:lnTo>
                  <a:pt x="3274" y="67759"/>
                </a:lnTo>
                <a:lnTo>
                  <a:pt x="2656" y="66666"/>
                </a:lnTo>
                <a:lnTo>
                  <a:pt x="2001" y="65573"/>
                </a:lnTo>
                <a:lnTo>
                  <a:pt x="1382" y="64517"/>
                </a:lnTo>
                <a:lnTo>
                  <a:pt x="836" y="63387"/>
                </a:lnTo>
                <a:lnTo>
                  <a:pt x="400" y="62295"/>
                </a:lnTo>
                <a:lnTo>
                  <a:pt x="109" y="61165"/>
                </a:lnTo>
                <a:lnTo>
                  <a:pt x="0" y="60000"/>
                </a:lnTo>
                <a:lnTo>
                  <a:pt x="109" y="58834"/>
                </a:lnTo>
                <a:lnTo>
                  <a:pt x="400" y="57704"/>
                </a:lnTo>
                <a:lnTo>
                  <a:pt x="836" y="56612"/>
                </a:lnTo>
                <a:lnTo>
                  <a:pt x="1382" y="55482"/>
                </a:lnTo>
                <a:lnTo>
                  <a:pt x="2001" y="54426"/>
                </a:lnTo>
                <a:lnTo>
                  <a:pt x="2656" y="53333"/>
                </a:lnTo>
                <a:lnTo>
                  <a:pt x="3274" y="52240"/>
                </a:lnTo>
                <a:lnTo>
                  <a:pt x="3820" y="51147"/>
                </a:lnTo>
                <a:lnTo>
                  <a:pt x="4257" y="50091"/>
                </a:lnTo>
                <a:lnTo>
                  <a:pt x="4548" y="48961"/>
                </a:lnTo>
                <a:lnTo>
                  <a:pt x="4693" y="47832"/>
                </a:lnTo>
                <a:lnTo>
                  <a:pt x="4693" y="46630"/>
                </a:lnTo>
                <a:lnTo>
                  <a:pt x="4620" y="45391"/>
                </a:lnTo>
                <a:lnTo>
                  <a:pt x="4475" y="44153"/>
                </a:lnTo>
                <a:lnTo>
                  <a:pt x="4293" y="42914"/>
                </a:lnTo>
                <a:lnTo>
                  <a:pt x="4147" y="41675"/>
                </a:lnTo>
                <a:lnTo>
                  <a:pt x="4038" y="40437"/>
                </a:lnTo>
                <a:lnTo>
                  <a:pt x="4075" y="39271"/>
                </a:lnTo>
                <a:lnTo>
                  <a:pt x="4220" y="38142"/>
                </a:lnTo>
                <a:lnTo>
                  <a:pt x="4548" y="37049"/>
                </a:lnTo>
                <a:lnTo>
                  <a:pt x="5021" y="36138"/>
                </a:lnTo>
                <a:lnTo>
                  <a:pt x="5639" y="35264"/>
                </a:lnTo>
                <a:lnTo>
                  <a:pt x="6367" y="34499"/>
                </a:lnTo>
                <a:lnTo>
                  <a:pt x="7204" y="33734"/>
                </a:lnTo>
                <a:lnTo>
                  <a:pt x="8077" y="33041"/>
                </a:lnTo>
                <a:lnTo>
                  <a:pt x="8987" y="32349"/>
                </a:lnTo>
                <a:lnTo>
                  <a:pt x="9896" y="31657"/>
                </a:lnTo>
                <a:lnTo>
                  <a:pt x="10806" y="30965"/>
                </a:lnTo>
                <a:lnTo>
                  <a:pt x="11643" y="30236"/>
                </a:lnTo>
                <a:lnTo>
                  <a:pt x="12371" y="29398"/>
                </a:lnTo>
                <a:lnTo>
                  <a:pt x="13026" y="28597"/>
                </a:lnTo>
                <a:lnTo>
                  <a:pt x="13535" y="27686"/>
                </a:lnTo>
                <a:lnTo>
                  <a:pt x="13972" y="26703"/>
                </a:lnTo>
                <a:lnTo>
                  <a:pt x="14335" y="25646"/>
                </a:lnTo>
                <a:lnTo>
                  <a:pt x="14663" y="24553"/>
                </a:lnTo>
                <a:lnTo>
                  <a:pt x="14954" y="23460"/>
                </a:lnTo>
                <a:lnTo>
                  <a:pt x="15245" y="22331"/>
                </a:lnTo>
                <a:lnTo>
                  <a:pt x="15573" y="21275"/>
                </a:lnTo>
                <a:lnTo>
                  <a:pt x="15936" y="20218"/>
                </a:lnTo>
                <a:lnTo>
                  <a:pt x="16373" y="19234"/>
                </a:lnTo>
                <a:lnTo>
                  <a:pt x="16919" y="18360"/>
                </a:lnTo>
                <a:lnTo>
                  <a:pt x="17574" y="17559"/>
                </a:lnTo>
                <a:lnTo>
                  <a:pt x="18374" y="16903"/>
                </a:lnTo>
                <a:lnTo>
                  <a:pt x="19248" y="16357"/>
                </a:lnTo>
                <a:lnTo>
                  <a:pt x="20230" y="15919"/>
                </a:lnTo>
                <a:lnTo>
                  <a:pt x="21285" y="15555"/>
                </a:lnTo>
                <a:lnTo>
                  <a:pt x="22340" y="15227"/>
                </a:lnTo>
                <a:lnTo>
                  <a:pt x="23468" y="14936"/>
                </a:lnTo>
                <a:lnTo>
                  <a:pt x="24560" y="14644"/>
                </a:lnTo>
                <a:lnTo>
                  <a:pt x="25651" y="14316"/>
                </a:lnTo>
                <a:lnTo>
                  <a:pt x="26707" y="13952"/>
                </a:lnTo>
                <a:lnTo>
                  <a:pt x="27689" y="13515"/>
                </a:lnTo>
                <a:lnTo>
                  <a:pt x="28599" y="13005"/>
                </a:lnTo>
                <a:lnTo>
                  <a:pt x="29399" y="12349"/>
                </a:lnTo>
                <a:lnTo>
                  <a:pt x="30236" y="11621"/>
                </a:lnTo>
                <a:lnTo>
                  <a:pt x="30964" y="10783"/>
                </a:lnTo>
                <a:lnTo>
                  <a:pt x="31655" y="9908"/>
                </a:lnTo>
                <a:lnTo>
                  <a:pt x="32346" y="8998"/>
                </a:lnTo>
                <a:lnTo>
                  <a:pt x="33038" y="8087"/>
                </a:lnTo>
                <a:lnTo>
                  <a:pt x="33729" y="7213"/>
                </a:lnTo>
                <a:lnTo>
                  <a:pt x="34493" y="6375"/>
                </a:lnTo>
                <a:lnTo>
                  <a:pt x="35257" y="5646"/>
                </a:lnTo>
                <a:lnTo>
                  <a:pt x="36130" y="5027"/>
                </a:lnTo>
                <a:lnTo>
                  <a:pt x="37040" y="4553"/>
                </a:lnTo>
                <a:lnTo>
                  <a:pt x="38132" y="4225"/>
                </a:lnTo>
                <a:lnTo>
                  <a:pt x="39260" y="4080"/>
                </a:lnTo>
                <a:lnTo>
                  <a:pt x="40424" y="4043"/>
                </a:lnTo>
                <a:lnTo>
                  <a:pt x="41661" y="4153"/>
                </a:lnTo>
                <a:lnTo>
                  <a:pt x="42898" y="4298"/>
                </a:lnTo>
                <a:lnTo>
                  <a:pt x="44135" y="4480"/>
                </a:lnTo>
                <a:lnTo>
                  <a:pt x="45372" y="4626"/>
                </a:lnTo>
                <a:lnTo>
                  <a:pt x="46610" y="4699"/>
                </a:lnTo>
                <a:lnTo>
                  <a:pt x="47810" y="4699"/>
                </a:lnTo>
                <a:lnTo>
                  <a:pt x="48938" y="4553"/>
                </a:lnTo>
                <a:lnTo>
                  <a:pt x="50066" y="4262"/>
                </a:lnTo>
                <a:lnTo>
                  <a:pt x="51158" y="3825"/>
                </a:lnTo>
                <a:lnTo>
                  <a:pt x="52249" y="3242"/>
                </a:lnTo>
                <a:lnTo>
                  <a:pt x="53341" y="2659"/>
                </a:lnTo>
                <a:lnTo>
                  <a:pt x="54432" y="2003"/>
                </a:lnTo>
                <a:lnTo>
                  <a:pt x="55488" y="1384"/>
                </a:lnTo>
                <a:lnTo>
                  <a:pt x="56616" y="837"/>
                </a:lnTo>
                <a:lnTo>
                  <a:pt x="57707" y="400"/>
                </a:lnTo>
                <a:lnTo>
                  <a:pt x="58835" y="109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0000"/>
              <a:buFont typeface="Impact"/>
              <a:buNone/>
              <a:defRPr sz="10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895E0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900"/>
              <a:buFont typeface="Cabin"/>
              <a:buNone/>
              <a:defRPr sz="19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508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800"/>
              <a:buFont typeface="Cabin"/>
              <a:buChar char="–"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762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200"/>
              </a:spcBef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" name="Shape 2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8400"/>
              <a:buFont typeface="Impact"/>
              <a:buNone/>
              <a:defRPr sz="8400" b="0" i="0" u="none" strike="noStrike" cap="non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SzPts val="2000"/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2" name="Shape 42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43" name="Shape 43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Shape 4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900"/>
              <a:buFont typeface="Cabin"/>
              <a:buNone/>
              <a:defRPr sz="19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900"/>
              <a:buFont typeface="Cabin"/>
              <a:buNone/>
              <a:defRPr sz="19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Shape 7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900"/>
              <a:buFont typeface="Cabin"/>
              <a:buNone/>
              <a:defRPr sz="19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200"/>
              </a:spcBef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1143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270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397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Shape 11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Shape 12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10000"/>
              <a:buFont typeface="Impact"/>
              <a:buNone/>
            </a:pPr>
            <a:r>
              <a:rPr lang="en-US" sz="10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DESIGNER’S NOTEBOOK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THOUGHTS, INSIGHTS, RESOURCES, AND REFLECTIONS ON DESIGN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7908758" y="240632"/>
            <a:ext cx="3930316" cy="62885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</a:pPr>
            <a:r>
              <a:rPr lang="en-US" sz="24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6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>Module Four</a:t>
            </a:r>
            <a:r>
              <a:rPr lang="en-US" sz="24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>LESSONS</a:t>
            </a:r>
            <a:b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>LEARNED</a:t>
            </a:r>
            <a:b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DESIGN CHALLENGES,</a:t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HOW MIGHT WE?, </a:t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RESEARCH ,</a:t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EMPATHY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&amp;</a:t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CUSTOMER JOURNEY MAPS</a:t>
            </a:r>
            <a:r>
              <a:rPr lang="en-US" sz="24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endParaRPr lang="en-US" sz="2400" b="1" i="0" u="none" strike="noStrike" cap="none" dirty="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0" y="139908"/>
            <a:ext cx="7623944" cy="64899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Here’s what I have learned from developing my </a:t>
            </a:r>
            <a:r>
              <a:rPr lang="en-US" sz="2400" dirty="0"/>
              <a:t> 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Design 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Challenge and “How Might </a:t>
            </a:r>
            <a:r>
              <a:rPr lang="en-US" sz="2400" dirty="0"/>
              <a:t>We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?” questions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dirty="0" smtClean="0"/>
              <a:t>	By developing my design challenge and how might we questions I have got a bona fide insights of the problem. I have was able to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the root cause and its aftermath. Hence I manage to develop acceptable solutions. </a:t>
            </a:r>
            <a:endParaRPr lang="en-US" sz="24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indent="-342900">
              <a:buSzPts val="24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is my perspective on the vital role that research, empathy, and customer journey maps play in the design thinking process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indent="0">
              <a:buSzPts val="2400"/>
              <a:buNone/>
            </a:pPr>
            <a:r>
              <a:rPr lang="en-US" sz="2400" dirty="0" smtClean="0"/>
              <a:t>	Research and empathy is the most integral part of design thinking process. Research provide a vision so that we can examine our challenge and move forward in the right direction. Customer Journey Map is one of the finest strategies for better understanding of the problem. </a:t>
            </a:r>
            <a:endParaRPr lang="en-US" sz="2400" b="0" i="0" u="none" strike="noStrike" cap="none" dirty="0" smtClean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indent="0">
              <a:buSzPts val="2400"/>
              <a:buNone/>
            </a:pPr>
            <a:endParaRPr lang="en-US" sz="24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-1524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7908758" y="240632"/>
            <a:ext cx="3930316" cy="62885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</a:pPr>
            <a:r>
              <a:rPr lang="en-US" sz="24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6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>Module Four</a:t>
            </a:r>
            <a:r>
              <a:rPr lang="en-US" sz="24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>LESSONS</a:t>
            </a:r>
            <a:b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>LEARNED </a:t>
            </a:r>
            <a:r>
              <a:rPr lang="en-US" sz="16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>continued</a:t>
            </a:r>
            <a: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800" b="1" i="0" u="none" strike="noStrike" cap="none" dirty="0">
                <a:solidFill>
                  <a:srgbClr val="D8D8D8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DESIGN CHALLENGES,</a:t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HOW MIGHT WE?, </a:t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RESEARCH ,</a:t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EMPATHY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&amp;</a:t>
            </a:r>
            <a:b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8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CUSTOMER JOURNEY MAPS</a:t>
            </a:r>
            <a:r>
              <a:rPr lang="en-US" sz="24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</a:br>
            <a:endParaRPr lang="en-US" sz="2400" b="1" i="0" u="none" strike="noStrike" cap="none" dirty="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7704944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90500" marR="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Here is why customer journey mapping is important to design thinking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342900" indent="-342900">
              <a:buSzPts val="2400"/>
            </a:pPr>
            <a:r>
              <a:rPr lang="en-US" sz="2400" dirty="0" smtClean="0"/>
              <a:t>It provide appropriate insight about the challenge.</a:t>
            </a:r>
          </a:p>
          <a:p>
            <a:pPr marL="342900" indent="-342900">
              <a:buSzPts val="2400"/>
            </a:pP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It provide a great vision from the perspective of customer.</a:t>
            </a:r>
          </a:p>
          <a:p>
            <a:pPr marL="342900" indent="-342900">
              <a:buSzPts val="2400"/>
            </a:pP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It provide deep understanding of the aftermath.</a:t>
            </a:r>
          </a:p>
          <a:p>
            <a:pPr marL="342900" indent="-342900">
              <a:buSzPts val="2400"/>
            </a:pPr>
            <a:r>
              <a:rPr lang="en-US" sz="2400" dirty="0" smtClean="0"/>
              <a:t>It provide a path and a phase to move forward in right direction</a:t>
            </a:r>
          </a:p>
          <a:p>
            <a:pPr marL="342900" indent="-342900">
              <a:buSzPts val="2400"/>
            </a:pP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It plays a significant role in </a:t>
            </a:r>
            <a:r>
              <a:rPr lang="en-US" sz="2400" b="0" i="0" u="none" strike="noStrike" cap="none" dirty="0" err="1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visualising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 the challenge in the form of maps.</a:t>
            </a:r>
            <a:endParaRPr lang="en-US" sz="2400" dirty="0"/>
          </a:p>
          <a:p>
            <a:pPr marL="190500" marR="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are key elements of Customer Journey Maps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342900" indent="-342900">
              <a:buSzPts val="2400"/>
            </a:pPr>
            <a:r>
              <a:rPr lang="en-US" sz="2400" dirty="0" smtClean="0"/>
              <a:t>Can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 map is applicable in all the sectors?</a:t>
            </a:r>
          </a:p>
          <a:p>
            <a:pPr marL="342900" indent="-342900">
              <a:buSzPts val="2400"/>
            </a:pPr>
            <a:r>
              <a:rPr lang="en-US" sz="2400" dirty="0" smtClean="0"/>
              <a:t>Whether the map is logical suitable for the challenge?</a:t>
            </a:r>
          </a:p>
          <a:p>
            <a:pPr marL="342900" indent="-342900">
              <a:buSzPts val="2400"/>
            </a:pP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Do they elaborate the needs of customer?</a:t>
            </a:r>
            <a:endParaRPr lang="en-US" sz="24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-152400" algn="l" rtl="0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770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134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Cabin</vt:lpstr>
      <vt:lpstr>Impact</vt:lpstr>
      <vt:lpstr>Wingdings</vt:lpstr>
      <vt:lpstr>Badge</vt:lpstr>
      <vt:lpstr>DESIGNER’S NOTEBOOK</vt:lpstr>
      <vt:lpstr> Module Four LESSONS LEARNED  DESIGN CHALLENGES, HOW MIGHT WE?,  RESEARCH , EMPATHY &amp; CUSTOMER JOURNEY MAPS </vt:lpstr>
      <vt:lpstr> Module Four LESSONS LEARNED continued  DESIGN CHALLENGES, HOW MIGHT WE?,  RESEARCH , EMPATHY &amp; CUSTOMER JOURNEY MAPS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DESIGNER’S NOTEBOOK</dc:title>
  <dc:creator>Jane Schall</dc:creator>
  <cp:lastModifiedBy>Shashank Agrawal</cp:lastModifiedBy>
  <cp:revision>6</cp:revision>
  <dcterms:modified xsi:type="dcterms:W3CDTF">2018-02-18T14:46:58Z</dcterms:modified>
</cp:coreProperties>
</file>