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Cabin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Cabin-boldItalic.fntdata"/><Relationship Id="rId9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abin-regular.fntdata"/><Relationship Id="rId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3557016" y="630936"/>
            <a:ext cx="5235575" cy="5229225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Shape 2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bin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Shape 42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43" name="Shape 43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Shape 4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Shape 7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b="0" i="0" lang="en-US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DESIGNER’S NOTEBOOK</a:t>
            </a:r>
            <a:endParaRPr/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THOUGHTS, INSIGHTS, RESOURCES, AND REFLECTIONS ON DESIGN THINKING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908758" y="457199"/>
            <a:ext cx="3834063" cy="58794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bin"/>
              <a:buNone/>
            </a:pPr>
            <a:r>
              <a:rPr b="1" i="0" lang="en-US" sz="1600" u="none" cap="none" strike="noStrike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Module Eight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HOW 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DESIGN THINKING HAS PERMEATED MY BRAIN…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1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endParaRPr b="1" i="0" sz="28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04800" y="0"/>
            <a:ext cx="7360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How I will use design thinking skills with colleagues, at work, in my profession, in my field, and in my life.</a:t>
            </a:r>
            <a:endParaRPr b="0" i="0" sz="24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Design thinking is the perfect amalgamation of creativity and sustainability.It is the methodology to solve the various issues related to social and business using a specific pattern.</a:t>
            </a:r>
            <a:endParaRPr/>
          </a:p>
          <a:p>
            <a:pPr indent="-431800" lvl="0" marL="457200" rtl="0">
              <a:spcBef>
                <a:spcPts val="700"/>
              </a:spcBef>
              <a:spcAft>
                <a:spcPts val="0"/>
              </a:spcAft>
              <a:buSzPts val="3200"/>
              <a:buChar char="➢"/>
            </a:pPr>
            <a:r>
              <a:rPr lang="en-US" sz="2400"/>
              <a:t>M</a:t>
            </a:r>
            <a:r>
              <a:rPr lang="en-US" sz="2400"/>
              <a:t>utually</a:t>
            </a:r>
            <a:r>
              <a:rPr lang="en-US" sz="2400"/>
              <a:t>, Design thinking and Computer Engineering have to be solution focused and action- oriented for maximum impact on business. It enables a customer journey that can bring customers and users to the forefront of everything business does making the overall business compellingly customer-centric.</a:t>
            </a:r>
            <a:endParaRPr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Design thinks enables us to explore the complex problem and provide a methodology to solve the problem in a unique way possible.</a:t>
            </a:r>
            <a:endParaRPr sz="2400"/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