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 id="2147483660" r:id="rId6"/>
    <p:sldMasterId id="2147483661" r:id="rId7"/>
    <p:sldMasterId id="2147483662"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Lst>
  <p:sldSz cy="6858000" cx="9144000"/>
  <p:notesSz cx="6858000" cy="9144000"/>
  <p:embeddedFontLst>
    <p:embeddedFont>
      <p:font typeface="Source Sans Pro"/>
      <p:regular r:id="rId95"/>
      <p:bold r:id="rId96"/>
      <p:italic r:id="rId97"/>
      <p:bold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ABEB4C-AC9B-40AF-BBB8-27CF1FC92D0C}">
  <a:tblStyle styleId="{F2ABEB4C-AC9B-40AF-BBB8-27CF1FC92D0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95" Type="http://schemas.openxmlformats.org/officeDocument/2006/relationships/font" Target="fonts/SourceSansPro-regular.fntdata"/><Relationship Id="rId94" Type="http://schemas.openxmlformats.org/officeDocument/2006/relationships/slide" Target="slides/slide84.xml"/><Relationship Id="rId97" Type="http://schemas.openxmlformats.org/officeDocument/2006/relationships/font" Target="fonts/SourceSansPro-italic.fntdata"/><Relationship Id="rId96" Type="http://schemas.openxmlformats.org/officeDocument/2006/relationships/font" Target="fonts/SourceSansPro-bold.fntdata"/><Relationship Id="rId11" Type="http://schemas.openxmlformats.org/officeDocument/2006/relationships/slide" Target="slides/slide1.xml"/><Relationship Id="rId10" Type="http://schemas.openxmlformats.org/officeDocument/2006/relationships/notesMaster" Target="notesMasters/notesMaster1.xml"/><Relationship Id="rId98" Type="http://schemas.openxmlformats.org/officeDocument/2006/relationships/font" Target="fonts/SourceSansPro-boldItalic.fntdata"/><Relationship Id="rId13" Type="http://schemas.openxmlformats.org/officeDocument/2006/relationships/slide" Target="slides/slide3.xml"/><Relationship Id="rId12" Type="http://schemas.openxmlformats.org/officeDocument/2006/relationships/slide" Target="slides/slide2.xml"/><Relationship Id="rId91" Type="http://schemas.openxmlformats.org/officeDocument/2006/relationships/slide" Target="slides/slide81.xml"/><Relationship Id="rId90" Type="http://schemas.openxmlformats.org/officeDocument/2006/relationships/slide" Target="slides/slide80.xml"/><Relationship Id="rId93" Type="http://schemas.openxmlformats.org/officeDocument/2006/relationships/slide" Target="slides/slide83.xml"/><Relationship Id="rId92" Type="http://schemas.openxmlformats.org/officeDocument/2006/relationships/slide" Target="slides/slide8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 Id="rId84" Type="http://schemas.openxmlformats.org/officeDocument/2006/relationships/slide" Target="slides/slide74.xml"/><Relationship Id="rId83" Type="http://schemas.openxmlformats.org/officeDocument/2006/relationships/slide" Target="slides/slide73.xml"/><Relationship Id="rId86" Type="http://schemas.openxmlformats.org/officeDocument/2006/relationships/slide" Target="slides/slide76.xml"/><Relationship Id="rId85" Type="http://schemas.openxmlformats.org/officeDocument/2006/relationships/slide" Target="slides/slide75.xml"/><Relationship Id="rId88" Type="http://schemas.openxmlformats.org/officeDocument/2006/relationships/slide" Target="slides/slide78.xml"/><Relationship Id="rId87" Type="http://schemas.openxmlformats.org/officeDocument/2006/relationships/slide" Target="slides/slide77.xml"/><Relationship Id="rId89" Type="http://schemas.openxmlformats.org/officeDocument/2006/relationships/slide" Target="slides/slide79.xml"/><Relationship Id="rId80" Type="http://schemas.openxmlformats.org/officeDocument/2006/relationships/slide" Target="slides/slide70.xml"/><Relationship Id="rId82" Type="http://schemas.openxmlformats.org/officeDocument/2006/relationships/slide" Target="slides/slide72.xml"/><Relationship Id="rId81" Type="http://schemas.openxmlformats.org/officeDocument/2006/relationships/slide" Target="slides/slide71.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3.xml"/><Relationship Id="rId72" Type="http://schemas.openxmlformats.org/officeDocument/2006/relationships/slide" Target="slides/slide62.xml"/><Relationship Id="rId75" Type="http://schemas.openxmlformats.org/officeDocument/2006/relationships/slide" Target="slides/slide65.xml"/><Relationship Id="rId74" Type="http://schemas.openxmlformats.org/officeDocument/2006/relationships/slide" Target="slides/slide64.xml"/><Relationship Id="rId77" Type="http://schemas.openxmlformats.org/officeDocument/2006/relationships/slide" Target="slides/slide67.xml"/><Relationship Id="rId76" Type="http://schemas.openxmlformats.org/officeDocument/2006/relationships/slide" Target="slides/slide66.xml"/><Relationship Id="rId79" Type="http://schemas.openxmlformats.org/officeDocument/2006/relationships/slide" Target="slides/slide69.xml"/><Relationship Id="rId78" Type="http://schemas.openxmlformats.org/officeDocument/2006/relationships/slide" Target="slides/slide68.xml"/><Relationship Id="rId71" Type="http://schemas.openxmlformats.org/officeDocument/2006/relationships/slide" Target="slides/slide61.xml"/><Relationship Id="rId70" Type="http://schemas.openxmlformats.org/officeDocument/2006/relationships/slide" Target="slides/slide60.xml"/><Relationship Id="rId62" Type="http://schemas.openxmlformats.org/officeDocument/2006/relationships/slide" Target="slides/slide52.xml"/><Relationship Id="rId61" Type="http://schemas.openxmlformats.org/officeDocument/2006/relationships/slide" Target="slides/slide51.xml"/><Relationship Id="rId64" Type="http://schemas.openxmlformats.org/officeDocument/2006/relationships/slide" Target="slides/slide54.xml"/><Relationship Id="rId63" Type="http://schemas.openxmlformats.org/officeDocument/2006/relationships/slide" Target="slides/slide53.xml"/><Relationship Id="rId66" Type="http://schemas.openxmlformats.org/officeDocument/2006/relationships/slide" Target="slides/slide56.xml"/><Relationship Id="rId65" Type="http://schemas.openxmlformats.org/officeDocument/2006/relationships/slide" Target="slides/slide55.xml"/><Relationship Id="rId68" Type="http://schemas.openxmlformats.org/officeDocument/2006/relationships/slide" Target="slides/slide58.xml"/><Relationship Id="rId67" Type="http://schemas.openxmlformats.org/officeDocument/2006/relationships/slide" Target="slides/slide57.xml"/><Relationship Id="rId60" Type="http://schemas.openxmlformats.org/officeDocument/2006/relationships/slide" Target="slides/slide50.xml"/><Relationship Id="rId69" Type="http://schemas.openxmlformats.org/officeDocument/2006/relationships/slide" Target="slides/slide5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55" Type="http://schemas.openxmlformats.org/officeDocument/2006/relationships/slide" Target="slides/slide45.xml"/><Relationship Id="rId54" Type="http://schemas.openxmlformats.org/officeDocument/2006/relationships/slide" Target="slides/slide44.xml"/><Relationship Id="rId57" Type="http://schemas.openxmlformats.org/officeDocument/2006/relationships/slide" Target="slides/slide47.xml"/><Relationship Id="rId56" Type="http://schemas.openxmlformats.org/officeDocument/2006/relationships/slide" Target="slides/slide46.xml"/><Relationship Id="rId59" Type="http://schemas.openxmlformats.org/officeDocument/2006/relationships/slide" Target="slides/slide49.xml"/><Relationship Id="rId58"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Shape 6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Shape 7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Shape 7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Shape 7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Shape 7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9" name="Shape 7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Shape 7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7" name="Shape 7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Shape 8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Shape 8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Shape 8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Shape 8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Shape 8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Shape 8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Shape 8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Shape 8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Shape 8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Shape 9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Shape 9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Shape 9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Shape 9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Shape 9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0" name="Shape 9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0" name="Shape 9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Shape 100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2" name="Shape 10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Shape 10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2" name="Shape 10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Shape 10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4" name="Shape 10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Shape 10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Shape 10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9" name="Shape 1089"/>
        <p:cNvGrpSpPr/>
        <p:nvPr/>
      </p:nvGrpSpPr>
      <p:grpSpPr>
        <a:xfrm>
          <a:off x="0" y="0"/>
          <a:ext cx="0" cy="0"/>
          <a:chOff x="0" y="0"/>
          <a:chExt cx="0" cy="0"/>
        </a:xfrm>
      </p:grpSpPr>
      <p:sp>
        <p:nvSpPr>
          <p:cNvPr id="1090" name="Shape 10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1" name="Shape 10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Shape 11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3" name="Shape 1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5" name="Shape 1135"/>
        <p:cNvGrpSpPr/>
        <p:nvPr/>
      </p:nvGrpSpPr>
      <p:grpSpPr>
        <a:xfrm>
          <a:off x="0" y="0"/>
          <a:ext cx="0" cy="0"/>
          <a:chOff x="0" y="0"/>
          <a:chExt cx="0" cy="0"/>
        </a:xfrm>
      </p:grpSpPr>
      <p:sp>
        <p:nvSpPr>
          <p:cNvPr id="1136" name="Shape 11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2" name="Shape 1162"/>
        <p:cNvGrpSpPr/>
        <p:nvPr/>
      </p:nvGrpSpPr>
      <p:grpSpPr>
        <a:xfrm>
          <a:off x="0" y="0"/>
          <a:ext cx="0" cy="0"/>
          <a:chOff x="0" y="0"/>
          <a:chExt cx="0" cy="0"/>
        </a:xfrm>
      </p:grpSpPr>
      <p:sp>
        <p:nvSpPr>
          <p:cNvPr id="1163" name="Shape 1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4" name="Shape 1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7" name="Shape 1187"/>
        <p:cNvGrpSpPr/>
        <p:nvPr/>
      </p:nvGrpSpPr>
      <p:grpSpPr>
        <a:xfrm>
          <a:off x="0" y="0"/>
          <a:ext cx="0" cy="0"/>
          <a:chOff x="0" y="0"/>
          <a:chExt cx="0" cy="0"/>
        </a:xfrm>
      </p:grpSpPr>
      <p:sp>
        <p:nvSpPr>
          <p:cNvPr id="1188" name="Shape 11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Shape 1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3" name="Shape 23"/>
        <p:cNvGrpSpPr/>
        <p:nvPr/>
      </p:nvGrpSpPr>
      <p:grpSpPr>
        <a:xfrm>
          <a:off x="0" y="0"/>
          <a:ext cx="0" cy="0"/>
          <a:chOff x="0" y="0"/>
          <a:chExt cx="0" cy="0"/>
        </a:xfrm>
      </p:grpSpPr>
      <p:sp>
        <p:nvSpPr>
          <p:cNvPr id="24" name="Shape 24"/>
          <p:cNvSpPr txBox="1"/>
          <p:nvPr>
            <p:ph type="ctrTitle"/>
          </p:nvPr>
        </p:nvSpPr>
        <p:spPr>
          <a:xfrm>
            <a:off x="722376" y="1820206"/>
            <a:ext cx="7772400" cy="1828800"/>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b="1" i="0" sz="4500" u="none" cap="none" strike="noStrike">
                <a:solidFill>
                  <a:srgbClr val="D7597D"/>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25" name="Shape 25"/>
          <p:cNvSpPr txBox="1"/>
          <p:nvPr>
            <p:ph idx="1" type="subTitle"/>
          </p:nvPr>
        </p:nvSpPr>
        <p:spPr>
          <a:xfrm>
            <a:off x="722376" y="3685032"/>
            <a:ext cx="7772400" cy="9144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accent1"/>
              </a:buClr>
              <a:buSzPts val="1600"/>
              <a:buFont typeface="Noto Sans Symbols"/>
              <a:buNone/>
              <a:defRPr b="0" i="0" sz="2000" u="none" cap="none" strike="noStrike">
                <a:solidFill>
                  <a:srgbClr val="817B7E"/>
                </a:solidFill>
                <a:latin typeface="Verdana"/>
                <a:ea typeface="Verdana"/>
                <a:cs typeface="Verdana"/>
                <a:sym typeface="Verdana"/>
              </a:defRPr>
            </a:lvl1pPr>
            <a:lvl2pPr lvl="1" marR="0" rtl="0" algn="ctr">
              <a:spcBef>
                <a:spcPts val="250"/>
              </a:spcBef>
              <a:spcAft>
                <a:spcPts val="0"/>
              </a:spcAft>
              <a:buClr>
                <a:schemeClr val="accent1"/>
              </a:buClr>
              <a:buSzPts val="2400"/>
              <a:buFont typeface="Verdana"/>
              <a:buNone/>
              <a:defRPr b="0" i="0" sz="2400" u="none" cap="none" strike="noStrike">
                <a:solidFill>
                  <a:schemeClr val="dk1"/>
                </a:solidFill>
                <a:latin typeface="Verdana"/>
                <a:ea typeface="Verdana"/>
                <a:cs typeface="Verdana"/>
                <a:sym typeface="Verdana"/>
              </a:defRPr>
            </a:lvl2pPr>
            <a:lvl3pPr lvl="2" marR="0" rtl="0" algn="ctr">
              <a:spcBef>
                <a:spcPts val="250"/>
              </a:spcBef>
              <a:spcAft>
                <a:spcPts val="0"/>
              </a:spcAft>
              <a:buClr>
                <a:srgbClr val="ED3742"/>
              </a:buClr>
              <a:buSzPts val="2200"/>
              <a:buFont typeface="Noto Sans Symbols"/>
              <a:buNone/>
              <a:defRPr b="0" i="0" sz="2200" u="none" cap="none" strike="noStrike">
                <a:solidFill>
                  <a:schemeClr val="dk1"/>
                </a:solidFill>
                <a:latin typeface="Verdana"/>
                <a:ea typeface="Verdana"/>
                <a:cs typeface="Verdana"/>
                <a:sym typeface="Verdana"/>
              </a:defRPr>
            </a:lvl3pPr>
            <a:lvl4pPr lvl="3" marR="0" rtl="0" algn="ctr">
              <a:spcBef>
                <a:spcPts val="225"/>
              </a:spcBef>
              <a:spcAft>
                <a:spcPts val="0"/>
              </a:spcAft>
              <a:buClr>
                <a:srgbClr val="ED3742"/>
              </a:buClr>
              <a:buSzPts val="2128"/>
              <a:buFont typeface="Verdana"/>
              <a:buNone/>
              <a:defRPr b="0" i="0" sz="1900" u="none" cap="none" strike="noStrike">
                <a:solidFill>
                  <a:schemeClr val="dk1"/>
                </a:solidFill>
                <a:latin typeface="Verdana"/>
                <a:ea typeface="Verdana"/>
                <a:cs typeface="Verdana"/>
                <a:sym typeface="Verdana"/>
              </a:defRPr>
            </a:lvl4pPr>
            <a:lvl5pPr lvl="4" marR="0" rtl="0" algn="ctr">
              <a:spcBef>
                <a:spcPts val="250"/>
              </a:spcBef>
              <a:spcAft>
                <a:spcPts val="0"/>
              </a:spcAft>
              <a:buClr>
                <a:srgbClr val="4A85BF"/>
              </a:buClr>
              <a:buSzPts val="2000"/>
              <a:buFont typeface="Noto Sans Symbols"/>
              <a:buNone/>
              <a:defRPr b="0" i="0" sz="2000" u="none" cap="none" strike="noStrike">
                <a:solidFill>
                  <a:schemeClr val="dk1"/>
                </a:solidFill>
                <a:latin typeface="Verdana"/>
                <a:ea typeface="Verdana"/>
                <a:cs typeface="Verdana"/>
                <a:sym typeface="Verdana"/>
              </a:defRPr>
            </a:lvl5pPr>
            <a:lvl6pPr lvl="5" marR="0" rtl="0" algn="ctr">
              <a:spcBef>
                <a:spcPts val="250"/>
              </a:spcBef>
              <a:spcAft>
                <a:spcPts val="0"/>
              </a:spcAft>
              <a:buClr>
                <a:srgbClr val="FF5D12"/>
              </a:buClr>
              <a:buSzPts val="1700"/>
              <a:buFont typeface="Verdana"/>
              <a:buNone/>
              <a:defRPr b="0" i="0" sz="1700" u="none" cap="none" strike="noStrike">
                <a:solidFill>
                  <a:schemeClr val="dk1"/>
                </a:solidFill>
                <a:latin typeface="Verdana"/>
                <a:ea typeface="Verdana"/>
                <a:cs typeface="Verdana"/>
                <a:sym typeface="Verdana"/>
              </a:defRPr>
            </a:lvl6pPr>
            <a:lvl7pPr lvl="6" marR="0" rtl="0" algn="ctr">
              <a:spcBef>
                <a:spcPts val="255"/>
              </a:spcBef>
              <a:spcAft>
                <a:spcPts val="0"/>
              </a:spcAft>
              <a:buClr>
                <a:srgbClr val="FF5D12"/>
              </a:buClr>
              <a:buSzPts val="1500"/>
              <a:buFont typeface="Noto Sans Symbols"/>
              <a:buNone/>
              <a:defRPr b="0" i="0" sz="1500" u="none" cap="none" strike="noStrike">
                <a:solidFill>
                  <a:schemeClr val="dk1"/>
                </a:solidFill>
                <a:latin typeface="Verdana"/>
                <a:ea typeface="Verdana"/>
                <a:cs typeface="Verdana"/>
                <a:sym typeface="Verdana"/>
              </a:defRPr>
            </a:lvl7pPr>
            <a:lvl8pPr lvl="7" marR="0" rtl="0" algn="ctr">
              <a:spcBef>
                <a:spcPts val="257"/>
              </a:spcBef>
              <a:spcAft>
                <a:spcPts val="0"/>
              </a:spcAft>
              <a:buClr>
                <a:srgbClr val="FF5D12"/>
              </a:buClr>
              <a:buSzPts val="1500"/>
              <a:buFont typeface="Verdana"/>
              <a:buNone/>
              <a:defRPr b="0" i="0" sz="1500" u="none" cap="none" strike="noStrike">
                <a:solidFill>
                  <a:schemeClr val="dk1"/>
                </a:solidFill>
                <a:latin typeface="Verdana"/>
                <a:ea typeface="Verdana"/>
                <a:cs typeface="Verdana"/>
                <a:sym typeface="Verdana"/>
              </a:defRPr>
            </a:lvl8pPr>
            <a:lvl9pPr lvl="8" marR="0" rtl="0" algn="ctr">
              <a:spcBef>
                <a:spcPts val="255"/>
              </a:spcBef>
              <a:spcAft>
                <a:spcPts val="0"/>
              </a:spcAft>
              <a:buClr>
                <a:srgbClr val="FF5D12"/>
              </a:buClr>
              <a:buSzPts val="1500"/>
              <a:buFont typeface="Noto Sans Symbols"/>
              <a:buNone/>
              <a:defRPr b="0" i="0" sz="1500" u="none" cap="none" strike="noStrike">
                <a:solidFill>
                  <a:schemeClr val="dk1"/>
                </a:solidFill>
                <a:latin typeface="Verdana"/>
                <a:ea typeface="Verdana"/>
                <a:cs typeface="Verdana"/>
                <a:sym typeface="Verdana"/>
              </a:defRPr>
            </a:lvl9pPr>
          </a:lstStyle>
          <a:p/>
        </p:txBody>
      </p:sp>
      <p:sp>
        <p:nvSpPr>
          <p:cNvPr id="26" name="Shape 26"/>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6" name="Shape 116"/>
        <p:cNvGrpSpPr/>
        <p:nvPr/>
      </p:nvGrpSpPr>
      <p:grpSpPr>
        <a:xfrm>
          <a:off x="0" y="0"/>
          <a:ext cx="0" cy="0"/>
          <a:chOff x="0" y="0"/>
          <a:chExt cx="0" cy="0"/>
        </a:xfrm>
      </p:grpSpPr>
      <p:sp>
        <p:nvSpPr>
          <p:cNvPr id="117" name="Shape 117"/>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Shape 118"/>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2" name="Shape 132"/>
        <p:cNvGrpSpPr/>
        <p:nvPr/>
      </p:nvGrpSpPr>
      <p:grpSpPr>
        <a:xfrm>
          <a:off x="0" y="0"/>
          <a:ext cx="0" cy="0"/>
          <a:chOff x="0" y="0"/>
          <a:chExt cx="0" cy="0"/>
        </a:xfrm>
      </p:grpSpPr>
      <p:sp>
        <p:nvSpPr>
          <p:cNvPr id="133" name="Shape 133"/>
          <p:cNvSpPr txBox="1"/>
          <p:nvPr>
            <p:ph type="title"/>
          </p:nvPr>
        </p:nvSpPr>
        <p:spPr>
          <a:xfrm>
            <a:off x="457200" y="5012056"/>
            <a:ext cx="8229600" cy="10515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817B7E"/>
              </a:buClr>
              <a:buSzPts val="3600"/>
              <a:buFont typeface="Verdana"/>
              <a:buNone/>
              <a:defRPr b="0" i="0" sz="3600" u="none" cap="none" strike="noStrike">
                <a:solidFill>
                  <a:srgbClr val="817B7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134" name="Shape 134"/>
          <p:cNvSpPr txBox="1"/>
          <p:nvPr>
            <p:ph idx="1" type="body"/>
          </p:nvPr>
        </p:nvSpPr>
        <p:spPr>
          <a:xfrm>
            <a:off x="6462712" y="533400"/>
            <a:ext cx="2240280" cy="42114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accent1"/>
              </a:buClr>
              <a:buSzPts val="1120"/>
              <a:buFont typeface="Noto Sans Symbols"/>
              <a:buNone/>
              <a:defRPr b="0" i="0" sz="1400" u="none" cap="none" strike="noStrike">
                <a:solidFill>
                  <a:srgbClr val="FFFFFF"/>
                </a:solidFill>
                <a:latin typeface="Verdana"/>
                <a:ea typeface="Verdana"/>
                <a:cs typeface="Verdana"/>
                <a:sym typeface="Verdana"/>
              </a:defRPr>
            </a:lvl1pPr>
            <a:lvl2pPr indent="-304800" lvl="1" marL="914400" marR="0" rtl="0" algn="l">
              <a:spcBef>
                <a:spcPts val="250"/>
              </a:spcBef>
              <a:spcAft>
                <a:spcPts val="0"/>
              </a:spcAft>
              <a:buClr>
                <a:schemeClr val="accent1"/>
              </a:buClr>
              <a:buSzPts val="1200"/>
              <a:buFont typeface="Verdana"/>
              <a:buChar char="◦"/>
              <a:defRPr b="0" i="0" sz="1200" u="none" cap="none" strike="noStrike">
                <a:solidFill>
                  <a:srgbClr val="FFFFFF"/>
                </a:solidFill>
                <a:latin typeface="Verdana"/>
                <a:ea typeface="Verdana"/>
                <a:cs typeface="Verdana"/>
                <a:sym typeface="Verdana"/>
              </a:defRPr>
            </a:lvl2pPr>
            <a:lvl3pPr indent="-292100" lvl="2" marL="1371600" marR="0" rtl="0" algn="l">
              <a:spcBef>
                <a:spcPts val="250"/>
              </a:spcBef>
              <a:spcAft>
                <a:spcPts val="0"/>
              </a:spcAft>
              <a:buClr>
                <a:srgbClr val="ED3742"/>
              </a:buClr>
              <a:buSzPts val="1000"/>
              <a:buFont typeface="Noto Sans Symbols"/>
              <a:buChar char="⚫"/>
              <a:defRPr b="0" i="0" sz="1000" u="none" cap="none" strike="noStrike">
                <a:solidFill>
                  <a:srgbClr val="FFFFFF"/>
                </a:solidFill>
                <a:latin typeface="Verdana"/>
                <a:ea typeface="Verdana"/>
                <a:cs typeface="Verdana"/>
                <a:sym typeface="Verdana"/>
              </a:defRPr>
            </a:lvl3pPr>
            <a:lvl4pPr indent="-292608" lvl="3" marL="1828800" marR="0" rtl="0" algn="l">
              <a:spcBef>
                <a:spcPts val="225"/>
              </a:spcBef>
              <a:spcAft>
                <a:spcPts val="0"/>
              </a:spcAft>
              <a:buClr>
                <a:srgbClr val="ED3742"/>
              </a:buClr>
              <a:buSzPts val="1008"/>
              <a:buFont typeface="Verdana"/>
              <a:buChar char="◦"/>
              <a:defRPr b="0" i="0" sz="900" u="none" cap="none" strike="noStrike">
                <a:solidFill>
                  <a:srgbClr val="FFFFFF"/>
                </a:solidFill>
                <a:latin typeface="Verdana"/>
                <a:ea typeface="Verdana"/>
                <a:cs typeface="Verdana"/>
                <a:sym typeface="Verdana"/>
              </a:defRPr>
            </a:lvl4pPr>
            <a:lvl5pPr indent="-285750" lvl="4" marL="2286000" marR="0" rtl="0" algn="l">
              <a:spcBef>
                <a:spcPts val="250"/>
              </a:spcBef>
              <a:spcAft>
                <a:spcPts val="0"/>
              </a:spcAft>
              <a:buClr>
                <a:srgbClr val="4A85BF"/>
              </a:buClr>
              <a:buSzPts val="900"/>
              <a:buFont typeface="Noto Sans Symbols"/>
              <a:buChar char="⚫"/>
              <a:defRPr b="0" i="0" sz="900" u="none" cap="none" strike="noStrike">
                <a:solidFill>
                  <a:srgbClr val="FFFFFF"/>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35" name="Shape 135"/>
          <p:cNvSpPr/>
          <p:nvPr>
            <p:ph idx="2" type="pic"/>
          </p:nvPr>
        </p:nvSpPr>
        <p:spPr>
          <a:xfrm>
            <a:off x="421480" y="435768"/>
            <a:ext cx="5925312" cy="4343400"/>
          </a:xfrm>
          <a:prstGeom prst="snipRoundRect">
            <a:avLst>
              <a:gd fmla="val 1040" name="adj1"/>
              <a:gd fmla="val 0" name="adj2"/>
            </a:avLst>
          </a:prstGeom>
          <a:solidFill>
            <a:srgbClr val="555153"/>
          </a:solidFill>
          <a:ln>
            <a:noFill/>
          </a:ln>
        </p:spPr>
        <p:txBody>
          <a:bodyPr anchorCtr="0" anchor="t" bIns="91425" lIns="91425" spcFirstLastPara="1" rIns="91425" wrap="square" tIns="91425"/>
          <a:lstStyle>
            <a:lvl1pPr lvl="0" marR="0" rtl="0" algn="l">
              <a:spcBef>
                <a:spcPts val="250"/>
              </a:spcBef>
              <a:spcAft>
                <a:spcPts val="0"/>
              </a:spcAft>
              <a:buClr>
                <a:schemeClr val="accent1"/>
              </a:buClr>
              <a:buSzPts val="256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lvl="2"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lvl="3"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lvl="4"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lvl="5"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lvl="6"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lvl="7"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lvl="8"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36" name="Shape 136"/>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Shape 137"/>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Shape 138"/>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502920" y="4983480"/>
            <a:ext cx="8183880" cy="10515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41" name="Shape 41"/>
          <p:cNvSpPr txBox="1"/>
          <p:nvPr>
            <p:ph idx="1" type="body"/>
          </p:nvPr>
        </p:nvSpPr>
        <p:spPr>
          <a:xfrm>
            <a:off x="502920" y="530352"/>
            <a:ext cx="8183880" cy="4187952"/>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42" name="Shape 42"/>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Shape 46"/>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47" name="Shape 47"/>
          <p:cNvSpPr txBox="1"/>
          <p:nvPr>
            <p:ph idx="1" type="body"/>
          </p:nvPr>
        </p:nvSpPr>
        <p:spPr>
          <a:xfrm>
            <a:off x="514352" y="530352"/>
            <a:ext cx="3931920" cy="4389120"/>
          </a:xfrm>
          <a:prstGeom prst="rect">
            <a:avLst/>
          </a:prstGeom>
          <a:noFill/>
          <a:ln>
            <a:noFill/>
          </a:ln>
        </p:spPr>
        <p:txBody>
          <a:bodyPr anchorCtr="0" anchor="t" bIns="91425" lIns="91425" spcFirstLastPara="1" rIns="91425" wrap="square" tIns="91425"/>
          <a:lstStyle>
            <a:lvl1pPr indent="-360680" lvl="0" marL="457200" marR="0" rtl="0" algn="l">
              <a:spcBef>
                <a:spcPts val="250"/>
              </a:spcBef>
              <a:spcAft>
                <a:spcPts val="0"/>
              </a:spcAft>
              <a:buClr>
                <a:schemeClr val="accent1"/>
              </a:buClr>
              <a:buSzPts val="2080"/>
              <a:buFont typeface="Noto Sans Symbols"/>
              <a:buChar char="●"/>
              <a:defRPr sz="2600">
                <a:solidFill>
                  <a:schemeClr val="dk1"/>
                </a:solidFill>
                <a:latin typeface="Verdana"/>
                <a:ea typeface="Verdana"/>
                <a:cs typeface="Verdana"/>
                <a:sym typeface="Verdana"/>
              </a:defRPr>
            </a:lvl1pPr>
            <a:lvl2pPr indent="-368300" lvl="1" marL="914400" marR="0" rtl="0" algn="l">
              <a:spcBef>
                <a:spcPts val="250"/>
              </a:spcBef>
              <a:spcAft>
                <a:spcPts val="0"/>
              </a:spcAft>
              <a:buClr>
                <a:schemeClr val="accent1"/>
              </a:buClr>
              <a:buSzPts val="2200"/>
              <a:buFont typeface="Verdana"/>
              <a:buChar char="◦"/>
              <a:defRPr b="0" i="0" sz="2200" u="none" cap="none" strike="noStrike">
                <a:solidFill>
                  <a:schemeClr val="dk1"/>
                </a:solidFill>
                <a:latin typeface="Verdana"/>
                <a:ea typeface="Verdana"/>
                <a:cs typeface="Verdana"/>
                <a:sym typeface="Verdana"/>
              </a:defRPr>
            </a:lvl2pPr>
            <a:lvl3pPr indent="-355600" lvl="2" marL="1371600" marR="0" rtl="0" algn="l">
              <a:spcBef>
                <a:spcPts val="250"/>
              </a:spcBef>
              <a:spcAft>
                <a:spcPts val="0"/>
              </a:spcAft>
              <a:buClr>
                <a:srgbClr val="ED3742"/>
              </a:buClr>
              <a:buSzPts val="2000"/>
              <a:buFont typeface="Noto Sans Symbols"/>
              <a:buChar char="⚫"/>
              <a:defRPr b="0" i="0" sz="2000" u="none" cap="none" strike="noStrike">
                <a:solidFill>
                  <a:schemeClr val="dk1"/>
                </a:solidFill>
                <a:latin typeface="Verdana"/>
                <a:ea typeface="Verdana"/>
                <a:cs typeface="Verdana"/>
                <a:sym typeface="Verdana"/>
              </a:defRPr>
            </a:lvl3pPr>
            <a:lvl4pPr indent="-356616" lvl="3" marL="1828800" marR="0" rtl="0" algn="l">
              <a:spcBef>
                <a:spcPts val="225"/>
              </a:spcBef>
              <a:spcAft>
                <a:spcPts val="0"/>
              </a:spcAft>
              <a:buClr>
                <a:srgbClr val="ED3742"/>
              </a:buClr>
              <a:buSzPts val="2016"/>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A85BF"/>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48" name="Shape 48"/>
          <p:cNvSpPr txBox="1"/>
          <p:nvPr>
            <p:ph idx="2" type="body"/>
          </p:nvPr>
        </p:nvSpPr>
        <p:spPr>
          <a:xfrm>
            <a:off x="4755360" y="530352"/>
            <a:ext cx="3931920" cy="4389120"/>
          </a:xfrm>
          <a:prstGeom prst="rect">
            <a:avLst/>
          </a:prstGeom>
          <a:noFill/>
          <a:ln>
            <a:noFill/>
          </a:ln>
        </p:spPr>
        <p:txBody>
          <a:bodyPr anchorCtr="0" anchor="t" bIns="91425" lIns="91425" spcFirstLastPara="1" rIns="91425" wrap="square" tIns="91425"/>
          <a:lstStyle>
            <a:lvl1pPr indent="-360680" lvl="0" marL="457200" marR="0" rtl="0" algn="l">
              <a:spcBef>
                <a:spcPts val="250"/>
              </a:spcBef>
              <a:spcAft>
                <a:spcPts val="0"/>
              </a:spcAft>
              <a:buClr>
                <a:schemeClr val="accent1"/>
              </a:buClr>
              <a:buSzPts val="2080"/>
              <a:buFont typeface="Noto Sans Symbols"/>
              <a:buChar char="●"/>
              <a:defRPr sz="2600">
                <a:solidFill>
                  <a:schemeClr val="dk1"/>
                </a:solidFill>
                <a:latin typeface="Verdana"/>
                <a:ea typeface="Verdana"/>
                <a:cs typeface="Verdana"/>
                <a:sym typeface="Verdana"/>
              </a:defRPr>
            </a:lvl1pPr>
            <a:lvl2pPr indent="-368300" lvl="1" marL="914400" marR="0" rtl="0" algn="l">
              <a:spcBef>
                <a:spcPts val="250"/>
              </a:spcBef>
              <a:spcAft>
                <a:spcPts val="0"/>
              </a:spcAft>
              <a:buClr>
                <a:schemeClr val="accent1"/>
              </a:buClr>
              <a:buSzPts val="2200"/>
              <a:buFont typeface="Verdana"/>
              <a:buChar char="◦"/>
              <a:defRPr b="0" i="0" sz="2200" u="none" cap="none" strike="noStrike">
                <a:solidFill>
                  <a:schemeClr val="dk1"/>
                </a:solidFill>
                <a:latin typeface="Verdana"/>
                <a:ea typeface="Verdana"/>
                <a:cs typeface="Verdana"/>
                <a:sym typeface="Verdana"/>
              </a:defRPr>
            </a:lvl2pPr>
            <a:lvl3pPr indent="-355600" lvl="2" marL="1371600" marR="0" rtl="0" algn="l">
              <a:spcBef>
                <a:spcPts val="250"/>
              </a:spcBef>
              <a:spcAft>
                <a:spcPts val="0"/>
              </a:spcAft>
              <a:buClr>
                <a:srgbClr val="ED3742"/>
              </a:buClr>
              <a:buSzPts val="2000"/>
              <a:buFont typeface="Noto Sans Symbols"/>
              <a:buChar char="⚫"/>
              <a:defRPr b="0" i="0" sz="2000" u="none" cap="none" strike="noStrike">
                <a:solidFill>
                  <a:schemeClr val="dk1"/>
                </a:solidFill>
                <a:latin typeface="Verdana"/>
                <a:ea typeface="Verdana"/>
                <a:cs typeface="Verdana"/>
                <a:sym typeface="Verdana"/>
              </a:defRPr>
            </a:lvl3pPr>
            <a:lvl4pPr indent="-356616" lvl="3" marL="1828800" marR="0" rtl="0" algn="l">
              <a:spcBef>
                <a:spcPts val="225"/>
              </a:spcBef>
              <a:spcAft>
                <a:spcPts val="0"/>
              </a:spcAft>
              <a:buClr>
                <a:srgbClr val="ED3742"/>
              </a:buClr>
              <a:buSzPts val="2016"/>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A85BF"/>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49" name="Shape 49"/>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Shape 53"/>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54" name="Shape 54"/>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7" name="Shape 57"/>
        <p:cNvGrpSpPr/>
        <p:nvPr/>
      </p:nvGrpSpPr>
      <p:grpSpPr>
        <a:xfrm>
          <a:off x="0" y="0"/>
          <a:ext cx="0" cy="0"/>
          <a:chOff x="0" y="0"/>
          <a:chExt cx="0" cy="0"/>
        </a:xfrm>
      </p:grpSpPr>
      <p:sp>
        <p:nvSpPr>
          <p:cNvPr id="58" name="Shape 58"/>
          <p:cNvSpPr txBox="1"/>
          <p:nvPr>
            <p:ph type="title"/>
          </p:nvPr>
        </p:nvSpPr>
        <p:spPr>
          <a:xfrm rot="5400000">
            <a:off x="4991100" y="2171704"/>
            <a:ext cx="5257799" cy="1981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59" name="Shape 59"/>
          <p:cNvSpPr txBox="1"/>
          <p:nvPr>
            <p:ph idx="1" type="body"/>
          </p:nvPr>
        </p:nvSpPr>
        <p:spPr>
          <a:xfrm rot="5400000">
            <a:off x="876300" y="190503"/>
            <a:ext cx="5257801" cy="5943600"/>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sz="2800">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60" name="Shape 60"/>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Shape 64"/>
          <p:cNvSpPr txBox="1"/>
          <p:nvPr>
            <p:ph type="title"/>
          </p:nvPr>
        </p:nvSpPr>
        <p:spPr>
          <a:xfrm>
            <a:off x="502920" y="4983480"/>
            <a:ext cx="8183880" cy="10515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65" name="Shape 65"/>
          <p:cNvSpPr txBox="1"/>
          <p:nvPr>
            <p:ph idx="1" type="body"/>
          </p:nvPr>
        </p:nvSpPr>
        <p:spPr>
          <a:xfrm rot="5400000">
            <a:off x="2500884" y="-1467612"/>
            <a:ext cx="4187952" cy="8183880"/>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sz="2800">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66" name="Shape 66"/>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id="70" name="Shape 70"/>
          <p:cNvSpPr txBox="1"/>
          <p:nvPr>
            <p:ph type="title"/>
          </p:nvPr>
        </p:nvSpPr>
        <p:spPr>
          <a:xfrm>
            <a:off x="5538784" y="533400"/>
            <a:ext cx="2971800" cy="914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accent1"/>
              </a:buClr>
              <a:buSzPts val="2200"/>
              <a:buFont typeface="Verdana"/>
              <a:buNone/>
              <a:defRPr b="1" i="0" sz="2200" u="none" cap="none" strike="noStrike">
                <a:solidFill>
                  <a:schemeClr val="accent1"/>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71" name="Shape 71"/>
          <p:cNvSpPr txBox="1"/>
          <p:nvPr>
            <p:ph idx="1" type="body"/>
          </p:nvPr>
        </p:nvSpPr>
        <p:spPr>
          <a:xfrm>
            <a:off x="5538847" y="1447802"/>
            <a:ext cx="2971800" cy="4206112"/>
          </a:xfrm>
          <a:prstGeom prst="rect">
            <a:avLst/>
          </a:prstGeom>
          <a:noFill/>
          <a:ln>
            <a:noFill/>
          </a:ln>
        </p:spPr>
        <p:txBody>
          <a:bodyPr anchorCtr="0" anchor="t" bIns="91425" lIns="91425" spcFirstLastPara="1" rIns="91425" wrap="square" tIns="91425"/>
          <a:lstStyle>
            <a:lvl1pPr indent="-228600" lvl="0" marL="457200" marR="18288" rtl="0" algn="l">
              <a:spcBef>
                <a:spcPts val="0"/>
              </a:spcBef>
              <a:spcAft>
                <a:spcPts val="0"/>
              </a:spcAft>
              <a:buClr>
                <a:schemeClr val="accent1"/>
              </a:buClr>
              <a:buSzPts val="1120"/>
              <a:buFont typeface="Noto Sans Symbols"/>
              <a:buNone/>
              <a:defRPr sz="1400">
                <a:solidFill>
                  <a:schemeClr val="dk1"/>
                </a:solidFill>
                <a:latin typeface="Verdana"/>
                <a:ea typeface="Verdana"/>
                <a:cs typeface="Verdana"/>
                <a:sym typeface="Verdana"/>
              </a:defRPr>
            </a:lvl1pPr>
            <a:lvl2pPr indent="-228600" lvl="1" marL="914400" marR="0" rtl="0" algn="l">
              <a:spcBef>
                <a:spcPts val="250"/>
              </a:spcBef>
              <a:spcAft>
                <a:spcPts val="0"/>
              </a:spcAft>
              <a:buClr>
                <a:schemeClr val="accent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50"/>
              </a:spcBef>
              <a:spcAft>
                <a:spcPts val="0"/>
              </a:spcAft>
              <a:buClr>
                <a:srgbClr val="ED3742"/>
              </a:buClr>
              <a:buSzPts val="1000"/>
              <a:buFont typeface="Noto Sans Symbols"/>
              <a:buNone/>
              <a:defRPr b="0" i="0" sz="1000" u="none" cap="none" strike="noStrike">
                <a:solidFill>
                  <a:schemeClr val="dk1"/>
                </a:solidFill>
                <a:latin typeface="Verdana"/>
                <a:ea typeface="Verdana"/>
                <a:cs typeface="Verdana"/>
                <a:sym typeface="Verdana"/>
              </a:defRPr>
            </a:lvl3pPr>
            <a:lvl4pPr indent="-228600" lvl="3" marL="1828800" marR="0" rtl="0" algn="l">
              <a:spcBef>
                <a:spcPts val="225"/>
              </a:spcBef>
              <a:spcAft>
                <a:spcPts val="0"/>
              </a:spcAft>
              <a:buClr>
                <a:srgbClr val="ED3742"/>
              </a:buClr>
              <a:buSzPts val="1008"/>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250"/>
              </a:spcBef>
              <a:spcAft>
                <a:spcPts val="0"/>
              </a:spcAft>
              <a:buClr>
                <a:srgbClr val="4A85BF"/>
              </a:buClr>
              <a:buSzPts val="900"/>
              <a:buFont typeface="Noto Sans Symbols"/>
              <a:buNone/>
              <a:defRPr b="0" i="0" sz="9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72" name="Shape 72"/>
          <p:cNvSpPr txBox="1"/>
          <p:nvPr>
            <p:ph idx="2" type="body"/>
          </p:nvPr>
        </p:nvSpPr>
        <p:spPr>
          <a:xfrm>
            <a:off x="761372" y="930144"/>
            <a:ext cx="4626159" cy="4724402"/>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sz="2800">
                <a:solidFill>
                  <a:schemeClr val="dk1"/>
                </a:solidFill>
                <a:latin typeface="Verdana"/>
                <a:ea typeface="Verdana"/>
                <a:cs typeface="Verdana"/>
                <a:sym typeface="Verdana"/>
              </a:defRPr>
            </a:lvl1pPr>
            <a:lvl2pPr indent="-393700" lvl="1" marL="914400" marR="0" rtl="0" algn="l">
              <a:spcBef>
                <a:spcPts val="250"/>
              </a:spcBef>
              <a:spcAft>
                <a:spcPts val="0"/>
              </a:spcAft>
              <a:buClr>
                <a:schemeClr val="accent1"/>
              </a:buClr>
              <a:buSzPts val="2600"/>
              <a:buFont typeface="Verdana"/>
              <a:buChar char="◦"/>
              <a:defRPr b="0" i="0" sz="2600" u="none" cap="none" strike="noStrike">
                <a:solidFill>
                  <a:schemeClr val="dk1"/>
                </a:solidFill>
                <a:latin typeface="Verdana"/>
                <a:ea typeface="Verdana"/>
                <a:cs typeface="Verdana"/>
                <a:sym typeface="Verdana"/>
              </a:defRPr>
            </a:lvl2pPr>
            <a:lvl3pPr indent="-381000" lvl="2" marL="1371600" marR="0" rtl="0" algn="l">
              <a:spcBef>
                <a:spcPts val="250"/>
              </a:spcBef>
              <a:spcAft>
                <a:spcPts val="0"/>
              </a:spcAft>
              <a:buClr>
                <a:srgbClr val="ED3742"/>
              </a:buClr>
              <a:buSzPts val="2400"/>
              <a:buFont typeface="Noto Sans Symbols"/>
              <a:buChar char="⚫"/>
              <a:defRPr b="0" i="0" sz="2400" u="none" cap="none" strike="noStrike">
                <a:solidFill>
                  <a:schemeClr val="dk1"/>
                </a:solidFill>
                <a:latin typeface="Verdana"/>
                <a:ea typeface="Verdana"/>
                <a:cs typeface="Verdana"/>
                <a:sym typeface="Verdana"/>
              </a:defRPr>
            </a:lvl3pPr>
            <a:lvl4pPr indent="-370839" lvl="3" marL="1828800" marR="0" rtl="0" algn="l">
              <a:spcBef>
                <a:spcPts val="225"/>
              </a:spcBef>
              <a:spcAft>
                <a:spcPts val="0"/>
              </a:spcAft>
              <a:buClr>
                <a:srgbClr val="ED3742"/>
              </a:buClr>
              <a:buSzPts val="224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228600" lvl="5" marL="2743200" marR="0" rtl="0" algn="l">
              <a:spcBef>
                <a:spcPts val="250"/>
              </a:spcBef>
              <a:spcAft>
                <a:spcPts val="0"/>
              </a:spcAft>
              <a:buClr>
                <a:srgbClr val="FF5D12"/>
              </a:buClr>
              <a:buSzPts val="1700"/>
              <a:buFont typeface="Verdana"/>
              <a:buNone/>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73" name="Shape 73"/>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Shape 74"/>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6" name="Shape 76"/>
        <p:cNvGrpSpPr/>
        <p:nvPr/>
      </p:nvGrpSpPr>
      <p:grpSpPr>
        <a:xfrm>
          <a:off x="0" y="0"/>
          <a:ext cx="0" cy="0"/>
          <a:chOff x="0" y="0"/>
          <a:chExt cx="0" cy="0"/>
        </a:xfrm>
      </p:grpSpPr>
      <p:sp>
        <p:nvSpPr>
          <p:cNvPr id="77" name="Shape 77"/>
          <p:cNvSpPr txBox="1"/>
          <p:nvPr>
            <p:ph type="title"/>
          </p:nvPr>
        </p:nvSpPr>
        <p:spPr>
          <a:xfrm>
            <a:off x="502920" y="4983480"/>
            <a:ext cx="8183880" cy="10515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78" name="Shape 78"/>
          <p:cNvSpPr txBox="1"/>
          <p:nvPr>
            <p:ph idx="1" type="body"/>
          </p:nvPr>
        </p:nvSpPr>
        <p:spPr>
          <a:xfrm>
            <a:off x="607224" y="579438"/>
            <a:ext cx="3931920" cy="792162"/>
          </a:xfrm>
          <a:prstGeom prst="rect">
            <a:avLst/>
          </a:prstGeom>
          <a:noFill/>
          <a:ln>
            <a:noFill/>
          </a:ln>
        </p:spPr>
        <p:txBody>
          <a:bodyPr anchorCtr="0" anchor="ctr" bIns="91425" lIns="91425" spcFirstLastPara="1" rIns="91425" wrap="square" tIns="91425"/>
          <a:lstStyle>
            <a:lvl1pPr indent="-228600" lvl="0" marL="457200" marR="0" rtl="0" algn="l">
              <a:spcBef>
                <a:spcPts val="250"/>
              </a:spcBef>
              <a:spcAft>
                <a:spcPts val="0"/>
              </a:spcAft>
              <a:buClr>
                <a:schemeClr val="accent1"/>
              </a:buClr>
              <a:buSzPts val="1920"/>
              <a:buFont typeface="Noto Sans Symbols"/>
              <a:buNone/>
              <a:defRPr b="1" sz="2400">
                <a:solidFill>
                  <a:schemeClr val="dk1"/>
                </a:solidFill>
                <a:latin typeface="Verdana"/>
                <a:ea typeface="Verdana"/>
                <a:cs typeface="Verdana"/>
                <a:sym typeface="Verdana"/>
              </a:defRPr>
            </a:lvl1pPr>
            <a:lvl2pPr indent="-228600" lvl="1" marL="914400" marR="0" rtl="0" algn="l">
              <a:spcBef>
                <a:spcPts val="250"/>
              </a:spcBef>
              <a:spcAft>
                <a:spcPts val="0"/>
              </a:spcAft>
              <a:buClr>
                <a:schemeClr val="accent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250"/>
              </a:spcBef>
              <a:spcAft>
                <a:spcPts val="0"/>
              </a:spcAft>
              <a:buClr>
                <a:srgbClr val="ED3742"/>
              </a:buClr>
              <a:buSzPts val="1800"/>
              <a:buFont typeface="Noto Sans Symbols"/>
              <a:buNone/>
              <a:defRPr b="1" i="0" sz="1800" u="none" cap="none" strike="noStrike">
                <a:solidFill>
                  <a:schemeClr val="dk1"/>
                </a:solidFill>
                <a:latin typeface="Verdana"/>
                <a:ea typeface="Verdana"/>
                <a:cs typeface="Verdana"/>
                <a:sym typeface="Verdana"/>
              </a:defRPr>
            </a:lvl3pPr>
            <a:lvl4pPr indent="-228600" lvl="3" marL="1828800" marR="0" rtl="0" algn="l">
              <a:spcBef>
                <a:spcPts val="225"/>
              </a:spcBef>
              <a:spcAft>
                <a:spcPts val="0"/>
              </a:spcAft>
              <a:buClr>
                <a:srgbClr val="ED3742"/>
              </a:buClr>
              <a:buSzPts val="1792"/>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250"/>
              </a:spcBef>
              <a:spcAft>
                <a:spcPts val="0"/>
              </a:spcAft>
              <a:buClr>
                <a:srgbClr val="4A85BF"/>
              </a:buClr>
              <a:buSzPts val="1600"/>
              <a:buFont typeface="Noto Sans Symbols"/>
              <a:buNone/>
              <a:defRPr b="1" i="0" sz="16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79" name="Shape 79"/>
          <p:cNvSpPr txBox="1"/>
          <p:nvPr>
            <p:ph idx="2" type="body"/>
          </p:nvPr>
        </p:nvSpPr>
        <p:spPr>
          <a:xfrm>
            <a:off x="4652169" y="579438"/>
            <a:ext cx="3931920" cy="792162"/>
          </a:xfrm>
          <a:prstGeom prst="rect">
            <a:avLst/>
          </a:prstGeom>
          <a:noFill/>
          <a:ln>
            <a:noFill/>
          </a:ln>
        </p:spPr>
        <p:txBody>
          <a:bodyPr anchorCtr="0" anchor="ctr" bIns="91425" lIns="91425" spcFirstLastPara="1" rIns="91425" wrap="square" tIns="91425"/>
          <a:lstStyle>
            <a:lvl1pPr indent="-228600" lvl="0" marL="457200" marR="0" rtl="0" algn="l">
              <a:spcBef>
                <a:spcPts val="250"/>
              </a:spcBef>
              <a:spcAft>
                <a:spcPts val="0"/>
              </a:spcAft>
              <a:buClr>
                <a:schemeClr val="accent1"/>
              </a:buClr>
              <a:buSzPts val="1920"/>
              <a:buFont typeface="Noto Sans Symbols"/>
              <a:buNone/>
              <a:defRPr b="1" sz="2400">
                <a:solidFill>
                  <a:schemeClr val="dk1"/>
                </a:solidFill>
                <a:latin typeface="Verdana"/>
                <a:ea typeface="Verdana"/>
                <a:cs typeface="Verdana"/>
                <a:sym typeface="Verdana"/>
              </a:defRPr>
            </a:lvl1pPr>
            <a:lvl2pPr indent="-228600" lvl="1" marL="914400" marR="0" rtl="0" algn="l">
              <a:spcBef>
                <a:spcPts val="250"/>
              </a:spcBef>
              <a:spcAft>
                <a:spcPts val="0"/>
              </a:spcAft>
              <a:buClr>
                <a:schemeClr val="accent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250"/>
              </a:spcBef>
              <a:spcAft>
                <a:spcPts val="0"/>
              </a:spcAft>
              <a:buClr>
                <a:srgbClr val="ED3742"/>
              </a:buClr>
              <a:buSzPts val="1800"/>
              <a:buFont typeface="Noto Sans Symbols"/>
              <a:buNone/>
              <a:defRPr b="1" i="0" sz="1800" u="none" cap="none" strike="noStrike">
                <a:solidFill>
                  <a:schemeClr val="dk1"/>
                </a:solidFill>
                <a:latin typeface="Verdana"/>
                <a:ea typeface="Verdana"/>
                <a:cs typeface="Verdana"/>
                <a:sym typeface="Verdana"/>
              </a:defRPr>
            </a:lvl3pPr>
            <a:lvl4pPr indent="-228600" lvl="3" marL="1828800" marR="0" rtl="0" algn="l">
              <a:spcBef>
                <a:spcPts val="225"/>
              </a:spcBef>
              <a:spcAft>
                <a:spcPts val="0"/>
              </a:spcAft>
              <a:buClr>
                <a:srgbClr val="ED3742"/>
              </a:buClr>
              <a:buSzPts val="1792"/>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250"/>
              </a:spcBef>
              <a:spcAft>
                <a:spcPts val="0"/>
              </a:spcAft>
              <a:buClr>
                <a:srgbClr val="4A85BF"/>
              </a:buClr>
              <a:buSzPts val="1600"/>
              <a:buFont typeface="Noto Sans Symbols"/>
              <a:buNone/>
              <a:defRPr b="1" i="0" sz="16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80" name="Shape 80"/>
          <p:cNvSpPr txBox="1"/>
          <p:nvPr>
            <p:ph idx="3" type="body"/>
          </p:nvPr>
        </p:nvSpPr>
        <p:spPr>
          <a:xfrm>
            <a:off x="607224" y="1447800"/>
            <a:ext cx="3931920" cy="3489960"/>
          </a:xfrm>
          <a:prstGeom prst="rect">
            <a:avLst/>
          </a:prstGeom>
          <a:noFill/>
          <a:ln>
            <a:noFill/>
          </a:ln>
        </p:spPr>
        <p:txBody>
          <a:bodyPr anchorCtr="0" anchor="t" bIns="91425" lIns="91425" spcFirstLastPara="1" rIns="91425" wrap="square" tIns="91425"/>
          <a:lstStyle>
            <a:lvl1pPr indent="-350520" lvl="0" marL="457200" marR="0" rtl="0" algn="l">
              <a:spcBef>
                <a:spcPts val="250"/>
              </a:spcBef>
              <a:spcAft>
                <a:spcPts val="0"/>
              </a:spcAft>
              <a:buClr>
                <a:schemeClr val="accent1"/>
              </a:buClr>
              <a:buSzPts val="1920"/>
              <a:buFont typeface="Noto Sans Symbols"/>
              <a:buChar char="●"/>
              <a:defRPr sz="2400">
                <a:solidFill>
                  <a:schemeClr val="dk1"/>
                </a:solidFill>
                <a:latin typeface="Verdana"/>
                <a:ea typeface="Verdana"/>
                <a:cs typeface="Verdana"/>
                <a:sym typeface="Verdana"/>
              </a:defRPr>
            </a:lvl1pPr>
            <a:lvl2pPr indent="-355600" lvl="1" marL="914400" marR="0" rtl="0" algn="l">
              <a:spcBef>
                <a:spcPts val="250"/>
              </a:spcBef>
              <a:spcAft>
                <a:spcPts val="0"/>
              </a:spcAft>
              <a:buClr>
                <a:schemeClr val="accent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250"/>
              </a:spcBef>
              <a:spcAft>
                <a:spcPts val="0"/>
              </a:spcAft>
              <a:buClr>
                <a:srgbClr val="ED374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42392" lvl="3" marL="1828800" marR="0" rtl="0" algn="l">
              <a:spcBef>
                <a:spcPts val="225"/>
              </a:spcBef>
              <a:spcAft>
                <a:spcPts val="0"/>
              </a:spcAft>
              <a:buClr>
                <a:srgbClr val="ED3742"/>
              </a:buClr>
              <a:buSzPts val="1792"/>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250"/>
              </a:spcBef>
              <a:spcAft>
                <a:spcPts val="0"/>
              </a:spcAft>
              <a:buClr>
                <a:srgbClr val="4A85BF"/>
              </a:buClr>
              <a:buSzPts val="1600"/>
              <a:buFont typeface="Noto Sans Symbols"/>
              <a:buChar char="⚫"/>
              <a:defRPr b="0" i="0" sz="16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81" name="Shape 81"/>
          <p:cNvSpPr txBox="1"/>
          <p:nvPr>
            <p:ph idx="4" type="body"/>
          </p:nvPr>
        </p:nvSpPr>
        <p:spPr>
          <a:xfrm>
            <a:off x="4652169" y="1447800"/>
            <a:ext cx="3931920" cy="3489960"/>
          </a:xfrm>
          <a:prstGeom prst="rect">
            <a:avLst/>
          </a:prstGeom>
          <a:noFill/>
          <a:ln>
            <a:noFill/>
          </a:ln>
        </p:spPr>
        <p:txBody>
          <a:bodyPr anchorCtr="0" anchor="t" bIns="91425" lIns="91425" spcFirstLastPara="1" rIns="91425" wrap="square" tIns="91425"/>
          <a:lstStyle>
            <a:lvl1pPr indent="-350520" lvl="0" marL="457200" marR="0" rtl="0" algn="l">
              <a:spcBef>
                <a:spcPts val="250"/>
              </a:spcBef>
              <a:spcAft>
                <a:spcPts val="0"/>
              </a:spcAft>
              <a:buClr>
                <a:schemeClr val="accent1"/>
              </a:buClr>
              <a:buSzPts val="1920"/>
              <a:buFont typeface="Noto Sans Symbols"/>
              <a:buChar char="●"/>
              <a:defRPr sz="2400">
                <a:solidFill>
                  <a:schemeClr val="dk1"/>
                </a:solidFill>
                <a:latin typeface="Verdana"/>
                <a:ea typeface="Verdana"/>
                <a:cs typeface="Verdana"/>
                <a:sym typeface="Verdana"/>
              </a:defRPr>
            </a:lvl1pPr>
            <a:lvl2pPr indent="-355600" lvl="1" marL="914400" marR="0" rtl="0" algn="l">
              <a:spcBef>
                <a:spcPts val="250"/>
              </a:spcBef>
              <a:spcAft>
                <a:spcPts val="0"/>
              </a:spcAft>
              <a:buClr>
                <a:schemeClr val="accent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250"/>
              </a:spcBef>
              <a:spcAft>
                <a:spcPts val="0"/>
              </a:spcAft>
              <a:buClr>
                <a:srgbClr val="ED374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42392" lvl="3" marL="1828800" marR="0" rtl="0" algn="l">
              <a:spcBef>
                <a:spcPts val="225"/>
              </a:spcBef>
              <a:spcAft>
                <a:spcPts val="0"/>
              </a:spcAft>
              <a:buClr>
                <a:srgbClr val="ED3742"/>
              </a:buClr>
              <a:buSzPts val="1792"/>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250"/>
              </a:spcBef>
              <a:spcAft>
                <a:spcPts val="0"/>
              </a:spcAft>
              <a:buClr>
                <a:srgbClr val="4A85BF"/>
              </a:buClr>
              <a:buSzPts val="1600"/>
              <a:buFont typeface="Noto Sans Symbols"/>
              <a:buChar char="⚫"/>
              <a:defRPr b="0" i="0" sz="16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82" name="Shape 82"/>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Shape 100"/>
          <p:cNvSpPr txBox="1"/>
          <p:nvPr>
            <p:ph type="title"/>
          </p:nvPr>
        </p:nvSpPr>
        <p:spPr>
          <a:xfrm>
            <a:off x="468344" y="4928616"/>
            <a:ext cx="8183880" cy="676656"/>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817B7E"/>
              </a:buClr>
              <a:buSzPts val="3600"/>
              <a:buFont typeface="Verdana"/>
              <a:buNone/>
              <a:defRPr b="0" i="0" sz="3600" u="none" cap="none" strike="noStrike">
                <a:solidFill>
                  <a:srgbClr val="817B7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101" name="Shape 101"/>
          <p:cNvSpPr txBox="1"/>
          <p:nvPr>
            <p:ph idx="1" type="body"/>
          </p:nvPr>
        </p:nvSpPr>
        <p:spPr>
          <a:xfrm>
            <a:off x="468344" y="5624484"/>
            <a:ext cx="8183880" cy="420624"/>
          </a:xfrm>
          <a:prstGeom prst="rect">
            <a:avLst/>
          </a:prstGeom>
          <a:noFill/>
          <a:ln>
            <a:noFill/>
          </a:ln>
        </p:spPr>
        <p:txBody>
          <a:bodyPr anchorCtr="0" anchor="t" bIns="91425" lIns="91425" spcFirstLastPara="1" rIns="91425" wrap="square" tIns="91425"/>
          <a:lstStyle>
            <a:lvl1pPr indent="-228600" lvl="0" marL="457200" marR="36576" rtl="0" algn="l">
              <a:spcBef>
                <a:spcPts val="0"/>
              </a:spcBef>
              <a:spcAft>
                <a:spcPts val="0"/>
              </a:spcAft>
              <a:buClr>
                <a:schemeClr val="accent1"/>
              </a:buClr>
              <a:buSzPts val="1440"/>
              <a:buFont typeface="Noto Sans Symbols"/>
              <a:buNone/>
              <a:defRPr b="0" i="0" sz="1800" u="none" cap="none" strike="noStrike">
                <a:solidFill>
                  <a:srgbClr val="8A2749"/>
                </a:solidFill>
                <a:latin typeface="Verdana"/>
                <a:ea typeface="Verdana"/>
                <a:cs typeface="Verdana"/>
                <a:sym typeface="Verdana"/>
              </a:defRPr>
            </a:lvl1pPr>
            <a:lvl2pPr indent="-228600" lvl="1" marL="914400" marR="0" rtl="0" algn="l">
              <a:spcBef>
                <a:spcPts val="250"/>
              </a:spcBef>
              <a:spcAft>
                <a:spcPts val="0"/>
              </a:spcAft>
              <a:buClr>
                <a:schemeClr val="accent1"/>
              </a:buClr>
              <a:buSzPts val="1800"/>
              <a:buFont typeface="Verdana"/>
              <a:buNone/>
              <a:defRPr b="0" i="0" sz="1800" u="none" cap="none" strike="noStrike">
                <a:solidFill>
                  <a:srgbClr val="888888"/>
                </a:solidFill>
                <a:latin typeface="Verdana"/>
                <a:ea typeface="Verdana"/>
                <a:cs typeface="Verdana"/>
                <a:sym typeface="Verdana"/>
              </a:defRPr>
            </a:lvl2pPr>
            <a:lvl3pPr indent="-228600" lvl="2" marL="1371600" marR="0" rtl="0" algn="l">
              <a:spcBef>
                <a:spcPts val="250"/>
              </a:spcBef>
              <a:spcAft>
                <a:spcPts val="0"/>
              </a:spcAft>
              <a:buClr>
                <a:srgbClr val="ED3742"/>
              </a:buClr>
              <a:buSzPts val="1600"/>
              <a:buFont typeface="Noto Sans Symbols"/>
              <a:buNone/>
              <a:defRPr b="0" i="0" sz="1600" u="none" cap="none" strike="noStrike">
                <a:solidFill>
                  <a:srgbClr val="888888"/>
                </a:solidFill>
                <a:latin typeface="Verdana"/>
                <a:ea typeface="Verdana"/>
                <a:cs typeface="Verdana"/>
                <a:sym typeface="Verdana"/>
              </a:defRPr>
            </a:lvl3pPr>
            <a:lvl4pPr indent="-228600" lvl="3" marL="1828800" marR="0" rtl="0" algn="l">
              <a:spcBef>
                <a:spcPts val="225"/>
              </a:spcBef>
              <a:spcAft>
                <a:spcPts val="0"/>
              </a:spcAft>
              <a:buClr>
                <a:srgbClr val="ED3742"/>
              </a:buClr>
              <a:buSzPts val="1568"/>
              <a:buFont typeface="Verdana"/>
              <a:buNone/>
              <a:defRPr b="0" i="0" sz="1400" u="none" cap="none" strike="noStrike">
                <a:solidFill>
                  <a:srgbClr val="888888"/>
                </a:solidFill>
                <a:latin typeface="Verdana"/>
                <a:ea typeface="Verdana"/>
                <a:cs typeface="Verdana"/>
                <a:sym typeface="Verdana"/>
              </a:defRPr>
            </a:lvl4pPr>
            <a:lvl5pPr indent="-228600" lvl="4" marL="2286000" marR="0" rtl="0" algn="l">
              <a:spcBef>
                <a:spcPts val="250"/>
              </a:spcBef>
              <a:spcAft>
                <a:spcPts val="0"/>
              </a:spcAft>
              <a:buClr>
                <a:srgbClr val="4A85BF"/>
              </a:buClr>
              <a:buSzPts val="1400"/>
              <a:buFont typeface="Noto Sans Symbols"/>
              <a:buNone/>
              <a:defRPr b="0" i="0" sz="1400" u="none" cap="none" strike="noStrike">
                <a:solidFill>
                  <a:srgbClr val="888888"/>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02" name="Shape 102"/>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Shape 103"/>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9.xml"/><Relationship Id="rId4"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A3D6"/>
        </a:solidFill>
      </p:bgPr>
    </p:bg>
    <p:spTree>
      <p:nvGrpSpPr>
        <p:cNvPr id="9" name="Shape 9"/>
        <p:cNvGrpSpPr/>
        <p:nvPr/>
      </p:nvGrpSpPr>
      <p:grpSpPr>
        <a:xfrm>
          <a:off x="0" y="0"/>
          <a:ext cx="0" cy="0"/>
          <a:chOff x="0" y="0"/>
          <a:chExt cx="0" cy="0"/>
        </a:xfrm>
      </p:grpSpPr>
      <p:sp>
        <p:nvSpPr>
          <p:cNvPr id="10" name="Shape 10"/>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 name="Shape 11"/>
          <p:cNvGrpSpPr/>
          <p:nvPr/>
        </p:nvGrpSpPr>
        <p:grpSpPr>
          <a:xfrm>
            <a:off x="414337" y="427037"/>
            <a:ext cx="8315325" cy="5497512"/>
            <a:chOff x="414337" y="427037"/>
            <a:chExt cx="8315325" cy="5497512"/>
          </a:xfrm>
        </p:grpSpPr>
        <p:pic>
          <p:nvPicPr>
            <p:cNvPr id="12" name="Shape 12"/>
            <p:cNvPicPr preferRelativeResize="0"/>
            <p:nvPr/>
          </p:nvPicPr>
          <p:blipFill rotWithShape="1">
            <a:blip r:embed="rId1">
              <a:alphaModFix/>
            </a:blip>
            <a:srcRect b="0" l="0" r="0" t="0"/>
            <a:stretch/>
          </p:blipFill>
          <p:spPr>
            <a:xfrm>
              <a:off x="414337" y="427037"/>
              <a:ext cx="8315325" cy="5497512"/>
            </a:xfrm>
            <a:prstGeom prst="rect">
              <a:avLst/>
            </a:prstGeom>
            <a:noFill/>
            <a:ln>
              <a:noFill/>
            </a:ln>
          </p:spPr>
        </p:pic>
        <p:sp>
          <p:nvSpPr>
            <p:cNvPr id="13" name="Shape 13"/>
            <p:cNvSpPr txBox="1"/>
            <p:nvPr/>
          </p:nvSpPr>
          <p:spPr>
            <a:xfrm>
              <a:off x="452437" y="468312"/>
              <a:ext cx="8239125" cy="5418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4" name="Shape 14"/>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5" name="Shape 15"/>
          <p:cNvGrpSpPr/>
          <p:nvPr/>
        </p:nvGrpSpPr>
        <p:grpSpPr>
          <a:xfrm>
            <a:off x="414337" y="427037"/>
            <a:ext cx="8315325" cy="3121025"/>
            <a:chOff x="414337" y="427037"/>
            <a:chExt cx="8315325" cy="3121025"/>
          </a:xfrm>
        </p:grpSpPr>
        <p:pic>
          <p:nvPicPr>
            <p:cNvPr id="16" name="Shape 16"/>
            <p:cNvPicPr preferRelativeResize="0"/>
            <p:nvPr/>
          </p:nvPicPr>
          <p:blipFill rotWithShape="1">
            <a:blip r:embed="rId2">
              <a:alphaModFix/>
            </a:blip>
            <a:srcRect b="0" l="0" r="0" t="0"/>
            <a:stretch/>
          </p:blipFill>
          <p:spPr>
            <a:xfrm>
              <a:off x="414337" y="427037"/>
              <a:ext cx="8315325" cy="3121025"/>
            </a:xfrm>
            <a:prstGeom prst="rect">
              <a:avLst/>
            </a:prstGeom>
            <a:noFill/>
            <a:ln>
              <a:noFill/>
            </a:ln>
          </p:spPr>
        </p:pic>
        <p:sp>
          <p:nvSpPr>
            <p:cNvPr id="17" name="Shape 17"/>
            <p:cNvSpPr txBox="1"/>
            <p:nvPr/>
          </p:nvSpPr>
          <p:spPr>
            <a:xfrm>
              <a:off x="460375" y="476250"/>
              <a:ext cx="8223250" cy="3025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8" name="Shape 18"/>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19" name="Shape 19"/>
          <p:cNvSpPr txBox="1"/>
          <p:nvPr>
            <p:ph idx="1" type="body"/>
          </p:nvPr>
        </p:nvSpPr>
        <p:spPr>
          <a:xfrm>
            <a:off x="503237" y="530225"/>
            <a:ext cx="8183562" cy="4187825"/>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20" name="Shape 20"/>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A3D6"/>
        </a:solidFill>
      </p:bgPr>
    </p:bg>
    <p:spTree>
      <p:nvGrpSpPr>
        <p:cNvPr id="29" name="Shape 29"/>
        <p:cNvGrpSpPr/>
        <p:nvPr/>
      </p:nvGrpSpPr>
      <p:grpSpPr>
        <a:xfrm>
          <a:off x="0" y="0"/>
          <a:ext cx="0" cy="0"/>
          <a:chOff x="0" y="0"/>
          <a:chExt cx="0" cy="0"/>
        </a:xfrm>
      </p:grpSpPr>
      <p:sp>
        <p:nvSpPr>
          <p:cNvPr id="30" name="Shape 30"/>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1" name="Shape 31"/>
          <p:cNvGrpSpPr/>
          <p:nvPr/>
        </p:nvGrpSpPr>
        <p:grpSpPr>
          <a:xfrm>
            <a:off x="414337" y="427037"/>
            <a:ext cx="8315325" cy="5497512"/>
            <a:chOff x="414337" y="427037"/>
            <a:chExt cx="8315325" cy="5497512"/>
          </a:xfrm>
        </p:grpSpPr>
        <p:pic>
          <p:nvPicPr>
            <p:cNvPr id="32" name="Shape 32"/>
            <p:cNvPicPr preferRelativeResize="0"/>
            <p:nvPr/>
          </p:nvPicPr>
          <p:blipFill rotWithShape="1">
            <a:blip r:embed="rId1">
              <a:alphaModFix/>
            </a:blip>
            <a:srcRect b="0" l="0" r="0" t="0"/>
            <a:stretch/>
          </p:blipFill>
          <p:spPr>
            <a:xfrm>
              <a:off x="414337" y="427037"/>
              <a:ext cx="8315325" cy="5497512"/>
            </a:xfrm>
            <a:prstGeom prst="rect">
              <a:avLst/>
            </a:prstGeom>
            <a:noFill/>
            <a:ln>
              <a:noFill/>
            </a:ln>
          </p:spPr>
        </p:pic>
        <p:sp>
          <p:nvSpPr>
            <p:cNvPr id="33" name="Shape 33"/>
            <p:cNvSpPr txBox="1"/>
            <p:nvPr/>
          </p:nvSpPr>
          <p:spPr>
            <a:xfrm>
              <a:off x="452437" y="468312"/>
              <a:ext cx="8239125" cy="5418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4" name="Shape 34"/>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35" name="Shape 35"/>
          <p:cNvSpPr txBox="1"/>
          <p:nvPr>
            <p:ph idx="1" type="body"/>
          </p:nvPr>
        </p:nvSpPr>
        <p:spPr>
          <a:xfrm>
            <a:off x="503237" y="530225"/>
            <a:ext cx="8183562" cy="4187825"/>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36" name="Shape 36"/>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A3D6"/>
        </a:solidFill>
      </p:bgPr>
    </p:bg>
    <p:spTree>
      <p:nvGrpSpPr>
        <p:cNvPr id="85" name="Shape 85"/>
        <p:cNvGrpSpPr/>
        <p:nvPr/>
      </p:nvGrpSpPr>
      <p:grpSpPr>
        <a:xfrm>
          <a:off x="0" y="0"/>
          <a:ext cx="0" cy="0"/>
          <a:chOff x="0" y="0"/>
          <a:chExt cx="0" cy="0"/>
        </a:xfrm>
      </p:grpSpPr>
      <p:sp>
        <p:nvSpPr>
          <p:cNvPr id="86" name="Shape 86"/>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7" name="Shape 87"/>
          <p:cNvGrpSpPr/>
          <p:nvPr/>
        </p:nvGrpSpPr>
        <p:grpSpPr>
          <a:xfrm>
            <a:off x="414337" y="427037"/>
            <a:ext cx="8315325" cy="5497512"/>
            <a:chOff x="414337" y="427037"/>
            <a:chExt cx="8315325" cy="5497512"/>
          </a:xfrm>
        </p:grpSpPr>
        <p:pic>
          <p:nvPicPr>
            <p:cNvPr id="88" name="Shape 88"/>
            <p:cNvPicPr preferRelativeResize="0"/>
            <p:nvPr/>
          </p:nvPicPr>
          <p:blipFill rotWithShape="1">
            <a:blip r:embed="rId1">
              <a:alphaModFix/>
            </a:blip>
            <a:srcRect b="0" l="0" r="0" t="0"/>
            <a:stretch/>
          </p:blipFill>
          <p:spPr>
            <a:xfrm>
              <a:off x="414337" y="427037"/>
              <a:ext cx="8315325" cy="5497512"/>
            </a:xfrm>
            <a:prstGeom prst="rect">
              <a:avLst/>
            </a:prstGeom>
            <a:noFill/>
            <a:ln>
              <a:noFill/>
            </a:ln>
          </p:spPr>
        </p:pic>
        <p:sp>
          <p:nvSpPr>
            <p:cNvPr id="89" name="Shape 89"/>
            <p:cNvSpPr txBox="1"/>
            <p:nvPr/>
          </p:nvSpPr>
          <p:spPr>
            <a:xfrm>
              <a:off x="452437" y="468312"/>
              <a:ext cx="8239125" cy="5418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0" name="Shape 90"/>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1" name="Shape 91"/>
          <p:cNvGrpSpPr/>
          <p:nvPr/>
        </p:nvGrpSpPr>
        <p:grpSpPr>
          <a:xfrm>
            <a:off x="414337" y="427037"/>
            <a:ext cx="8315325" cy="4352925"/>
            <a:chOff x="414337" y="427037"/>
            <a:chExt cx="8315325" cy="4352925"/>
          </a:xfrm>
        </p:grpSpPr>
        <p:pic>
          <p:nvPicPr>
            <p:cNvPr id="92" name="Shape 92"/>
            <p:cNvPicPr preferRelativeResize="0"/>
            <p:nvPr/>
          </p:nvPicPr>
          <p:blipFill rotWithShape="1">
            <a:blip r:embed="rId2">
              <a:alphaModFix/>
            </a:blip>
            <a:srcRect b="0" l="0" r="0" t="0"/>
            <a:stretch/>
          </p:blipFill>
          <p:spPr>
            <a:xfrm>
              <a:off x="414337" y="427037"/>
              <a:ext cx="8315325" cy="4352925"/>
            </a:xfrm>
            <a:prstGeom prst="rect">
              <a:avLst/>
            </a:prstGeom>
            <a:noFill/>
            <a:ln>
              <a:noFill/>
            </a:ln>
          </p:spPr>
        </p:pic>
        <p:sp>
          <p:nvSpPr>
            <p:cNvPr id="93" name="Shape 93"/>
            <p:cNvSpPr txBox="1"/>
            <p:nvPr/>
          </p:nvSpPr>
          <p:spPr>
            <a:xfrm>
              <a:off x="446087" y="461962"/>
              <a:ext cx="8251825" cy="428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4" name="Shape 94"/>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95" name="Shape 95"/>
          <p:cNvSpPr txBox="1"/>
          <p:nvPr>
            <p:ph idx="1" type="body"/>
          </p:nvPr>
        </p:nvSpPr>
        <p:spPr>
          <a:xfrm>
            <a:off x="503237" y="530225"/>
            <a:ext cx="8183562" cy="4187825"/>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96" name="Shape 96"/>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A3D6"/>
        </a:solidFill>
      </p:bgPr>
    </p:bg>
    <p:spTree>
      <p:nvGrpSpPr>
        <p:cNvPr id="105" name="Shape 105"/>
        <p:cNvGrpSpPr/>
        <p:nvPr/>
      </p:nvGrpSpPr>
      <p:grpSpPr>
        <a:xfrm>
          <a:off x="0" y="0"/>
          <a:ext cx="0" cy="0"/>
          <a:chOff x="0" y="0"/>
          <a:chExt cx="0" cy="0"/>
        </a:xfrm>
      </p:grpSpPr>
      <p:sp>
        <p:nvSpPr>
          <p:cNvPr id="106" name="Shape 106"/>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7" name="Shape 107"/>
          <p:cNvGrpSpPr/>
          <p:nvPr/>
        </p:nvGrpSpPr>
        <p:grpSpPr>
          <a:xfrm>
            <a:off x="414337" y="427037"/>
            <a:ext cx="8315325" cy="5497512"/>
            <a:chOff x="414337" y="427037"/>
            <a:chExt cx="8315325" cy="5497512"/>
          </a:xfrm>
        </p:grpSpPr>
        <p:pic>
          <p:nvPicPr>
            <p:cNvPr id="108" name="Shape 108"/>
            <p:cNvPicPr preferRelativeResize="0"/>
            <p:nvPr/>
          </p:nvPicPr>
          <p:blipFill rotWithShape="1">
            <a:blip r:embed="rId1">
              <a:alphaModFix/>
            </a:blip>
            <a:srcRect b="0" l="0" r="0" t="0"/>
            <a:stretch/>
          </p:blipFill>
          <p:spPr>
            <a:xfrm>
              <a:off x="414337" y="427037"/>
              <a:ext cx="8315325" cy="5497512"/>
            </a:xfrm>
            <a:prstGeom prst="rect">
              <a:avLst/>
            </a:prstGeom>
            <a:noFill/>
            <a:ln>
              <a:noFill/>
            </a:ln>
          </p:spPr>
        </p:pic>
        <p:sp>
          <p:nvSpPr>
            <p:cNvPr id="109" name="Shape 109"/>
            <p:cNvSpPr txBox="1"/>
            <p:nvPr/>
          </p:nvSpPr>
          <p:spPr>
            <a:xfrm>
              <a:off x="452437" y="468312"/>
              <a:ext cx="8239125" cy="5418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10" name="Shape 110"/>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Shape 111"/>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112" name="Shape 112"/>
          <p:cNvSpPr txBox="1"/>
          <p:nvPr>
            <p:ph idx="1" type="body"/>
          </p:nvPr>
        </p:nvSpPr>
        <p:spPr>
          <a:xfrm>
            <a:off x="503237" y="530225"/>
            <a:ext cx="8183562" cy="4187825"/>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13" name="Shape 113"/>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Shape 114"/>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Shape 115"/>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A3D6"/>
        </a:solidFill>
      </p:bgPr>
    </p:bg>
    <p:spTree>
      <p:nvGrpSpPr>
        <p:cNvPr id="120" name="Shape 120"/>
        <p:cNvGrpSpPr/>
        <p:nvPr/>
      </p:nvGrpSpPr>
      <p:grpSpPr>
        <a:xfrm>
          <a:off x="0" y="0"/>
          <a:ext cx="0" cy="0"/>
          <a:chOff x="0" y="0"/>
          <a:chExt cx="0" cy="0"/>
        </a:xfrm>
      </p:grpSpPr>
      <p:sp>
        <p:nvSpPr>
          <p:cNvPr id="121" name="Shape 121"/>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2" name="Shape 122"/>
          <p:cNvGrpSpPr/>
          <p:nvPr/>
        </p:nvGrpSpPr>
        <p:grpSpPr>
          <a:xfrm>
            <a:off x="414337" y="427037"/>
            <a:ext cx="8315325" cy="5497512"/>
            <a:chOff x="414337" y="427037"/>
            <a:chExt cx="8315325" cy="5497512"/>
          </a:xfrm>
        </p:grpSpPr>
        <p:pic>
          <p:nvPicPr>
            <p:cNvPr id="123" name="Shape 123"/>
            <p:cNvPicPr preferRelativeResize="0"/>
            <p:nvPr/>
          </p:nvPicPr>
          <p:blipFill rotWithShape="1">
            <a:blip r:embed="rId1">
              <a:alphaModFix/>
            </a:blip>
            <a:srcRect b="0" l="0" r="0" t="0"/>
            <a:stretch/>
          </p:blipFill>
          <p:spPr>
            <a:xfrm>
              <a:off x="414337" y="427037"/>
              <a:ext cx="8315325" cy="5497512"/>
            </a:xfrm>
            <a:prstGeom prst="rect">
              <a:avLst/>
            </a:prstGeom>
            <a:noFill/>
            <a:ln>
              <a:noFill/>
            </a:ln>
          </p:spPr>
        </p:pic>
        <p:sp>
          <p:nvSpPr>
            <p:cNvPr id="124" name="Shape 124"/>
            <p:cNvSpPr txBox="1"/>
            <p:nvPr/>
          </p:nvSpPr>
          <p:spPr>
            <a:xfrm>
              <a:off x="452437" y="468312"/>
              <a:ext cx="8239125" cy="5418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25" name="Shape 125"/>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Shape 126"/>
          <p:cNvSpPr/>
          <p:nvPr/>
        </p:nvSpPr>
        <p:spPr>
          <a:xfrm>
            <a:off x="6400800" y="433387"/>
            <a:ext cx="2324100" cy="4343400"/>
          </a:xfrm>
          <a:custGeom>
            <a:pathLst>
              <a:path extrusionOk="0" h="4343400" w="2324100">
                <a:moveTo>
                  <a:pt x="0" y="0"/>
                </a:moveTo>
                <a:lnTo>
                  <a:pt x="2260234" y="0"/>
                </a:lnTo>
                <a:lnTo>
                  <a:pt x="2260234" y="0"/>
                </a:lnTo>
                <a:cubicBezTo>
                  <a:pt x="2268620" y="0"/>
                  <a:pt x="2276926" y="1652"/>
                  <a:pt x="2284674" y="4861"/>
                </a:cubicBezTo>
                <a:cubicBezTo>
                  <a:pt x="2292422" y="8071"/>
                  <a:pt x="2299463" y="12775"/>
                  <a:pt x="2305394" y="18705"/>
                </a:cubicBezTo>
                <a:cubicBezTo>
                  <a:pt x="2311324" y="24636"/>
                  <a:pt x="2316028" y="31677"/>
                  <a:pt x="2319238" y="39425"/>
                </a:cubicBezTo>
                <a:cubicBezTo>
                  <a:pt x="2322447" y="47173"/>
                  <a:pt x="2324100" y="55479"/>
                  <a:pt x="2324100" y="63866"/>
                </a:cubicBezTo>
                <a:lnTo>
                  <a:pt x="2324100" y="4343400"/>
                </a:lnTo>
                <a:lnTo>
                  <a:pt x="0" y="4343400"/>
                </a:lnTo>
                <a:close/>
              </a:path>
            </a:pathLst>
          </a:cu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Shape 127"/>
          <p:cNvSpPr txBox="1"/>
          <p:nvPr>
            <p:ph type="title"/>
          </p:nvPr>
        </p:nvSpPr>
        <p:spPr>
          <a:xfrm>
            <a:off x="503237" y="4986337"/>
            <a:ext cx="8183562" cy="10509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128" name="Shape 128"/>
          <p:cNvSpPr txBox="1"/>
          <p:nvPr>
            <p:ph idx="1" type="body"/>
          </p:nvPr>
        </p:nvSpPr>
        <p:spPr>
          <a:xfrm>
            <a:off x="503237" y="530225"/>
            <a:ext cx="8183562" cy="4187825"/>
          </a:xfrm>
          <a:prstGeom prst="rect">
            <a:avLst/>
          </a:prstGeom>
          <a:noFill/>
          <a:ln>
            <a:noFill/>
          </a:ln>
        </p:spPr>
        <p:txBody>
          <a:bodyPr anchorCtr="0" anchor="t" bIns="91425" lIns="91425" spcFirstLastPara="1" rIns="91425" wrap="square" tIns="91425"/>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FF5D12"/>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FF5D12"/>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FF5D1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29" name="Shape 129"/>
          <p:cNvSpPr txBox="1"/>
          <p:nvPr>
            <p:ph idx="10" type="dt"/>
          </p:nvPr>
        </p:nvSpPr>
        <p:spPr>
          <a:xfrm>
            <a:off x="3776662" y="6111875"/>
            <a:ext cx="2286000"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SzPts val="1400"/>
              <a:buNone/>
              <a:defRPr b="0" i="0" sz="1000" u="none">
                <a:solidFill>
                  <a:srgbClr val="B3AAA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Shape 130"/>
          <p:cNvSpPr txBox="1"/>
          <p:nvPr>
            <p:ph idx="11" type="ftr"/>
          </p:nvPr>
        </p:nvSpPr>
        <p:spPr>
          <a:xfrm>
            <a:off x="6062662" y="6111875"/>
            <a:ext cx="228600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Shape 131"/>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1pPr>
            <a:lvl2pPr indent="0" lvl="1"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2pPr>
            <a:lvl3pPr indent="0" lvl="2"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3pPr>
            <a:lvl4pPr indent="0" lvl="3"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4pPr>
            <a:lvl5pPr indent="0" lvl="4"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5pPr>
            <a:lvl6pPr indent="0" lvl="5"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6pPr>
            <a:lvl7pPr indent="0" lvl="6"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7pPr>
            <a:lvl8pPr indent="0" lvl="7"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8pPr>
            <a:lvl9pPr indent="0" lvl="8" marL="0" marR="0" rtl="0" algn="r">
              <a:lnSpc>
                <a:spcPct val="100000"/>
              </a:lnSpc>
              <a:spcBef>
                <a:spcPts val="0"/>
              </a:spcBef>
              <a:spcAft>
                <a:spcPts val="0"/>
              </a:spcAft>
              <a:buClr>
                <a:srgbClr val="B3AAAE"/>
              </a:buClr>
              <a:buSzPts val="1000"/>
              <a:buFont typeface="Arial"/>
              <a:buNone/>
              <a:defRPr b="0" i="0" sz="1000" u="none">
                <a:solidFill>
                  <a:srgbClr val="B3AAA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722312" y="1143000"/>
            <a:ext cx="7772400" cy="1828800"/>
          </a:xfrm>
          <a:prstGeom prst="rect">
            <a:avLst/>
          </a:prstGeom>
          <a:noFill/>
          <a:ln>
            <a:noFill/>
          </a:ln>
        </p:spPr>
        <p:txBody>
          <a:bodyPr anchorCtr="0" anchor="b" bIns="45700" lIns="45700" spcFirstLastPara="1" rIns="45700" wrap="square" tIns="45700">
            <a:noAutofit/>
          </a:bodyPr>
          <a:lstStyle/>
          <a:p>
            <a:pPr indent="0" lvl="0" marL="0" marR="0" rtl="0" algn="ctr">
              <a:lnSpc>
                <a:spcPct val="100000"/>
              </a:lnSpc>
              <a:spcBef>
                <a:spcPts val="0"/>
              </a:spcBef>
              <a:spcAft>
                <a:spcPts val="0"/>
              </a:spcAft>
              <a:buClr>
                <a:srgbClr val="B30DA7"/>
              </a:buClr>
              <a:buSzPts val="4500"/>
              <a:buFont typeface="Times New Roman"/>
              <a:buNone/>
            </a:pPr>
            <a:r>
              <a:rPr b="1" i="0" lang="en-US" sz="4500" u="none" cap="none" strike="noStrike">
                <a:solidFill>
                  <a:srgbClr val="B30DA7"/>
                </a:solidFill>
                <a:latin typeface="Times New Roman"/>
                <a:ea typeface="Times New Roman"/>
                <a:cs typeface="Times New Roman"/>
                <a:sym typeface="Times New Roman"/>
              </a:rPr>
              <a:t>TREE</a:t>
            </a:r>
            <a:endParaRPr/>
          </a:p>
        </p:txBody>
      </p:sp>
      <p:pic>
        <p:nvPicPr>
          <p:cNvPr descr="C:\Users\shimul\Desktop\8592001-digital-tree-silhouette-numbers.jpg" id="144" name="Shape 144"/>
          <p:cNvPicPr preferRelativeResize="0"/>
          <p:nvPr/>
        </p:nvPicPr>
        <p:blipFill rotWithShape="1">
          <a:blip r:embed="rId3">
            <a:alphaModFix/>
          </a:blip>
          <a:srcRect b="0" l="0" r="0" t="0"/>
          <a:stretch/>
        </p:blipFill>
        <p:spPr>
          <a:xfrm>
            <a:off x="1285875" y="642937"/>
            <a:ext cx="6572250" cy="3571875"/>
          </a:xfrm>
          <a:prstGeom prst="rect">
            <a:avLst/>
          </a:prstGeom>
          <a:noFill/>
          <a:ln>
            <a:noFill/>
          </a:ln>
        </p:spPr>
      </p:pic>
      <p:sp>
        <p:nvSpPr>
          <p:cNvPr id="145" name="Shape 145"/>
          <p:cNvSpPr txBox="1"/>
          <p:nvPr>
            <p:ph idx="1" type="subTitle"/>
          </p:nvPr>
        </p:nvSpPr>
        <p:spPr>
          <a:xfrm>
            <a:off x="722312" y="3684587"/>
            <a:ext cx="7772400" cy="914400"/>
          </a:xfrm>
          <a:prstGeom prst="rect">
            <a:avLst/>
          </a:prstGeom>
          <a:noFill/>
          <a:ln>
            <a:noFill/>
          </a:ln>
        </p:spPr>
        <p:txBody>
          <a:bodyPr anchorCtr="0" anchor="t" bIns="45700" lIns="182875" spcFirstLastPara="1" rIns="91425" wrap="square" tIns="0">
            <a:noAutofit/>
          </a:bodyPr>
          <a:lstStyle/>
          <a:p>
            <a:pPr indent="0" lvl="0" marL="36576" marR="0" rtl="0" algn="r">
              <a:spcBef>
                <a:spcPts val="0"/>
              </a:spcBef>
              <a:spcAft>
                <a:spcPts val="0"/>
              </a:spcAft>
              <a:buClr>
                <a:schemeClr val="accent1"/>
              </a:buClr>
              <a:buSzPts val="1600"/>
              <a:buFont typeface="Noto Sans Symbols"/>
              <a:buNone/>
            </a:pPr>
            <a:r>
              <a:t/>
            </a:r>
            <a:endParaRPr b="0" i="0" sz="2000" u="none" cap="none" strike="noStrike">
              <a:solidFill>
                <a:srgbClr val="817B7E"/>
              </a:solidFill>
              <a:latin typeface="Verdana"/>
              <a:ea typeface="Verdana"/>
              <a:cs typeface="Verdana"/>
              <a:sym typeface="Verdana"/>
            </a:endParaRPr>
          </a:p>
        </p:txBody>
      </p:sp>
      <p:sp>
        <p:nvSpPr>
          <p:cNvPr id="146" name="Shape 146"/>
          <p:cNvSpPr txBox="1"/>
          <p:nvPr/>
        </p:nvSpPr>
        <p:spPr>
          <a:xfrm>
            <a:off x="4448175" y="3244850"/>
            <a:ext cx="24765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
        <p:nvSpPr>
          <p:cNvPr id="147" name="Shape 147"/>
          <p:cNvSpPr txBox="1"/>
          <p:nvPr/>
        </p:nvSpPr>
        <p:spPr>
          <a:xfrm>
            <a:off x="4448175" y="3244850"/>
            <a:ext cx="24765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
        <p:nvSpPr>
          <p:cNvPr id="148" name="Shape 148"/>
          <p:cNvSpPr txBox="1"/>
          <p:nvPr/>
        </p:nvSpPr>
        <p:spPr>
          <a:xfrm>
            <a:off x="4448175" y="3244850"/>
            <a:ext cx="24765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76200"/>
            <a:ext cx="82296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Cambria"/>
              <a:buNone/>
            </a:pPr>
            <a:r>
              <a:rPr b="1" i="0" lang="en-US" sz="3600" u="none" cap="none" strike="noStrike">
                <a:solidFill>
                  <a:srgbClr val="FF0000"/>
                </a:solidFill>
                <a:latin typeface="Cambria"/>
                <a:ea typeface="Cambria"/>
                <a:cs typeface="Cambria"/>
                <a:sym typeface="Cambria"/>
              </a:rPr>
              <a:t>A Binary Tree</a:t>
            </a:r>
            <a:endParaRPr/>
          </a:p>
        </p:txBody>
      </p:sp>
      <p:pic>
        <p:nvPicPr>
          <p:cNvPr descr="C:\Users\shimul\Desktop\binary_fractal_tree_04_20_80_065_065.png" id="241" name="Shape 241"/>
          <p:cNvPicPr preferRelativeResize="0"/>
          <p:nvPr/>
        </p:nvPicPr>
        <p:blipFill rotWithShape="1">
          <a:blip r:embed="rId3">
            <a:alphaModFix/>
          </a:blip>
          <a:srcRect b="0" l="0" r="0" t="0"/>
          <a:stretch/>
        </p:blipFill>
        <p:spPr>
          <a:xfrm>
            <a:off x="1712912" y="1138237"/>
            <a:ext cx="5716587" cy="4719637"/>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28625" y="214312"/>
            <a:ext cx="82296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Binary Trees</a:t>
            </a:r>
            <a:endParaRPr/>
          </a:p>
        </p:txBody>
      </p:sp>
      <p:sp>
        <p:nvSpPr>
          <p:cNvPr id="247" name="Shape 247"/>
          <p:cNvSpPr txBox="1"/>
          <p:nvPr>
            <p:ph idx="1" type="body"/>
          </p:nvPr>
        </p:nvSpPr>
        <p:spPr>
          <a:xfrm>
            <a:off x="500062" y="1714500"/>
            <a:ext cx="8229600" cy="4325937"/>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7030A0"/>
              </a:buClr>
              <a:buSzPts val="1920"/>
              <a:buFont typeface="Noto Sans Symbols"/>
              <a:buChar char="➢"/>
            </a:pPr>
            <a:r>
              <a:rPr b="0" i="0" lang="en-US" sz="2400" u="none">
                <a:solidFill>
                  <a:schemeClr val="dk1"/>
                </a:solidFill>
                <a:latin typeface="Verdana"/>
                <a:ea typeface="Verdana"/>
                <a:cs typeface="Verdana"/>
                <a:sym typeface="Verdana"/>
              </a:rPr>
              <a:t>Binary Tree is a special data structure used for data storage purposes. </a:t>
            </a:r>
            <a:endParaRPr/>
          </a:p>
          <a:p>
            <a:pPr indent="-133666" lvl="0" marL="365125" marR="0" rtl="0" algn="l">
              <a:lnSpc>
                <a:spcPct val="100000"/>
              </a:lnSpc>
              <a:spcBef>
                <a:spcPts val="200"/>
              </a:spcBef>
              <a:spcAft>
                <a:spcPts val="0"/>
              </a:spcAft>
              <a:buClr>
                <a:srgbClr val="7030A0"/>
              </a:buClr>
              <a:buSzPts val="1920"/>
              <a:buFont typeface="Noto Sans Symbols"/>
              <a:buNone/>
            </a:pPr>
            <a:r>
              <a:t/>
            </a:r>
            <a:endParaRPr b="0" i="0" sz="2400" u="none">
              <a:solidFill>
                <a:schemeClr val="dk1"/>
              </a:solidFill>
              <a:latin typeface="Verdana"/>
              <a:ea typeface="Verdana"/>
              <a:cs typeface="Verdana"/>
              <a:sym typeface="Verdana"/>
            </a:endParaRPr>
          </a:p>
          <a:p>
            <a:pPr indent="-133666" lvl="0" marL="365125" marR="0" rtl="0" algn="l">
              <a:lnSpc>
                <a:spcPct val="100000"/>
              </a:lnSpc>
              <a:spcBef>
                <a:spcPts val="200"/>
              </a:spcBef>
              <a:spcAft>
                <a:spcPts val="0"/>
              </a:spcAft>
              <a:buClr>
                <a:srgbClr val="7030A0"/>
              </a:buClr>
              <a:buSzPts val="1920"/>
              <a:buFont typeface="Noto Sans Symbols"/>
              <a:buNone/>
            </a:pPr>
            <a:r>
              <a:t/>
            </a:r>
            <a:endParaRPr b="0" i="0" sz="2400" u="none">
              <a:solidFill>
                <a:schemeClr val="dk1"/>
              </a:solidFill>
              <a:latin typeface="Verdana"/>
              <a:ea typeface="Verdana"/>
              <a:cs typeface="Verdana"/>
              <a:sym typeface="Verdana"/>
            </a:endParaRPr>
          </a:p>
          <a:p>
            <a:pPr indent="-255586" lvl="0" marL="365125" marR="0" rtl="0" algn="l">
              <a:lnSpc>
                <a:spcPct val="100000"/>
              </a:lnSpc>
              <a:spcBef>
                <a:spcPts val="200"/>
              </a:spcBef>
              <a:spcAft>
                <a:spcPts val="0"/>
              </a:spcAft>
              <a:buClr>
                <a:srgbClr val="7030A0"/>
              </a:buClr>
              <a:buSzPts val="1920"/>
              <a:buFont typeface="Noto Sans Symbols"/>
              <a:buChar char="➢"/>
            </a:pPr>
            <a:r>
              <a:rPr b="0" i="0" lang="en-US" sz="2400" u="none">
                <a:solidFill>
                  <a:schemeClr val="dk1"/>
                </a:solidFill>
                <a:latin typeface="Verdana"/>
                <a:ea typeface="Verdana"/>
                <a:cs typeface="Verdana"/>
                <a:sym typeface="Verdana"/>
              </a:rPr>
              <a:t>A binary tree has a special condition that each node can have a maximum of two children.</a:t>
            </a:r>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descr="binary_tree.jpg" id="252" name="Shape 252"/>
          <p:cNvPicPr preferRelativeResize="0"/>
          <p:nvPr>
            <p:ph idx="1" type="body"/>
          </p:nvPr>
        </p:nvPicPr>
        <p:blipFill rotWithShape="1">
          <a:blip r:embed="rId3">
            <a:alphaModFix/>
          </a:blip>
          <a:srcRect b="0" l="0" r="0" t="0"/>
          <a:stretch/>
        </p:blipFill>
        <p:spPr>
          <a:xfrm>
            <a:off x="928687" y="952500"/>
            <a:ext cx="6786562" cy="4262437"/>
          </a:xfrm>
          <a:prstGeom prst="rect">
            <a:avLst/>
          </a:prstGeom>
          <a:noFill/>
          <a:ln>
            <a:noFill/>
          </a:ln>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68312" y="285750"/>
            <a:ext cx="8229600" cy="857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Example of a Tree</a:t>
            </a:r>
            <a:endParaRPr/>
          </a:p>
        </p:txBody>
      </p:sp>
      <p:pic>
        <p:nvPicPr>
          <p:cNvPr descr="C:\Users\Pallavi\Desktop\200px-Binary_search_tree.svg.png" id="258" name="Shape 258"/>
          <p:cNvPicPr preferRelativeResize="0"/>
          <p:nvPr>
            <p:ph idx="1" type="body"/>
          </p:nvPr>
        </p:nvPicPr>
        <p:blipFill rotWithShape="1">
          <a:blip r:embed="rId3">
            <a:alphaModFix/>
          </a:blip>
          <a:srcRect b="0" l="0" r="0" t="0"/>
          <a:stretch/>
        </p:blipFill>
        <p:spPr>
          <a:xfrm>
            <a:off x="500062" y="1428750"/>
            <a:ext cx="3384550" cy="4429125"/>
          </a:xfrm>
          <a:prstGeom prst="rect">
            <a:avLst/>
          </a:prstGeom>
          <a:noFill/>
          <a:ln>
            <a:noFill/>
          </a:ln>
        </p:spPr>
      </p:pic>
      <p:sp>
        <p:nvSpPr>
          <p:cNvPr id="259" name="Shape 259"/>
          <p:cNvSpPr txBox="1"/>
          <p:nvPr>
            <p:ph idx="2" type="body"/>
          </p:nvPr>
        </p:nvSpPr>
        <p:spPr>
          <a:xfrm>
            <a:off x="3924300" y="1385887"/>
            <a:ext cx="4757737" cy="5472112"/>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No. of nodes = 9</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Height  = 4</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Highest Level = 3</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Root Node  = 8</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Leaves  = 1,4,7,13</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Internal Nodes  = 3,10,6,14</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Ancestors Of 6  = 3,8</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Descendents Of 10 = 14,13</a:t>
            </a:r>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Sibling Of 1 = 6</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5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5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5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5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500"/>
                                        <p:tgtEl>
                                          <p:spTgt spid="25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28625" y="214312"/>
            <a:ext cx="8229600" cy="1066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rgbClr val="FF8D3E"/>
              </a:solidFill>
              <a:latin typeface="Verdana"/>
              <a:ea typeface="Verdana"/>
              <a:cs typeface="Verdana"/>
              <a:sym typeface="Verdana"/>
            </a:endParaRPr>
          </a:p>
        </p:txBody>
      </p:sp>
      <p:sp>
        <p:nvSpPr>
          <p:cNvPr id="265" name="Shape 265"/>
          <p:cNvSpPr txBox="1"/>
          <p:nvPr>
            <p:ph idx="1" type="body"/>
          </p:nvPr>
        </p:nvSpPr>
        <p:spPr>
          <a:xfrm>
            <a:off x="500062" y="1714500"/>
            <a:ext cx="8229600" cy="4325937"/>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Verdana"/>
                <a:ea typeface="Verdana"/>
                <a:cs typeface="Verdana"/>
                <a:sym typeface="Verdana"/>
              </a:rPr>
              <a:t>The </a:t>
            </a:r>
            <a:r>
              <a:rPr b="1" i="0" lang="en-US" sz="2400" u="none">
                <a:solidFill>
                  <a:schemeClr val="dk1"/>
                </a:solidFill>
                <a:latin typeface="Verdana"/>
                <a:ea typeface="Verdana"/>
                <a:cs typeface="Verdana"/>
                <a:sym typeface="Verdana"/>
              </a:rPr>
              <a:t>depth</a:t>
            </a:r>
            <a:r>
              <a:rPr b="0" i="0" lang="en-US" sz="2400" u="none">
                <a:solidFill>
                  <a:schemeClr val="dk1"/>
                </a:solidFill>
                <a:latin typeface="Verdana"/>
                <a:ea typeface="Verdana"/>
                <a:cs typeface="Verdana"/>
                <a:sym typeface="Verdana"/>
              </a:rPr>
              <a:t> of a node is the number of edges from the node to the tree's root node.</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A root node will have a depth of 0.</a:t>
            </a:r>
            <a:endParaRPr/>
          </a:p>
          <a:p>
            <a:pPr indent="-143191" lvl="0" marL="265112"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Verdana"/>
              <a:ea typeface="Verdana"/>
              <a:cs typeface="Verdana"/>
              <a:sym typeface="Verdana"/>
            </a:endParaRPr>
          </a:p>
          <a:p>
            <a:pPr indent="-265112" lvl="0" marL="265112"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Verdana"/>
              <a:ea typeface="Verdana"/>
              <a:cs typeface="Verdana"/>
              <a:sym typeface="Verdana"/>
            </a:endParaRPr>
          </a:p>
          <a:p>
            <a:pPr indent="-265112" lvl="0" marL="265112" marR="0" rtl="0" algn="l">
              <a:lnSpc>
                <a:spcPct val="100000"/>
              </a:lnSpc>
              <a:spcBef>
                <a:spcPts val="200"/>
              </a:spcBef>
              <a:spcAft>
                <a:spcPts val="0"/>
              </a:spcAft>
              <a:buClr>
                <a:schemeClr val="accent1"/>
              </a:buClr>
              <a:buSzPts val="1920"/>
              <a:buFont typeface="Noto Sans Symbols"/>
              <a:buChar char="●"/>
            </a:pPr>
            <a:r>
              <a:rPr b="0" i="0" lang="en-US" sz="2400" u="none">
                <a:solidFill>
                  <a:schemeClr val="dk1"/>
                </a:solidFill>
                <a:latin typeface="Verdana"/>
                <a:ea typeface="Verdana"/>
                <a:cs typeface="Verdana"/>
                <a:sym typeface="Verdana"/>
              </a:rPr>
              <a:t>The </a:t>
            </a:r>
            <a:r>
              <a:rPr b="1" i="0" lang="en-US" sz="2400" u="none">
                <a:solidFill>
                  <a:schemeClr val="dk1"/>
                </a:solidFill>
                <a:latin typeface="Verdana"/>
                <a:ea typeface="Verdana"/>
                <a:cs typeface="Verdana"/>
                <a:sym typeface="Verdana"/>
              </a:rPr>
              <a:t>height</a:t>
            </a:r>
            <a:r>
              <a:rPr b="0" i="0" lang="en-US" sz="2400" u="none">
                <a:solidFill>
                  <a:schemeClr val="dk1"/>
                </a:solidFill>
                <a:latin typeface="Verdana"/>
                <a:ea typeface="Verdana"/>
                <a:cs typeface="Verdana"/>
                <a:sym typeface="Verdana"/>
              </a:rPr>
              <a:t> of a node is the number of edges on the </a:t>
            </a:r>
            <a:r>
              <a:rPr b="0" i="1" lang="en-US" sz="2400" u="none">
                <a:solidFill>
                  <a:schemeClr val="dk1"/>
                </a:solidFill>
                <a:latin typeface="Verdana"/>
                <a:ea typeface="Verdana"/>
                <a:cs typeface="Verdana"/>
                <a:sym typeface="Verdana"/>
              </a:rPr>
              <a:t>longest path</a:t>
            </a:r>
            <a:r>
              <a:rPr b="0" i="0" lang="en-US" sz="2400" u="none">
                <a:solidFill>
                  <a:schemeClr val="dk1"/>
                </a:solidFill>
                <a:latin typeface="Verdana"/>
                <a:ea typeface="Verdana"/>
                <a:cs typeface="Verdana"/>
                <a:sym typeface="Verdana"/>
              </a:rPr>
              <a:t> from the node to a leaf.</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A leaf node will have a height of 0.</a:t>
            </a:r>
            <a:endParaRPr/>
          </a:p>
          <a:p>
            <a:pPr indent="-143193" lvl="0" marL="265113" marR="0" rtl="0" algn="l">
              <a:spcBef>
                <a:spcPts val="250"/>
              </a:spcBef>
              <a:spcAft>
                <a:spcPts val="0"/>
              </a:spcAft>
              <a:buClr>
                <a:schemeClr val="accent1"/>
              </a:buClr>
              <a:buSzPts val="192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descr="dept.JPG" id="270" name="Shape 270"/>
          <p:cNvPicPr preferRelativeResize="0"/>
          <p:nvPr>
            <p:ph idx="1" type="body"/>
          </p:nvPr>
        </p:nvPicPr>
        <p:blipFill rotWithShape="1">
          <a:blip r:embed="rId3">
            <a:alphaModFix/>
          </a:blip>
          <a:srcRect b="0" l="0" r="0" t="0"/>
          <a:stretch/>
        </p:blipFill>
        <p:spPr>
          <a:xfrm>
            <a:off x="1928812" y="428625"/>
            <a:ext cx="5505450" cy="5522912"/>
          </a:xfrm>
          <a:prstGeom prst="rect">
            <a:avLst/>
          </a:prstGeom>
          <a:noFill/>
          <a:ln>
            <a:noFill/>
          </a:ln>
        </p:spPr>
      </p:pic>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1" type="body"/>
          </p:nvPr>
        </p:nvSpPr>
        <p:spPr>
          <a:xfrm>
            <a:off x="503237" y="530225"/>
            <a:ext cx="8183562" cy="4187825"/>
          </a:xfrm>
          <a:prstGeom prst="rect">
            <a:avLst/>
          </a:prstGeom>
          <a:noFill/>
          <a:ln>
            <a:noFill/>
          </a:ln>
        </p:spPr>
        <p:txBody>
          <a:bodyPr anchorCtr="0" anchor="ctr" bIns="45700" lIns="182875" spcFirstLastPara="1" rIns="91425" wrap="square" tIns="91425">
            <a:noAutofit/>
          </a:bodyPr>
          <a:lstStyle/>
          <a:p>
            <a:pPr indent="-265112" lvl="0" marL="265112" marR="0" rtl="0" algn="l">
              <a:lnSpc>
                <a:spcPct val="100000"/>
              </a:lnSpc>
              <a:spcBef>
                <a:spcPts val="0"/>
              </a:spcBef>
              <a:spcAft>
                <a:spcPts val="0"/>
              </a:spcAft>
              <a:buClr>
                <a:srgbClr val="7030A0"/>
              </a:buClr>
              <a:buSzPts val="2560"/>
              <a:buFont typeface="Noto Sans Symbols"/>
              <a:buChar char="❖"/>
            </a:pPr>
            <a:r>
              <a:rPr b="0" i="0" lang="en-US" sz="3200" u="none">
                <a:solidFill>
                  <a:schemeClr val="dk1"/>
                </a:solidFill>
                <a:latin typeface="Times New Roman"/>
                <a:ea typeface="Times New Roman"/>
                <a:cs typeface="Times New Roman"/>
                <a:sym typeface="Times New Roman"/>
              </a:rPr>
              <a:t>  Maximum no.of nodes at any level is 2</a:t>
            </a:r>
            <a:r>
              <a:rPr b="0" baseline="30000" i="0" lang="en-US" sz="3200" u="none">
                <a:solidFill>
                  <a:schemeClr val="dk1"/>
                </a:solidFill>
                <a:latin typeface="Times New Roman"/>
                <a:ea typeface="Times New Roman"/>
                <a:cs typeface="Times New Roman"/>
                <a:sym typeface="Times New Roman"/>
              </a:rPr>
              <a:t>i</a:t>
            </a:r>
            <a:endParaRPr/>
          </a:p>
          <a:p>
            <a:pPr indent="-265112" lvl="0" marL="265112" marR="0" rtl="0" algn="l">
              <a:lnSpc>
                <a:spcPct val="100000"/>
              </a:lnSpc>
              <a:spcBef>
                <a:spcPts val="200"/>
              </a:spcBef>
              <a:spcAft>
                <a:spcPts val="0"/>
              </a:spcAft>
              <a:buClr>
                <a:schemeClr val="accent1"/>
              </a:buClr>
              <a:buSzPts val="2240"/>
              <a:buFont typeface="Noto Sans Symbols"/>
              <a:buNone/>
            </a:pPr>
            <a:r>
              <a:t/>
            </a:r>
            <a:endParaRPr b="0" baseline="30000" i="0" sz="2800" u="none">
              <a:solidFill>
                <a:schemeClr val="dk1"/>
              </a:solidFill>
              <a:latin typeface="Times New Roman"/>
              <a:ea typeface="Times New Roman"/>
              <a:cs typeface="Times New Roman"/>
              <a:sym typeface="Times New Roman"/>
            </a:endParaRPr>
          </a:p>
          <a:p>
            <a:pPr indent="-265112" lvl="0" marL="265112" marR="0" rtl="0" algn="l">
              <a:lnSpc>
                <a:spcPct val="100000"/>
              </a:lnSpc>
              <a:spcBef>
                <a:spcPts val="200"/>
              </a:spcBef>
              <a:spcAft>
                <a:spcPts val="0"/>
              </a:spcAft>
              <a:buClr>
                <a:srgbClr val="7030A0"/>
              </a:buClr>
              <a:buSzPts val="2240"/>
              <a:buFont typeface="Noto Sans Symbols"/>
              <a:buChar char="❖"/>
            </a:pPr>
            <a:r>
              <a:rPr b="0" baseline="30000" i="0" lang="en-US" sz="2800" u="none">
                <a:solidFill>
                  <a:schemeClr val="dk1"/>
                </a:solidFill>
                <a:latin typeface="Times New Roman"/>
                <a:ea typeface="Times New Roman"/>
                <a:cs typeface="Times New Roman"/>
                <a:sym typeface="Times New Roman"/>
              </a:rPr>
              <a:t> </a:t>
            </a:r>
            <a:r>
              <a:rPr b="0" baseline="-25000" i="0"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 Maximum no.of nodes at height h is 2</a:t>
            </a:r>
            <a:r>
              <a:rPr b="0" baseline="30000" i="0" lang="en-US" sz="3200" u="none">
                <a:solidFill>
                  <a:schemeClr val="dk1"/>
                </a:solidFill>
                <a:latin typeface="Times New Roman"/>
                <a:ea typeface="Times New Roman"/>
                <a:cs typeface="Times New Roman"/>
                <a:sym typeface="Times New Roman"/>
              </a:rPr>
              <a:t>h </a:t>
            </a:r>
            <a:r>
              <a:rPr b="0" i="0" lang="en-US" sz="3200" u="none">
                <a:solidFill>
                  <a:schemeClr val="dk1"/>
                </a:solidFill>
                <a:latin typeface="Times New Roman"/>
                <a:ea typeface="Times New Roman"/>
                <a:cs typeface="Times New Roman"/>
                <a:sym typeface="Times New Roman"/>
              </a:rPr>
              <a:t>-1</a:t>
            </a:r>
            <a:endParaRPr/>
          </a:p>
          <a:p>
            <a:pPr indent="-265112" lvl="0" marL="265112" marR="0" rtl="0" algn="l">
              <a:lnSpc>
                <a:spcPct val="100000"/>
              </a:lnSpc>
              <a:spcBef>
                <a:spcPts val="200"/>
              </a:spcBef>
              <a:spcAft>
                <a:spcPts val="0"/>
              </a:spcAft>
              <a:buClr>
                <a:schemeClr val="accent1"/>
              </a:buClr>
              <a:buSzPts val="2560"/>
              <a:buFont typeface="Noto Sans Symbols"/>
              <a:buNone/>
            </a:pPr>
            <a:r>
              <a:rPr b="0" i="0" lang="en-US" sz="3200" u="none">
                <a:solidFill>
                  <a:schemeClr val="dk1"/>
                </a:solidFill>
                <a:latin typeface="Times New Roman"/>
                <a:ea typeface="Times New Roman"/>
                <a:cs typeface="Times New Roman"/>
                <a:sym typeface="Times New Roman"/>
              </a:rPr>
              <a:t>   </a:t>
            </a:r>
            <a:endParaRPr/>
          </a:p>
          <a:p>
            <a:pPr indent="-265112" lvl="0" marL="265112" marR="0" rtl="0" algn="l">
              <a:lnSpc>
                <a:spcPct val="100000"/>
              </a:lnSpc>
              <a:spcBef>
                <a:spcPts val="200"/>
              </a:spcBef>
              <a:spcAft>
                <a:spcPts val="0"/>
              </a:spcAft>
              <a:buClr>
                <a:srgbClr val="7030A0"/>
              </a:buClr>
              <a:buSzPts val="2560"/>
              <a:buFont typeface="Noto Sans Symbols"/>
              <a:buChar char="❖"/>
            </a:pPr>
            <a:r>
              <a:rPr b="0" i="0" lang="en-US" sz="3200" u="none">
                <a:solidFill>
                  <a:schemeClr val="dk1"/>
                </a:solidFill>
                <a:latin typeface="Times New Roman"/>
                <a:ea typeface="Times New Roman"/>
                <a:cs typeface="Times New Roman"/>
                <a:sym typeface="Times New Roman"/>
              </a:rPr>
              <a:t> log</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(n+1)&lt; height &lt;= </a:t>
            </a:r>
            <a:r>
              <a:rPr b="0" i="0" lang="en-US" sz="2800" u="none">
                <a:solidFill>
                  <a:schemeClr val="dk1"/>
                </a:solidFill>
                <a:latin typeface="Times New Roman"/>
                <a:ea typeface="Times New Roman"/>
                <a:cs typeface="Times New Roman"/>
                <a:sym typeface="Times New Roman"/>
              </a:rPr>
              <a:t>2</a:t>
            </a:r>
            <a:r>
              <a:rPr b="0" baseline="30000" i="0" lang="en-US" sz="2800" u="none">
                <a:solidFill>
                  <a:schemeClr val="dk1"/>
                </a:solidFill>
                <a:latin typeface="Times New Roman"/>
                <a:ea typeface="Times New Roman"/>
                <a:cs typeface="Times New Roman"/>
                <a:sym typeface="Times New Roman"/>
              </a:rPr>
              <a:t>h </a:t>
            </a:r>
            <a:r>
              <a:rPr b="0" i="0" lang="en-US" sz="2800" u="none">
                <a:solidFill>
                  <a:schemeClr val="dk1"/>
                </a:solidFill>
                <a:latin typeface="Times New Roman"/>
                <a:ea typeface="Times New Roman"/>
                <a:cs typeface="Times New Roman"/>
                <a:sym typeface="Times New Roman"/>
              </a:rPr>
              <a:t>-1</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 type="body"/>
          </p:nvPr>
        </p:nvSpPr>
        <p:spPr>
          <a:xfrm>
            <a:off x="503237" y="530225"/>
            <a:ext cx="8183562" cy="5184775"/>
          </a:xfrm>
          <a:prstGeom prst="rect">
            <a:avLst/>
          </a:prstGeom>
          <a:noFill/>
          <a:ln>
            <a:noFill/>
          </a:ln>
        </p:spPr>
        <p:txBody>
          <a:bodyPr anchorCtr="0" anchor="ctr" bIns="45700" lIns="182875" spcFirstLastPara="1" rIns="91425" wrap="square" tIns="91425">
            <a:noAutofit/>
          </a:bodyPr>
          <a:lstStyle/>
          <a:p>
            <a:pPr indent="-265112" lvl="0" marL="265112" marR="0" rtl="0" algn="l">
              <a:lnSpc>
                <a:spcPct val="100000"/>
              </a:lnSpc>
              <a:spcBef>
                <a:spcPts val="0"/>
              </a:spcBef>
              <a:spcAft>
                <a:spcPts val="0"/>
              </a:spcAft>
              <a:buClr>
                <a:srgbClr val="7030A0"/>
              </a:buClr>
              <a:buSzPts val="2560"/>
              <a:buFont typeface="Noto Sans Symbols"/>
              <a:buChar char="❖"/>
            </a:pPr>
            <a:r>
              <a:rPr b="1" i="0" lang="en-US" sz="3200" u="none">
                <a:solidFill>
                  <a:schemeClr val="dk1"/>
                </a:solidFill>
                <a:latin typeface="Verdana"/>
                <a:ea typeface="Verdana"/>
                <a:cs typeface="Verdana"/>
                <a:sym typeface="Verdana"/>
              </a:rPr>
              <a:t>FULL BINARY TREE:</a:t>
            </a:r>
            <a:r>
              <a:rPr b="0" i="0" lang="en-US" sz="3200" u="none">
                <a:solidFill>
                  <a:schemeClr val="dk1"/>
                </a:solidFill>
                <a:latin typeface="Verdana"/>
                <a:ea typeface="Verdana"/>
                <a:cs typeface="Verdana"/>
                <a:sym typeface="Verdana"/>
              </a:rPr>
              <a:t> A binary tree of height h that contains exactly (2^h)-1 elements is called a full </a:t>
            </a:r>
            <a:r>
              <a:rPr b="1" i="0" lang="en-US" sz="3200" u="none">
                <a:solidFill>
                  <a:schemeClr val="dk1"/>
                </a:solidFill>
                <a:latin typeface="Verdana"/>
                <a:ea typeface="Verdana"/>
                <a:cs typeface="Verdana"/>
                <a:sym typeface="Verdana"/>
              </a:rPr>
              <a:t>binary tree</a:t>
            </a:r>
            <a:r>
              <a:rPr b="0" i="0" lang="en-US" sz="3200" u="none">
                <a:solidFill>
                  <a:schemeClr val="dk1"/>
                </a:solidFill>
                <a:latin typeface="Verdana"/>
                <a:ea typeface="Verdana"/>
                <a:cs typeface="Verdana"/>
                <a:sym typeface="Verdana"/>
              </a:rPr>
              <a:t>.</a:t>
            </a:r>
            <a:endParaRPr/>
          </a:p>
          <a:p>
            <a:pPr indent="-265112" lvl="0" marL="265112" marR="0" rtl="0" algn="l">
              <a:lnSpc>
                <a:spcPct val="100000"/>
              </a:lnSpc>
              <a:spcBef>
                <a:spcPts val="200"/>
              </a:spcBef>
              <a:spcAft>
                <a:spcPts val="0"/>
              </a:spcAft>
              <a:buClr>
                <a:srgbClr val="7030A0"/>
              </a:buClr>
              <a:buSzPts val="2560"/>
              <a:buFont typeface="Noto Sans Symbols"/>
              <a:buChar char="❖"/>
            </a:pPr>
            <a:r>
              <a:rPr b="0" i="0" lang="en-US" sz="3200" u="none">
                <a:solidFill>
                  <a:schemeClr val="dk1"/>
                </a:solidFill>
                <a:latin typeface="Times New Roman"/>
                <a:ea typeface="Times New Roman"/>
                <a:cs typeface="Times New Roman"/>
                <a:sym typeface="Times New Roman"/>
              </a:rPr>
              <a:t> </a:t>
            </a:r>
            <a:r>
              <a:rPr b="0" i="0" lang="en-US" sz="2800" u="none">
                <a:solidFill>
                  <a:schemeClr val="dk1"/>
                </a:solidFill>
                <a:latin typeface="Verdana"/>
                <a:ea typeface="Verdana"/>
                <a:cs typeface="Verdana"/>
                <a:sym typeface="Verdana"/>
              </a:rPr>
              <a:t>In a FULL BINARY TREE each node has exactly 0 or 2 children and all leaf nodes are on the same level.</a:t>
            </a:r>
            <a:endParaRPr/>
          </a:p>
          <a:p>
            <a:pPr indent="-265112" lvl="0" marL="265112" marR="0" rtl="0" algn="l">
              <a:lnSpc>
                <a:spcPct val="100000"/>
              </a:lnSpc>
              <a:spcBef>
                <a:spcPts val="200"/>
              </a:spcBef>
              <a:spcAft>
                <a:spcPts val="0"/>
              </a:spcAft>
              <a:buClr>
                <a:srgbClr val="7030A0"/>
              </a:buClr>
              <a:buSzPts val="2240"/>
              <a:buFont typeface="Noto Sans Symbols"/>
              <a:buChar char="❖"/>
            </a:pPr>
            <a:r>
              <a:rPr b="1" i="0" lang="en-US" sz="2800" u="none">
                <a:solidFill>
                  <a:schemeClr val="dk1"/>
                </a:solidFill>
                <a:latin typeface="Verdana"/>
                <a:ea typeface="Verdana"/>
                <a:cs typeface="Verdana"/>
                <a:sym typeface="Verdana"/>
              </a:rPr>
              <a:t>STRICT BINARY TREE:</a:t>
            </a:r>
            <a:r>
              <a:rPr b="0" i="0" lang="en-US" sz="2800" u="none">
                <a:solidFill>
                  <a:schemeClr val="dk1"/>
                </a:solidFill>
                <a:latin typeface="Verdana"/>
                <a:ea typeface="Verdana"/>
                <a:cs typeface="Verdana"/>
                <a:sym typeface="Verdana"/>
              </a:rPr>
              <a:t> Each node has exactly 0 or 2 children.</a:t>
            </a:r>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1" type="body"/>
          </p:nvPr>
        </p:nvSpPr>
        <p:spPr>
          <a:xfrm>
            <a:off x="503237" y="530225"/>
            <a:ext cx="8183562" cy="5184775"/>
          </a:xfrm>
          <a:prstGeom prst="rect">
            <a:avLst/>
          </a:prstGeom>
          <a:noFill/>
          <a:ln>
            <a:noFill/>
          </a:ln>
        </p:spPr>
        <p:txBody>
          <a:bodyPr anchorCtr="0" anchor="ctr" bIns="45700" lIns="182875" spcFirstLastPara="1" rIns="91425" wrap="square" tIns="91425">
            <a:noAutofit/>
          </a:bodyPr>
          <a:lstStyle/>
          <a:p>
            <a:pPr indent="-265112" lvl="0" marL="265112" marR="0" rtl="0" algn="l">
              <a:lnSpc>
                <a:spcPct val="100000"/>
              </a:lnSpc>
              <a:spcBef>
                <a:spcPts val="0"/>
              </a:spcBef>
              <a:spcAft>
                <a:spcPts val="0"/>
              </a:spcAft>
              <a:buClr>
                <a:srgbClr val="7030A0"/>
              </a:buClr>
              <a:buSzPts val="2240"/>
              <a:buFont typeface="Noto Sans Symbols"/>
              <a:buChar char="❖"/>
            </a:pPr>
            <a:r>
              <a:rPr b="1" i="0" lang="en-US" sz="2800" u="none">
                <a:solidFill>
                  <a:schemeClr val="dk1"/>
                </a:solidFill>
                <a:latin typeface="Verdana"/>
                <a:ea typeface="Verdana"/>
                <a:cs typeface="Verdana"/>
                <a:sym typeface="Verdana"/>
              </a:rPr>
              <a:t> COMPLETE BINARY TREE:</a:t>
            </a:r>
            <a:r>
              <a:rPr b="0" i="0" lang="en-US" sz="2800" u="none">
                <a:solidFill>
                  <a:schemeClr val="dk1"/>
                </a:solidFill>
                <a:latin typeface="Verdana"/>
                <a:ea typeface="Verdana"/>
                <a:cs typeface="Verdana"/>
                <a:sym typeface="Verdana"/>
              </a:rPr>
              <a:t> A Binary Tree is complete Binary Tree if all levels are completely filled except possibly the last level and the last level has all keys as left as possible.</a:t>
            </a:r>
            <a:endParaRPr/>
          </a:p>
          <a:p>
            <a:pPr indent="-265112" lvl="0" marL="265112" marR="0" rtl="0" algn="l">
              <a:lnSpc>
                <a:spcPct val="100000"/>
              </a:lnSpc>
              <a:spcBef>
                <a:spcPts val="200"/>
              </a:spcBef>
              <a:spcAft>
                <a:spcPts val="0"/>
              </a:spcAft>
              <a:buClr>
                <a:srgbClr val="7030A0"/>
              </a:buClr>
              <a:buSzPts val="2240"/>
              <a:buFont typeface="Noto Sans Symbols"/>
              <a:buChar char="❖"/>
            </a:pPr>
            <a:r>
              <a:rPr b="0" i="0" lang="en-US" sz="2800" u="none">
                <a:solidFill>
                  <a:schemeClr val="dk1"/>
                </a:solidFill>
                <a:latin typeface="Verdana"/>
                <a:ea typeface="Verdana"/>
                <a:cs typeface="Verdana"/>
                <a:sym typeface="Verdana"/>
              </a:rPr>
              <a:t> Tree should be filled from left to right.</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9" name="Shape 289"/>
        <p:cNvGrpSpPr/>
        <p:nvPr/>
      </p:nvGrpSpPr>
      <p:grpSpPr>
        <a:xfrm>
          <a:off x="0" y="0"/>
          <a:ext cx="0" cy="0"/>
          <a:chOff x="0" y="0"/>
          <a:chExt cx="0" cy="0"/>
        </a:xfrm>
      </p:grpSpPr>
      <p:pic>
        <p:nvPicPr>
          <p:cNvPr id="290" name="Shape 290"/>
          <p:cNvPicPr preferRelativeResize="0"/>
          <p:nvPr/>
        </p:nvPicPr>
        <p:blipFill rotWithShape="1">
          <a:blip r:embed="rId3">
            <a:alphaModFix/>
          </a:blip>
          <a:srcRect b="0" l="0" r="0" t="0"/>
          <a:stretch/>
        </p:blipFill>
        <p:spPr>
          <a:xfrm>
            <a:off x="1571625" y="1500187"/>
            <a:ext cx="6215062" cy="4143375"/>
          </a:xfrm>
          <a:prstGeom prst="rect">
            <a:avLst/>
          </a:prstGeom>
          <a:noFill/>
          <a:ln>
            <a:noFill/>
          </a:ln>
        </p:spPr>
      </p:pic>
      <p:sp>
        <p:nvSpPr>
          <p:cNvPr id="291" name="Shape 291"/>
          <p:cNvSpPr txBox="1"/>
          <p:nvPr/>
        </p:nvSpPr>
        <p:spPr>
          <a:xfrm>
            <a:off x="642937" y="642937"/>
            <a:ext cx="7715250"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a:solidFill>
                  <a:srgbClr val="B30DA7"/>
                </a:solidFill>
                <a:latin typeface="Times New Roman"/>
                <a:ea typeface="Times New Roman"/>
                <a:cs typeface="Times New Roman"/>
                <a:sym typeface="Times New Roman"/>
              </a:rPr>
              <a:t>Full Binary Tree and Complete Binary Tree</a:t>
            </a:r>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B13F9A"/>
              </a:buClr>
              <a:buSzPts val="3600"/>
              <a:buFont typeface="Source Sans Pro"/>
              <a:buNone/>
            </a:pPr>
            <a:r>
              <a:rPr b="0" i="0" lang="en-US" sz="3600" u="none" cap="none" strike="noStrike">
                <a:solidFill>
                  <a:srgbClr val="B13F9A"/>
                </a:solidFill>
                <a:latin typeface="Source Sans Pro"/>
                <a:ea typeface="Source Sans Pro"/>
                <a:cs typeface="Source Sans Pro"/>
                <a:sym typeface="Source Sans Pro"/>
              </a:rPr>
              <a:t>NATURE VIEW OF A TREE</a:t>
            </a:r>
            <a:endParaRPr/>
          </a:p>
        </p:txBody>
      </p:sp>
      <p:sp>
        <p:nvSpPr>
          <p:cNvPr id="154" name="Shape 154"/>
          <p:cNvSpPr txBox="1"/>
          <p:nvPr/>
        </p:nvSpPr>
        <p:spPr>
          <a:xfrm>
            <a:off x="381000" y="4419600"/>
            <a:ext cx="1828800" cy="592137"/>
          </a:xfrm>
          <a:prstGeom prst="rect">
            <a:avLst/>
          </a:prstGeom>
          <a:noFill/>
          <a:ln cap="flat" cmpd="sng" w="127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branches</a:t>
            </a:r>
            <a:endParaRPr/>
          </a:p>
        </p:txBody>
      </p:sp>
      <p:sp>
        <p:nvSpPr>
          <p:cNvPr id="155" name="Shape 155"/>
          <p:cNvSpPr txBox="1"/>
          <p:nvPr/>
        </p:nvSpPr>
        <p:spPr>
          <a:xfrm>
            <a:off x="6781800" y="1676400"/>
            <a:ext cx="13716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leaves</a:t>
            </a:r>
            <a:endParaRPr/>
          </a:p>
        </p:txBody>
      </p:sp>
      <p:sp>
        <p:nvSpPr>
          <p:cNvPr id="156" name="Shape 156"/>
          <p:cNvSpPr txBox="1"/>
          <p:nvPr/>
        </p:nvSpPr>
        <p:spPr>
          <a:xfrm>
            <a:off x="6705600" y="4953000"/>
            <a:ext cx="990600" cy="617537"/>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root</a:t>
            </a:r>
            <a:endParaRPr/>
          </a:p>
        </p:txBody>
      </p:sp>
      <p:pic>
        <p:nvPicPr>
          <p:cNvPr descr="up" id="157" name="Shape 157"/>
          <p:cNvPicPr preferRelativeResize="0"/>
          <p:nvPr/>
        </p:nvPicPr>
        <p:blipFill rotWithShape="1">
          <a:blip r:embed="rId3">
            <a:alphaModFix/>
          </a:blip>
          <a:srcRect b="0" l="0" r="0" t="0"/>
          <a:stretch/>
        </p:blipFill>
        <p:spPr>
          <a:xfrm>
            <a:off x="2743200" y="2133600"/>
            <a:ext cx="3046412" cy="3046412"/>
          </a:xfrm>
          <a:prstGeom prst="rect">
            <a:avLst/>
          </a:prstGeom>
          <a:noFill/>
          <a:ln>
            <a:noFill/>
          </a:ln>
        </p:spPr>
      </p:pic>
      <p:cxnSp>
        <p:nvCxnSpPr>
          <p:cNvPr id="158" name="Shape 158"/>
          <p:cNvCxnSpPr/>
          <p:nvPr/>
        </p:nvCxnSpPr>
        <p:spPr>
          <a:xfrm flipH="1" rot="10800000">
            <a:off x="2286000" y="3886200"/>
            <a:ext cx="1752600" cy="9906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59" name="Shape 159"/>
          <p:cNvCxnSpPr/>
          <p:nvPr/>
        </p:nvCxnSpPr>
        <p:spPr>
          <a:xfrm flipH="1" rot="10800000">
            <a:off x="2286000" y="3810000"/>
            <a:ext cx="1447800" cy="8382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60" name="Shape 160"/>
          <p:cNvCxnSpPr/>
          <p:nvPr/>
        </p:nvCxnSpPr>
        <p:spPr>
          <a:xfrm flipH="1">
            <a:off x="4800600" y="2057400"/>
            <a:ext cx="1981200" cy="9144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61" name="Shape 161"/>
          <p:cNvCxnSpPr/>
          <p:nvPr/>
        </p:nvCxnSpPr>
        <p:spPr>
          <a:xfrm flipH="1">
            <a:off x="4876800" y="2209800"/>
            <a:ext cx="1981200" cy="9144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62" name="Shape 162"/>
          <p:cNvCxnSpPr/>
          <p:nvPr/>
        </p:nvCxnSpPr>
        <p:spPr>
          <a:xfrm flipH="1">
            <a:off x="4648200" y="1905000"/>
            <a:ext cx="1981200" cy="9144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63" name="Shape 163"/>
          <p:cNvCxnSpPr/>
          <p:nvPr/>
        </p:nvCxnSpPr>
        <p:spPr>
          <a:xfrm>
            <a:off x="4419600" y="4419600"/>
            <a:ext cx="2209800" cy="762000"/>
          </a:xfrm>
          <a:prstGeom prst="straightConnector1">
            <a:avLst/>
          </a:prstGeom>
          <a:noFill/>
          <a:ln cap="flat" cmpd="sng" w="38100">
            <a:solidFill>
              <a:schemeClr val="hlink"/>
            </a:solidFill>
            <a:prstDash val="solid"/>
            <a:miter lim="800000"/>
            <a:headEnd len="lg" w="lg" type="triangle"/>
            <a:tailEnd len="med" w="med" type="none"/>
          </a:ln>
        </p:spPr>
      </p:cxn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5" name="Shape 295"/>
        <p:cNvGrpSpPr/>
        <p:nvPr/>
      </p:nvGrpSpPr>
      <p:grpSpPr>
        <a:xfrm>
          <a:off x="0" y="0"/>
          <a:ext cx="0" cy="0"/>
          <a:chOff x="0" y="0"/>
          <a:chExt cx="0" cy="0"/>
        </a:xfrm>
      </p:grpSpPr>
      <p:sp>
        <p:nvSpPr>
          <p:cNvPr id="296" name="Shape 296"/>
          <p:cNvSpPr txBox="1"/>
          <p:nvPr>
            <p:ph idx="1" type="body"/>
          </p:nvPr>
        </p:nvSpPr>
        <p:spPr>
          <a:xfrm>
            <a:off x="503237" y="530225"/>
            <a:ext cx="8183562" cy="54705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Char char="●"/>
            </a:pPr>
            <a:r>
              <a:rPr b="0" i="0" lang="en-US" sz="2800" u="none">
                <a:solidFill>
                  <a:srgbClr val="FF0000"/>
                </a:solidFill>
                <a:latin typeface="Verdana"/>
                <a:ea typeface="Verdana"/>
                <a:cs typeface="Verdana"/>
                <a:sym typeface="Verdana"/>
              </a:rPr>
              <a:t>Full Binary Tree: </a:t>
            </a:r>
            <a:endParaRPr/>
          </a:p>
          <a:p>
            <a:pPr indent="-200024" lvl="1" marL="547687" marR="0" rtl="0" algn="l">
              <a:lnSpc>
                <a:spcPct val="10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Which has either 2 or zero child.</a:t>
            </a:r>
            <a:endParaRPr/>
          </a:p>
          <a:p>
            <a:pPr indent="-200024" lvl="1" marL="547687" marR="0" rtl="0" algn="l">
              <a:lnSpc>
                <a:spcPct val="10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At most 2^i node at each level</a:t>
            </a:r>
            <a:endParaRPr/>
          </a:p>
          <a:p>
            <a:pPr indent="-47624" lvl="1" marL="547687" marR="0" rtl="0" algn="l">
              <a:lnSpc>
                <a:spcPct val="100000"/>
              </a:lnSpc>
              <a:spcBef>
                <a:spcPts val="200"/>
              </a:spcBef>
              <a:spcAft>
                <a:spcPts val="0"/>
              </a:spcAft>
              <a:buClr>
                <a:schemeClr val="accent1"/>
              </a:buClr>
              <a:buSzPts val="2400"/>
              <a:buFont typeface="Verdana"/>
              <a:buNone/>
            </a:pPr>
            <a:r>
              <a:t/>
            </a:r>
            <a:endParaRPr b="0" i="0" sz="2400" u="none" cap="none" strike="noStrike">
              <a:solidFill>
                <a:schemeClr val="dk1"/>
              </a:solidFill>
              <a:latin typeface="Verdana"/>
              <a:ea typeface="Verdana"/>
              <a:cs typeface="Verdana"/>
              <a:sym typeface="Verdana"/>
            </a:endParaRPr>
          </a:p>
          <a:p>
            <a:pPr indent="-47624" lvl="1" marL="547687" marR="0" rtl="0" algn="l">
              <a:lnSpc>
                <a:spcPct val="100000"/>
              </a:lnSpc>
              <a:spcBef>
                <a:spcPts val="200"/>
              </a:spcBef>
              <a:spcAft>
                <a:spcPts val="0"/>
              </a:spcAft>
              <a:buClr>
                <a:schemeClr val="accent1"/>
              </a:buClr>
              <a:buSzPts val="2400"/>
              <a:buFont typeface="Verdana"/>
              <a:buNone/>
            </a:pPr>
            <a:r>
              <a:t/>
            </a:r>
            <a:endParaRPr b="0" i="0" sz="2400" u="none" cap="none" strike="noStrike">
              <a:solidFill>
                <a:schemeClr val="dk1"/>
              </a:solidFill>
              <a:latin typeface="Verdana"/>
              <a:ea typeface="Verdana"/>
              <a:cs typeface="Verdana"/>
              <a:sym typeface="Verdana"/>
            </a:endParaRPr>
          </a:p>
          <a:p>
            <a:pPr indent="-143193" lvl="0" marL="265113" marR="0" rtl="0" algn="l">
              <a:spcBef>
                <a:spcPts val="250"/>
              </a:spcBef>
              <a:spcAft>
                <a:spcPts val="0"/>
              </a:spcAft>
              <a:buClr>
                <a:schemeClr val="accent1"/>
              </a:buClr>
              <a:buSzPts val="1920"/>
              <a:buFont typeface="Noto Sans Symbols"/>
              <a:buNone/>
            </a:pPr>
            <a:r>
              <a:t/>
            </a:r>
            <a:endParaRPr b="0" i="0" sz="2400" u="none" cap="none" strike="noStrike">
              <a:solidFill>
                <a:schemeClr val="dk1"/>
              </a:solidFill>
              <a:latin typeface="Verdana"/>
              <a:ea typeface="Verdana"/>
              <a:cs typeface="Verdana"/>
              <a:sym typeface="Verdana"/>
            </a:endParaRPr>
          </a:p>
        </p:txBody>
      </p:sp>
      <p:pic>
        <p:nvPicPr>
          <p:cNvPr id="297" name="Shape 297"/>
          <p:cNvPicPr preferRelativeResize="0"/>
          <p:nvPr/>
        </p:nvPicPr>
        <p:blipFill rotWithShape="1">
          <a:blip r:embed="rId3">
            <a:alphaModFix/>
          </a:blip>
          <a:srcRect b="0" l="0" r="0" t="0"/>
          <a:stretch/>
        </p:blipFill>
        <p:spPr>
          <a:xfrm>
            <a:off x="1071562" y="2286000"/>
            <a:ext cx="6215062" cy="3357562"/>
          </a:xfrm>
          <a:prstGeom prst="rect">
            <a:avLst/>
          </a:prstGeom>
          <a:noFill/>
          <a:ln>
            <a:noFill/>
          </a:ln>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1" name="Shape 301"/>
        <p:cNvGrpSpPr/>
        <p:nvPr/>
      </p:nvGrpSpPr>
      <p:grpSpPr>
        <a:xfrm>
          <a:off x="0" y="0"/>
          <a:ext cx="0" cy="0"/>
          <a:chOff x="0" y="0"/>
          <a:chExt cx="0" cy="0"/>
        </a:xfrm>
      </p:grpSpPr>
      <p:sp>
        <p:nvSpPr>
          <p:cNvPr id="302" name="Shape 302"/>
          <p:cNvSpPr txBox="1"/>
          <p:nvPr>
            <p:ph type="title"/>
          </p:nvPr>
        </p:nvSpPr>
        <p:spPr>
          <a:xfrm>
            <a:off x="500062" y="4500562"/>
            <a:ext cx="8429625" cy="15351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0000"/>
              </a:buClr>
              <a:buSzPts val="2500"/>
              <a:buFont typeface="Verdana"/>
              <a:buNone/>
            </a:pPr>
            <a:r>
              <a:rPr b="1" i="0" lang="en-US" sz="2500" u="none" cap="none" strike="noStrike">
                <a:solidFill>
                  <a:srgbClr val="FF0000"/>
                </a:solidFill>
                <a:latin typeface="Verdana"/>
                <a:ea typeface="Verdana"/>
                <a:cs typeface="Verdana"/>
                <a:sym typeface="Verdana"/>
              </a:rPr>
              <a:t>Complete Binary tree: </a:t>
            </a:r>
            <a:br>
              <a:rPr b="1" i="0" lang="en-US" sz="2500" u="none" cap="none" strike="noStrike">
                <a:solidFill>
                  <a:srgbClr val="FF0000"/>
                </a:solidFill>
                <a:latin typeface="Verdana"/>
                <a:ea typeface="Verdana"/>
                <a:cs typeface="Verdana"/>
                <a:sym typeface="Verdana"/>
              </a:rPr>
            </a:br>
            <a:r>
              <a:rPr b="1" i="0" lang="en-US" sz="2500" u="none" cap="none" strike="noStrike">
                <a:solidFill>
                  <a:schemeClr val="dk1"/>
                </a:solidFill>
                <a:latin typeface="Verdana"/>
                <a:ea typeface="Verdana"/>
                <a:cs typeface="Verdana"/>
                <a:sym typeface="Verdana"/>
              </a:rPr>
              <a:t>1. all the leaf node should be at level n or n-1</a:t>
            </a:r>
            <a:br>
              <a:rPr b="1" i="0" lang="en-US" sz="2500" u="none" cap="none" strike="noStrike">
                <a:solidFill>
                  <a:schemeClr val="dk1"/>
                </a:solidFill>
                <a:latin typeface="Verdana"/>
                <a:ea typeface="Verdana"/>
                <a:cs typeface="Verdana"/>
                <a:sym typeface="Verdana"/>
              </a:rPr>
            </a:br>
            <a:r>
              <a:rPr b="1" i="0" lang="en-US" sz="2500" u="none" cap="none" strike="noStrike">
                <a:solidFill>
                  <a:schemeClr val="dk1"/>
                </a:solidFill>
                <a:latin typeface="Verdana"/>
                <a:ea typeface="Verdana"/>
                <a:cs typeface="Verdana"/>
                <a:sym typeface="Verdana"/>
              </a:rPr>
              <a:t>2. Tree should be filled from left to right.</a:t>
            </a:r>
            <a:endParaRPr/>
          </a:p>
        </p:txBody>
      </p:sp>
      <p:pic>
        <p:nvPicPr>
          <p:cNvPr id="303" name="Shape 303"/>
          <p:cNvPicPr preferRelativeResize="0"/>
          <p:nvPr>
            <p:ph idx="1" type="body"/>
          </p:nvPr>
        </p:nvPicPr>
        <p:blipFill rotWithShape="1">
          <a:blip r:embed="rId3">
            <a:alphaModFix/>
          </a:blip>
          <a:srcRect b="0" l="0" r="0" t="0"/>
          <a:stretch/>
        </p:blipFill>
        <p:spPr>
          <a:xfrm>
            <a:off x="1928812" y="681037"/>
            <a:ext cx="5357812" cy="3390900"/>
          </a:xfrm>
          <a:prstGeom prst="rect">
            <a:avLst/>
          </a:prstGeom>
          <a:noFill/>
          <a:ln>
            <a:noFill/>
          </a:ln>
        </p:spPr>
      </p:pic>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500062" y="500062"/>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8D3E"/>
              </a:buClr>
              <a:buSzPts val="3600"/>
              <a:buFont typeface="Verdana"/>
              <a:buNone/>
            </a:pPr>
            <a:r>
              <a:rPr b="1" i="0" lang="en-US" sz="3600" u="none" cap="none" strike="noStrike">
                <a:solidFill>
                  <a:srgbClr val="FF8D3E"/>
                </a:solidFill>
                <a:latin typeface="Verdana"/>
                <a:ea typeface="Verdana"/>
                <a:cs typeface="Verdana"/>
                <a:sym typeface="Verdana"/>
              </a:rPr>
              <a:t>Tree Representation	</a:t>
            </a:r>
            <a:endParaRPr/>
          </a:p>
        </p:txBody>
      </p:sp>
      <p:sp>
        <p:nvSpPr>
          <p:cNvPr id="309" name="Shape 309"/>
          <p:cNvSpPr txBox="1"/>
          <p:nvPr>
            <p:ph idx="1" type="body"/>
          </p:nvPr>
        </p:nvSpPr>
        <p:spPr>
          <a:xfrm>
            <a:off x="571500" y="185737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Array Representation</a:t>
            </a:r>
            <a:endParaRPr/>
          </a:p>
          <a:p>
            <a:pPr indent="-265112" lvl="0" marL="265112" marR="0" rtl="0" algn="l">
              <a:lnSpc>
                <a:spcPct val="100000"/>
              </a:lnSpc>
              <a:spcBef>
                <a:spcPts val="20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a:p>
            <a:pPr indent="-265112" lvl="0" marL="265112" marR="0"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Link list Representation</a:t>
            </a:r>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 type="body"/>
          </p:nvPr>
        </p:nvSpPr>
        <p:spPr>
          <a:xfrm>
            <a:off x="500062" y="785812"/>
            <a:ext cx="8183562" cy="4759325"/>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chemeClr val="accent1"/>
              </a:buClr>
              <a:buSzPts val="2560"/>
              <a:buFont typeface="Noto Sans Symbols"/>
              <a:buNone/>
            </a:pPr>
            <a:r>
              <a:rPr b="1" i="0" lang="en-US" sz="3200" u="none">
                <a:solidFill>
                  <a:srgbClr val="B30DA7"/>
                </a:solidFill>
                <a:latin typeface="Times New Roman"/>
                <a:ea typeface="Times New Roman"/>
                <a:cs typeface="Times New Roman"/>
                <a:sym typeface="Times New Roman"/>
              </a:rPr>
              <a:t>BT Traversal</a:t>
            </a:r>
            <a:endParaRPr/>
          </a:p>
          <a:p>
            <a:pPr indent="-93027" lvl="0" marL="365125" marR="0" rtl="0" algn="l">
              <a:lnSpc>
                <a:spcPct val="100000"/>
              </a:lnSpc>
              <a:spcBef>
                <a:spcPts val="200"/>
              </a:spcBef>
              <a:spcAft>
                <a:spcPts val="0"/>
              </a:spcAft>
              <a:buClr>
                <a:srgbClr val="DE6C36"/>
              </a:buClr>
              <a:buSzPts val="2560"/>
              <a:buFont typeface="Arial"/>
              <a:buNone/>
            </a:pPr>
            <a:r>
              <a:t/>
            </a:r>
            <a:endParaRPr b="0" i="0" sz="3200" u="none">
              <a:solidFill>
                <a:srgbClr val="C00000"/>
              </a:solidFill>
              <a:latin typeface="Verdana"/>
              <a:ea typeface="Verdana"/>
              <a:cs typeface="Verdana"/>
              <a:sym typeface="Verdana"/>
            </a:endParaRPr>
          </a:p>
          <a:p>
            <a:pPr indent="-246062" lvl="1" marL="657225" marR="0" rtl="0" algn="l">
              <a:lnSpc>
                <a:spcPct val="100000"/>
              </a:lnSpc>
              <a:spcBef>
                <a:spcPts val="200"/>
              </a:spcBef>
              <a:spcAft>
                <a:spcPts val="0"/>
              </a:spcAft>
              <a:buClr>
                <a:srgbClr val="7030A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Process of visiting each of the nodes in a tree and examine the value there. </a:t>
            </a:r>
            <a:endParaRPr/>
          </a:p>
          <a:p>
            <a:pPr indent="-246062" lvl="1" marL="657225" marR="0" rtl="0" algn="l">
              <a:lnSpc>
                <a:spcPct val="100000"/>
              </a:lnSpc>
              <a:spcBef>
                <a:spcPts val="200"/>
              </a:spcBef>
              <a:spcAft>
                <a:spcPts val="0"/>
              </a:spcAft>
              <a:buClr>
                <a:srgbClr val="7030A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Two kinds</a:t>
            </a:r>
            <a:endParaRPr b="0" i="0" sz="2600" u="none" cap="none" strike="noStrike">
              <a:solidFill>
                <a:schemeClr val="dk1"/>
              </a:solidFill>
              <a:latin typeface="Times New Roman"/>
              <a:ea typeface="Times New Roman"/>
              <a:cs typeface="Times New Roman"/>
              <a:sym typeface="Times New Roman"/>
            </a:endParaRPr>
          </a:p>
          <a:p>
            <a:pPr indent="-219074" lvl="2" marL="922337" marR="0" rtl="0" algn="l">
              <a:lnSpc>
                <a:spcPct val="100000"/>
              </a:lnSpc>
              <a:spcBef>
                <a:spcPts val="200"/>
              </a:spcBef>
              <a:spcAft>
                <a:spcPts val="0"/>
              </a:spcAft>
              <a:buClr>
                <a:srgbClr val="0070C0"/>
              </a:buClr>
              <a:buSzPts val="2600"/>
              <a:buFont typeface="Arial"/>
              <a:buChar char="•"/>
            </a:pPr>
            <a:r>
              <a:rPr b="0" i="0" lang="en-US" sz="2600" u="none" cap="none" strike="noStrike">
                <a:solidFill>
                  <a:srgbClr val="B30DA7"/>
                </a:solidFill>
                <a:latin typeface="Times New Roman"/>
                <a:ea typeface="Times New Roman"/>
                <a:cs typeface="Times New Roman"/>
                <a:sym typeface="Times New Roman"/>
              </a:rPr>
              <a:t>Depth-First Tree Traversal.</a:t>
            </a:r>
            <a:endParaRPr/>
          </a:p>
          <a:p>
            <a:pPr indent="-219074" lvl="2" marL="922337" marR="0" rtl="0" algn="l">
              <a:lnSpc>
                <a:spcPct val="100000"/>
              </a:lnSpc>
              <a:spcBef>
                <a:spcPts val="200"/>
              </a:spcBef>
              <a:spcAft>
                <a:spcPts val="0"/>
              </a:spcAft>
              <a:buClr>
                <a:srgbClr val="0070C0"/>
              </a:buClr>
              <a:buSzPts val="2600"/>
              <a:buFont typeface="Arial"/>
              <a:buChar char="•"/>
            </a:pPr>
            <a:r>
              <a:rPr b="0" i="0" lang="en-US" sz="2600" u="none" cap="none" strike="noStrike">
                <a:solidFill>
                  <a:srgbClr val="B30DA7"/>
                </a:solidFill>
                <a:latin typeface="Times New Roman"/>
                <a:ea typeface="Times New Roman"/>
                <a:cs typeface="Times New Roman"/>
                <a:sym typeface="Times New Roman"/>
              </a:rPr>
              <a:t>Breadth-First Tree Traversal. </a:t>
            </a:r>
            <a:endParaRPr/>
          </a:p>
          <a:p>
            <a:pPr indent="-133033" lvl="0" marL="265113" marR="0" rtl="0" algn="l">
              <a:spcBef>
                <a:spcPts val="250"/>
              </a:spcBef>
              <a:spcAft>
                <a:spcPts val="0"/>
              </a:spcAft>
              <a:buClr>
                <a:schemeClr val="accent1"/>
              </a:buClr>
              <a:buSzPts val="2080"/>
              <a:buFont typeface="Noto Sans Symbols"/>
              <a:buNone/>
            </a:pPr>
            <a:r>
              <a:t/>
            </a:r>
            <a:endParaRPr b="0" i="0" sz="2600" u="none" cap="none" strike="noStrike">
              <a:solidFill>
                <a:srgbClr val="B30DA7"/>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68312" y="357187"/>
            <a:ext cx="8229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Depth First Tree Traversal</a:t>
            </a:r>
            <a:endParaRPr/>
          </a:p>
        </p:txBody>
      </p:sp>
      <p:sp>
        <p:nvSpPr>
          <p:cNvPr id="320" name="Shape 320"/>
          <p:cNvSpPr txBox="1"/>
          <p:nvPr>
            <p:ph idx="1" type="body"/>
          </p:nvPr>
        </p:nvSpPr>
        <p:spPr>
          <a:xfrm>
            <a:off x="457200" y="2060575"/>
            <a:ext cx="8229600" cy="4513262"/>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7030A0"/>
              </a:buClr>
              <a:buSzPts val="2080"/>
              <a:buFont typeface="Georgia"/>
              <a:buChar char="•"/>
            </a:pPr>
            <a:r>
              <a:rPr b="0" i="0" lang="en-US" sz="2600" u="none">
                <a:solidFill>
                  <a:srgbClr val="B30DA7"/>
                </a:solidFill>
                <a:latin typeface="Times New Roman"/>
                <a:ea typeface="Times New Roman"/>
                <a:cs typeface="Times New Roman"/>
                <a:sym typeface="Times New Roman"/>
              </a:rPr>
              <a:t>Pre-Order</a:t>
            </a:r>
            <a:r>
              <a:rPr b="0" i="0" lang="en-US" sz="2600" u="none">
                <a:solidFill>
                  <a:srgbClr val="C00000"/>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 Root first, Left child, Right child.</a:t>
            </a:r>
            <a:endParaRPr/>
          </a:p>
          <a:p>
            <a:pPr indent="-255587" lvl="0" marL="365125" marR="0" rtl="0" algn="l">
              <a:lnSpc>
                <a:spcPct val="100000"/>
              </a:lnSpc>
              <a:spcBef>
                <a:spcPts val="200"/>
              </a:spcBef>
              <a:spcAft>
                <a:spcPts val="0"/>
              </a:spcAft>
              <a:buClr>
                <a:schemeClr val="accent1"/>
              </a:buClr>
              <a:buSzPts val="2080"/>
              <a:buFont typeface="Noto Sans Symbols"/>
              <a:buNone/>
            </a:pPr>
            <a:r>
              <a:t/>
            </a:r>
            <a:endParaRPr b="0" i="0" sz="2600" u="none">
              <a:solidFill>
                <a:srgbClr val="5A2C64"/>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2080"/>
              <a:buFont typeface="Georgia"/>
              <a:buChar char="•"/>
            </a:pPr>
            <a:r>
              <a:rPr b="0" i="0" lang="en-US" sz="2600" u="none">
                <a:solidFill>
                  <a:srgbClr val="B30DA7"/>
                </a:solidFill>
                <a:latin typeface="Times New Roman"/>
                <a:ea typeface="Times New Roman"/>
                <a:cs typeface="Times New Roman"/>
                <a:sym typeface="Times New Roman"/>
              </a:rPr>
              <a:t>Post-Order</a:t>
            </a:r>
            <a:r>
              <a:rPr b="0" i="0" lang="en-US" sz="2600" u="none">
                <a:solidFill>
                  <a:srgbClr val="5A2C64"/>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 Left child, Right child, Root.</a:t>
            </a:r>
            <a:endParaRPr/>
          </a:p>
          <a:p>
            <a:pPr indent="-255587" lvl="0" marL="365125" marR="0" rtl="0" algn="l">
              <a:lnSpc>
                <a:spcPct val="100000"/>
              </a:lnSpc>
              <a:spcBef>
                <a:spcPts val="200"/>
              </a:spcBef>
              <a:spcAft>
                <a:spcPts val="0"/>
              </a:spcAft>
              <a:buClr>
                <a:schemeClr val="accent1"/>
              </a:buClr>
              <a:buSzPts val="2080"/>
              <a:buFont typeface="Noto Sans Symbols"/>
              <a:buNone/>
            </a:pPr>
            <a:r>
              <a:t/>
            </a:r>
            <a:endParaRPr b="0" i="0" sz="2600" u="none">
              <a:solidFill>
                <a:srgbClr val="5A2C64"/>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2080"/>
              <a:buFont typeface="Georgia"/>
              <a:buChar char="•"/>
            </a:pPr>
            <a:r>
              <a:rPr b="0" i="0" lang="en-US" sz="2600" u="none">
                <a:solidFill>
                  <a:srgbClr val="B30DA7"/>
                </a:solidFill>
                <a:latin typeface="Times New Roman"/>
                <a:ea typeface="Times New Roman"/>
                <a:cs typeface="Times New Roman"/>
                <a:sym typeface="Times New Roman"/>
              </a:rPr>
              <a:t>In-Order</a:t>
            </a:r>
            <a:r>
              <a:rPr b="0" i="0" lang="en-US" sz="2600" u="none">
                <a:solidFill>
                  <a:srgbClr val="5A2C64"/>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 Left child, Root, Right child.</a:t>
            </a:r>
            <a:endParaRPr/>
          </a:p>
          <a:p>
            <a:pPr indent="-133033" lvl="0" marL="265113" marR="0" rtl="0" algn="l">
              <a:spcBef>
                <a:spcPts val="250"/>
              </a:spcBef>
              <a:spcAft>
                <a:spcPts val="0"/>
              </a:spcAft>
              <a:buClr>
                <a:schemeClr val="accent1"/>
              </a:buClr>
              <a:buSzPts val="2080"/>
              <a:buFont typeface="Noto Sans Symbols"/>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500062" y="357187"/>
            <a:ext cx="82296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Algorithm(Pre-order)</a:t>
            </a:r>
            <a:endParaRPr/>
          </a:p>
        </p:txBody>
      </p:sp>
      <p:sp>
        <p:nvSpPr>
          <p:cNvPr id="326" name="Shape 326"/>
          <p:cNvSpPr txBox="1"/>
          <p:nvPr>
            <p:ph idx="1" type="body"/>
          </p:nvPr>
        </p:nvSpPr>
        <p:spPr>
          <a:xfrm>
            <a:off x="428625" y="1571625"/>
            <a:ext cx="8229600" cy="4787900"/>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rgbClr val="DE6C36"/>
              </a:buClr>
              <a:buSzPts val="2240"/>
              <a:buFont typeface="Georgia"/>
              <a:buChar char="•"/>
            </a:pPr>
            <a:r>
              <a:rPr b="0" i="0" lang="en-US" sz="2800" u="none">
                <a:solidFill>
                  <a:schemeClr val="dk1"/>
                </a:solidFill>
                <a:latin typeface="Times New Roman"/>
                <a:ea typeface="Times New Roman"/>
                <a:cs typeface="Times New Roman"/>
                <a:sym typeface="Times New Roman"/>
              </a:rPr>
              <a:t>preorder(tree↑){</a:t>
            </a:r>
            <a:endParaRPr/>
          </a:p>
          <a:p>
            <a:pPr indent="-246062" lvl="1" marL="657225" marR="0" rtl="0" algn="l">
              <a:lnSpc>
                <a:spcPct val="100000"/>
              </a:lnSpc>
              <a:spcBef>
                <a:spcPts val="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if  tree ≠ NULL then</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process tree↑.data ;</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preorder (tree↑.left) ;</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preorder(tree↑.right) ;</a:t>
            </a:r>
            <a:endParaRPr/>
          </a:p>
          <a:p>
            <a:pPr indent="-246062" lvl="1" marL="657225" marR="0" rtl="0" algn="l">
              <a:lnSpc>
                <a:spcPct val="100000"/>
              </a:lnSpc>
              <a:spcBef>
                <a:spcPts val="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return.</a:t>
            </a:r>
            <a:endParaRPr/>
          </a:p>
          <a:p>
            <a:pPr indent="-255587" lvl="0" marL="365125" marR="0" rtl="0" algn="l">
              <a:lnSpc>
                <a:spcPct val="100000"/>
              </a:lnSpc>
              <a:spcBef>
                <a:spcPts val="200"/>
              </a:spcBef>
              <a:spcAft>
                <a:spcPts val="0"/>
              </a:spcAft>
              <a:buClr>
                <a:schemeClr val="accent1"/>
              </a:buClr>
              <a:buSzPts val="2240"/>
              <a:buFont typeface="Noto Sans Symbols"/>
              <a:buNone/>
            </a:pPr>
            <a:r>
              <a:rPr b="0" i="0" lang="en-US" sz="2800" u="none">
                <a:solidFill>
                  <a:srgbClr val="5A2C64"/>
                </a:solidFill>
                <a:latin typeface="Times New Roman"/>
                <a:ea typeface="Times New Roman"/>
                <a:cs typeface="Times New Roman"/>
                <a:sym typeface="Times New Roman"/>
              </a:rPr>
              <a:t>}</a:t>
            </a:r>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1920"/>
              <a:buFont typeface="Noto Sans Symbols"/>
              <a:buNone/>
            </a:pPr>
            <a:r>
              <a:rPr b="1" i="0" lang="en-US" sz="2400" u="none">
                <a:solidFill>
                  <a:srgbClr val="B30DA7"/>
                </a:solidFill>
                <a:latin typeface="Times New Roman"/>
                <a:ea typeface="Times New Roman"/>
                <a:cs typeface="Times New Roman"/>
                <a:sym typeface="Times New Roman"/>
              </a:rPr>
              <a:t>EXAMPLE</a:t>
            </a:r>
            <a:endParaRPr/>
          </a:p>
        </p:txBody>
      </p:sp>
      <p:sp>
        <p:nvSpPr>
          <p:cNvPr id="332" name="Shape 332"/>
          <p:cNvSpPr/>
          <p:nvPr/>
        </p:nvSpPr>
        <p:spPr>
          <a:xfrm>
            <a:off x="4000500" y="121443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p:txBody>
      </p:sp>
      <p:sp>
        <p:nvSpPr>
          <p:cNvPr id="333" name="Shape 333"/>
          <p:cNvSpPr/>
          <p:nvPr/>
        </p:nvSpPr>
        <p:spPr>
          <a:xfrm>
            <a:off x="5643562" y="235743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p:txBody>
      </p:sp>
      <p:sp>
        <p:nvSpPr>
          <p:cNvPr id="334" name="Shape 334"/>
          <p:cNvSpPr/>
          <p:nvPr/>
        </p:nvSpPr>
        <p:spPr>
          <a:xfrm>
            <a:off x="2357437" y="235743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p:txBody>
      </p:sp>
      <p:sp>
        <p:nvSpPr>
          <p:cNvPr id="335" name="Shape 335"/>
          <p:cNvSpPr/>
          <p:nvPr/>
        </p:nvSpPr>
        <p:spPr>
          <a:xfrm>
            <a:off x="6429375" y="3714750"/>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p:txBody>
      </p:sp>
      <p:sp>
        <p:nvSpPr>
          <p:cNvPr id="336" name="Shape 336"/>
          <p:cNvSpPr/>
          <p:nvPr/>
        </p:nvSpPr>
        <p:spPr>
          <a:xfrm>
            <a:off x="2714625" y="3643312"/>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p:txBody>
      </p:sp>
      <p:sp>
        <p:nvSpPr>
          <p:cNvPr id="337" name="Shape 337"/>
          <p:cNvSpPr/>
          <p:nvPr/>
        </p:nvSpPr>
        <p:spPr>
          <a:xfrm>
            <a:off x="1571625" y="3643312"/>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p:txBody>
      </p:sp>
      <p:sp>
        <p:nvSpPr>
          <p:cNvPr id="338" name="Shape 338"/>
          <p:cNvSpPr/>
          <p:nvPr/>
        </p:nvSpPr>
        <p:spPr>
          <a:xfrm>
            <a:off x="5000625" y="3714750"/>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p:txBody>
      </p:sp>
      <p:cxnSp>
        <p:nvCxnSpPr>
          <p:cNvPr id="339" name="Shape 339"/>
          <p:cNvCxnSpPr/>
          <p:nvPr/>
        </p:nvCxnSpPr>
        <p:spPr>
          <a:xfrm rot="5400000">
            <a:off x="2972593" y="1329531"/>
            <a:ext cx="841375" cy="1341437"/>
          </a:xfrm>
          <a:prstGeom prst="straightConnector1">
            <a:avLst/>
          </a:prstGeom>
          <a:noFill/>
          <a:ln cap="flat" cmpd="sng" w="28575">
            <a:solidFill>
              <a:srgbClr val="0D0D0D"/>
            </a:solidFill>
            <a:prstDash val="solid"/>
            <a:miter lim="800000"/>
            <a:headEnd len="med" w="med" type="none"/>
            <a:tailEnd len="med" w="med" type="stealth"/>
          </a:ln>
        </p:spPr>
      </p:cxnSp>
      <p:cxnSp>
        <p:nvCxnSpPr>
          <p:cNvPr id="340" name="Shape 340"/>
          <p:cNvCxnSpPr/>
          <p:nvPr/>
        </p:nvCxnSpPr>
        <p:spPr>
          <a:xfrm rot="5400000">
            <a:off x="1634331" y="2866231"/>
            <a:ext cx="928687" cy="625475"/>
          </a:xfrm>
          <a:prstGeom prst="straightConnector1">
            <a:avLst/>
          </a:prstGeom>
          <a:noFill/>
          <a:ln cap="flat" cmpd="sng" w="28575">
            <a:solidFill>
              <a:srgbClr val="0D0D0D"/>
            </a:solidFill>
            <a:prstDash val="solid"/>
            <a:miter lim="800000"/>
            <a:headEnd len="med" w="med" type="none"/>
            <a:tailEnd len="med" w="med" type="stealth"/>
          </a:ln>
        </p:spPr>
      </p:cxnSp>
      <p:cxnSp>
        <p:nvCxnSpPr>
          <p:cNvPr id="341" name="Shape 341"/>
          <p:cNvCxnSpPr/>
          <p:nvPr/>
        </p:nvCxnSpPr>
        <p:spPr>
          <a:xfrm rot="5400000">
            <a:off x="5099050" y="2901950"/>
            <a:ext cx="928687" cy="696912"/>
          </a:xfrm>
          <a:prstGeom prst="straightConnector1">
            <a:avLst/>
          </a:prstGeom>
          <a:noFill/>
          <a:ln cap="flat" cmpd="sng" w="28575">
            <a:solidFill>
              <a:srgbClr val="0D0D0D"/>
            </a:solidFill>
            <a:prstDash val="solid"/>
            <a:miter lim="800000"/>
            <a:headEnd len="med" w="med" type="none"/>
            <a:tailEnd len="med" w="med" type="stealth"/>
          </a:ln>
        </p:spPr>
      </p:cxnSp>
      <p:cxnSp>
        <p:nvCxnSpPr>
          <p:cNvPr id="342" name="Shape 342"/>
          <p:cNvCxnSpPr/>
          <p:nvPr/>
        </p:nvCxnSpPr>
        <p:spPr>
          <a:xfrm flipH="1" rot="-5400000">
            <a:off x="4615656" y="1329531"/>
            <a:ext cx="841375" cy="1341437"/>
          </a:xfrm>
          <a:prstGeom prst="straightConnector1">
            <a:avLst/>
          </a:prstGeom>
          <a:noFill/>
          <a:ln cap="flat" cmpd="sng" w="28575">
            <a:solidFill>
              <a:srgbClr val="0D0D0D"/>
            </a:solidFill>
            <a:prstDash val="solid"/>
            <a:miter lim="800000"/>
            <a:headEnd len="med" w="med" type="none"/>
            <a:tailEnd len="med" w="med" type="stealth"/>
          </a:ln>
        </p:spPr>
      </p:cxnSp>
      <p:cxnSp>
        <p:nvCxnSpPr>
          <p:cNvPr id="343" name="Shape 343"/>
          <p:cNvCxnSpPr/>
          <p:nvPr/>
        </p:nvCxnSpPr>
        <p:spPr>
          <a:xfrm flipH="1" rot="-5400000">
            <a:off x="2357437" y="3071812"/>
            <a:ext cx="857250" cy="285750"/>
          </a:xfrm>
          <a:prstGeom prst="straightConnector1">
            <a:avLst/>
          </a:prstGeom>
          <a:noFill/>
          <a:ln cap="flat" cmpd="sng" w="28575">
            <a:solidFill>
              <a:srgbClr val="0D0D0D"/>
            </a:solidFill>
            <a:prstDash val="solid"/>
            <a:miter lim="800000"/>
            <a:headEnd len="med" w="med" type="none"/>
            <a:tailEnd len="med" w="med" type="stealth"/>
          </a:ln>
        </p:spPr>
      </p:cxnSp>
      <p:cxnSp>
        <p:nvCxnSpPr>
          <p:cNvPr id="344" name="Shape 344"/>
          <p:cNvCxnSpPr/>
          <p:nvPr/>
        </p:nvCxnSpPr>
        <p:spPr>
          <a:xfrm flipH="1" rot="-5400000">
            <a:off x="5715000" y="3000375"/>
            <a:ext cx="992187" cy="563562"/>
          </a:xfrm>
          <a:prstGeom prst="straightConnector1">
            <a:avLst/>
          </a:prstGeom>
          <a:noFill/>
          <a:ln cap="flat" cmpd="sng" w="28575">
            <a:solidFill>
              <a:srgbClr val="0D0D0D"/>
            </a:solidFill>
            <a:prstDash val="solid"/>
            <a:miter lim="800000"/>
            <a:headEnd len="med" w="med" type="none"/>
            <a:tailEnd len="med" w="med" type="stealth"/>
          </a:ln>
        </p:spPr>
      </p:cxnSp>
      <p:sp>
        <p:nvSpPr>
          <p:cNvPr id="345" name="Shape 345"/>
          <p:cNvSpPr txBox="1"/>
          <p:nvPr/>
        </p:nvSpPr>
        <p:spPr>
          <a:xfrm>
            <a:off x="714375" y="5072062"/>
            <a:ext cx="6286500" cy="70802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Pre-order traversal:</a:t>
            </a:r>
            <a:endParaRPr/>
          </a:p>
          <a:p>
            <a:pPr indent="-255587" lvl="0" marL="365125"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			              A B D E C F G</a:t>
            </a:r>
            <a:endParaRPr/>
          </a:p>
        </p:txBody>
      </p:sp>
      <p:sp>
        <p:nvSpPr>
          <p:cNvPr id="346" name="Shape 346"/>
          <p:cNvSpPr txBox="1"/>
          <p:nvPr/>
        </p:nvSpPr>
        <p:spPr>
          <a:xfrm>
            <a:off x="2286000" y="785812"/>
            <a:ext cx="6429375" cy="461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B30DA7"/>
              </a:buClr>
              <a:buSzPts val="2400"/>
              <a:buFont typeface="Times New Roman"/>
              <a:buNone/>
            </a:pPr>
            <a:r>
              <a:rPr b="0" i="0" lang="en-US" sz="2400" u="none">
                <a:solidFill>
                  <a:srgbClr val="B30DA7"/>
                </a:solidFill>
                <a:latin typeface="Times New Roman"/>
                <a:ea typeface="Times New Roman"/>
                <a:cs typeface="Times New Roman"/>
                <a:sym typeface="Times New Roman"/>
              </a:rPr>
              <a:t>Pre-Order</a:t>
            </a:r>
            <a:r>
              <a:rPr b="0" i="0" lang="en-US" sz="2400" u="none">
                <a:solidFill>
                  <a:srgbClr val="C00000"/>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Root first, Left child, Right child.</a:t>
            </a:r>
            <a:endParaRPr/>
          </a:p>
        </p:txBody>
      </p:sp>
      <p:sp>
        <p:nvSpPr>
          <p:cNvPr id="347" name="Shape 347"/>
          <p:cNvSpPr txBox="1"/>
          <p:nvPr/>
        </p:nvSpPr>
        <p:spPr>
          <a:xfrm>
            <a:off x="6429375" y="1571625"/>
            <a:ext cx="2214562" cy="646112"/>
          </a:xfrm>
          <a:prstGeom prst="rect">
            <a:avLst/>
          </a:prstGeom>
          <a:solidFill>
            <a:srgbClr val="CF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Rotated node will be taken first</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7"/>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8"/>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3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503237" y="0"/>
            <a:ext cx="8183562" cy="1285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Algorithm(Post-order)</a:t>
            </a:r>
            <a:endParaRPr/>
          </a:p>
        </p:txBody>
      </p:sp>
      <p:sp>
        <p:nvSpPr>
          <p:cNvPr id="353" name="Shape 353"/>
          <p:cNvSpPr txBox="1"/>
          <p:nvPr>
            <p:ph idx="1" type="body"/>
          </p:nvPr>
        </p:nvSpPr>
        <p:spPr>
          <a:xfrm>
            <a:off x="503237" y="1357312"/>
            <a:ext cx="8183562" cy="4572000"/>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rgbClr val="DE6C36"/>
              </a:buClr>
              <a:buSzPts val="2240"/>
              <a:buFont typeface="Georgia"/>
              <a:buChar char="•"/>
            </a:pPr>
            <a:r>
              <a:rPr b="0" i="0" lang="en-US" sz="2800" u="none">
                <a:solidFill>
                  <a:schemeClr val="dk1"/>
                </a:solidFill>
                <a:latin typeface="Times New Roman"/>
                <a:ea typeface="Times New Roman"/>
                <a:cs typeface="Times New Roman"/>
                <a:sym typeface="Times New Roman"/>
              </a:rPr>
              <a:t>postorder(tree↑){</a:t>
            </a:r>
            <a:endParaRPr/>
          </a:p>
          <a:p>
            <a:pPr indent="-246062" lvl="1" marL="657225" marR="0" rtl="0" algn="l">
              <a:lnSpc>
                <a:spcPct val="100000"/>
              </a:lnSpc>
              <a:spcBef>
                <a:spcPts val="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if  tree ≠ NULL then</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postorder (tree↑.left) ;</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postorder(tree↑.right) ;</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process tree↑.data ;</a:t>
            </a:r>
            <a:endParaRPr/>
          </a:p>
          <a:p>
            <a:pPr indent="-246062" lvl="1" marL="657225" marR="0" rtl="0" algn="l">
              <a:lnSpc>
                <a:spcPct val="100000"/>
              </a:lnSpc>
              <a:spcBef>
                <a:spcPts val="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return.</a:t>
            </a:r>
            <a:endParaRPr/>
          </a:p>
          <a:p>
            <a:pPr indent="-255587" lvl="0" marL="365125" marR="0" rtl="0" algn="l">
              <a:lnSpc>
                <a:spcPct val="100000"/>
              </a:lnSpc>
              <a:spcBef>
                <a:spcPts val="200"/>
              </a:spcBef>
              <a:spcAft>
                <a:spcPts val="0"/>
              </a:spcAft>
              <a:buClr>
                <a:schemeClr val="accent1"/>
              </a:buClr>
              <a:buSzPts val="2240"/>
              <a:buFont typeface="Noto Sans Symbols"/>
              <a:buNone/>
            </a:pPr>
            <a:r>
              <a:rPr b="0" i="0" lang="en-US" sz="2800" u="none">
                <a:solidFill>
                  <a:srgbClr val="5A2C64"/>
                </a:solidFill>
                <a:latin typeface="Times New Roman"/>
                <a:ea typeface="Times New Roman"/>
                <a:cs typeface="Times New Roman"/>
                <a:sym typeface="Times New Roman"/>
              </a:rPr>
              <a:t>}</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rgbClr val="5A2C64"/>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1" type="body"/>
          </p:nvPr>
        </p:nvSpPr>
        <p:spPr>
          <a:xfrm>
            <a:off x="503237" y="530225"/>
            <a:ext cx="8183562" cy="532765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EXAMPLE</a:t>
            </a:r>
            <a:endParaRPr/>
          </a:p>
          <a:p>
            <a:pPr indent="-122873" lvl="0" marL="265113" marR="0" rtl="0" algn="l">
              <a:spcBef>
                <a:spcPts val="250"/>
              </a:spcBef>
              <a:spcAft>
                <a:spcPts val="0"/>
              </a:spcAft>
              <a:buClr>
                <a:schemeClr val="accent1"/>
              </a:buClr>
              <a:buSzPts val="2240"/>
              <a:buFont typeface="Noto Sans Symbols"/>
              <a:buNone/>
            </a:pPr>
            <a:r>
              <a:t/>
            </a:r>
            <a:endParaRPr b="1" i="0" sz="2800" u="none">
              <a:solidFill>
                <a:srgbClr val="B30DA7"/>
              </a:solidFill>
              <a:latin typeface="Times New Roman"/>
              <a:ea typeface="Times New Roman"/>
              <a:cs typeface="Times New Roman"/>
              <a:sym typeface="Times New Roman"/>
            </a:endParaRPr>
          </a:p>
        </p:txBody>
      </p:sp>
      <p:sp>
        <p:nvSpPr>
          <p:cNvPr id="359" name="Shape 359"/>
          <p:cNvSpPr/>
          <p:nvPr/>
        </p:nvSpPr>
        <p:spPr>
          <a:xfrm>
            <a:off x="4000500" y="1214437"/>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p:txBody>
      </p:sp>
      <p:sp>
        <p:nvSpPr>
          <p:cNvPr id="360" name="Shape 360"/>
          <p:cNvSpPr/>
          <p:nvPr/>
        </p:nvSpPr>
        <p:spPr>
          <a:xfrm>
            <a:off x="2428875" y="2571750"/>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p:txBody>
      </p:sp>
      <p:sp>
        <p:nvSpPr>
          <p:cNvPr id="361" name="Shape 361"/>
          <p:cNvSpPr/>
          <p:nvPr/>
        </p:nvSpPr>
        <p:spPr>
          <a:xfrm>
            <a:off x="5500687" y="2500312"/>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p:txBody>
      </p:sp>
      <p:sp>
        <p:nvSpPr>
          <p:cNvPr id="362" name="Shape 362"/>
          <p:cNvSpPr/>
          <p:nvPr/>
        </p:nvSpPr>
        <p:spPr>
          <a:xfrm>
            <a:off x="3286125" y="3714750"/>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p:txBody>
      </p:sp>
      <p:sp>
        <p:nvSpPr>
          <p:cNvPr id="363" name="Shape 363"/>
          <p:cNvSpPr/>
          <p:nvPr/>
        </p:nvSpPr>
        <p:spPr>
          <a:xfrm>
            <a:off x="1571625" y="3643312"/>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p:txBody>
      </p:sp>
      <p:sp>
        <p:nvSpPr>
          <p:cNvPr id="364" name="Shape 364"/>
          <p:cNvSpPr/>
          <p:nvPr/>
        </p:nvSpPr>
        <p:spPr>
          <a:xfrm>
            <a:off x="6000750" y="3643312"/>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p:txBody>
      </p:sp>
      <p:sp>
        <p:nvSpPr>
          <p:cNvPr id="365" name="Shape 365"/>
          <p:cNvSpPr/>
          <p:nvPr/>
        </p:nvSpPr>
        <p:spPr>
          <a:xfrm>
            <a:off x="4071937" y="4929187"/>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a:t>
            </a:r>
            <a:endParaRPr/>
          </a:p>
        </p:txBody>
      </p:sp>
      <p:sp>
        <p:nvSpPr>
          <p:cNvPr id="366" name="Shape 366"/>
          <p:cNvSpPr/>
          <p:nvPr/>
        </p:nvSpPr>
        <p:spPr>
          <a:xfrm>
            <a:off x="2286000" y="4857750"/>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H</a:t>
            </a:r>
            <a:endParaRPr/>
          </a:p>
        </p:txBody>
      </p:sp>
      <p:sp>
        <p:nvSpPr>
          <p:cNvPr id="367" name="Shape 367"/>
          <p:cNvSpPr/>
          <p:nvPr/>
        </p:nvSpPr>
        <p:spPr>
          <a:xfrm>
            <a:off x="714375" y="4786312"/>
            <a:ext cx="428625"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p:txBody>
      </p:sp>
      <p:cxnSp>
        <p:nvCxnSpPr>
          <p:cNvPr id="368" name="Shape 368"/>
          <p:cNvCxnSpPr/>
          <p:nvPr/>
        </p:nvCxnSpPr>
        <p:spPr>
          <a:xfrm flipH="1">
            <a:off x="2794000" y="1579562"/>
            <a:ext cx="1270000" cy="1055687"/>
          </a:xfrm>
          <a:prstGeom prst="straightConnector1">
            <a:avLst/>
          </a:prstGeom>
          <a:noFill/>
          <a:ln cap="flat" cmpd="sng" w="28575">
            <a:solidFill>
              <a:srgbClr val="0D0D0D"/>
            </a:solidFill>
            <a:prstDash val="solid"/>
            <a:miter lim="800000"/>
            <a:headEnd len="med" w="med" type="none"/>
            <a:tailEnd len="med" w="med" type="stealth"/>
          </a:ln>
        </p:spPr>
      </p:cxnSp>
      <p:cxnSp>
        <p:nvCxnSpPr>
          <p:cNvPr id="369" name="Shape 369"/>
          <p:cNvCxnSpPr/>
          <p:nvPr/>
        </p:nvCxnSpPr>
        <p:spPr>
          <a:xfrm rot="5400000">
            <a:off x="1785937" y="2936875"/>
            <a:ext cx="706437" cy="706437"/>
          </a:xfrm>
          <a:prstGeom prst="straightConnector1">
            <a:avLst/>
          </a:prstGeom>
          <a:noFill/>
          <a:ln cap="flat" cmpd="sng" w="28575">
            <a:solidFill>
              <a:srgbClr val="0D0D0D"/>
            </a:solidFill>
            <a:prstDash val="solid"/>
            <a:miter lim="800000"/>
            <a:headEnd len="med" w="med" type="none"/>
            <a:tailEnd len="med" w="med" type="stealth"/>
          </a:ln>
        </p:spPr>
      </p:cxnSp>
      <p:cxnSp>
        <p:nvCxnSpPr>
          <p:cNvPr id="370" name="Shape 370"/>
          <p:cNvCxnSpPr/>
          <p:nvPr/>
        </p:nvCxnSpPr>
        <p:spPr>
          <a:xfrm rot="5400000">
            <a:off x="2544762" y="4035425"/>
            <a:ext cx="760412" cy="849312"/>
          </a:xfrm>
          <a:prstGeom prst="straightConnector1">
            <a:avLst/>
          </a:prstGeom>
          <a:noFill/>
          <a:ln cap="flat" cmpd="sng" w="28575">
            <a:solidFill>
              <a:srgbClr val="0D0D0D"/>
            </a:solidFill>
            <a:prstDash val="solid"/>
            <a:miter lim="800000"/>
            <a:headEnd len="med" w="med" type="none"/>
            <a:tailEnd len="med" w="med" type="stealth"/>
          </a:ln>
        </p:spPr>
      </p:cxnSp>
      <p:cxnSp>
        <p:nvCxnSpPr>
          <p:cNvPr id="371" name="Shape 371"/>
          <p:cNvCxnSpPr/>
          <p:nvPr/>
        </p:nvCxnSpPr>
        <p:spPr>
          <a:xfrm rot="5400000">
            <a:off x="892968" y="4044156"/>
            <a:ext cx="777875" cy="706437"/>
          </a:xfrm>
          <a:prstGeom prst="straightConnector1">
            <a:avLst/>
          </a:prstGeom>
          <a:noFill/>
          <a:ln cap="flat" cmpd="sng" w="28575">
            <a:solidFill>
              <a:srgbClr val="0D0D0D"/>
            </a:solidFill>
            <a:prstDash val="solid"/>
            <a:miter lim="800000"/>
            <a:headEnd len="med" w="med" type="none"/>
            <a:tailEnd len="med" w="med" type="stealth"/>
          </a:ln>
        </p:spPr>
      </p:cxnSp>
      <p:cxnSp>
        <p:nvCxnSpPr>
          <p:cNvPr id="372" name="Shape 372"/>
          <p:cNvCxnSpPr/>
          <p:nvPr/>
        </p:nvCxnSpPr>
        <p:spPr>
          <a:xfrm>
            <a:off x="4365625" y="1579562"/>
            <a:ext cx="1349375" cy="920750"/>
          </a:xfrm>
          <a:prstGeom prst="straightConnector1">
            <a:avLst/>
          </a:prstGeom>
          <a:noFill/>
          <a:ln cap="flat" cmpd="sng" w="28575">
            <a:solidFill>
              <a:srgbClr val="0D0D0D"/>
            </a:solidFill>
            <a:prstDash val="solid"/>
            <a:miter lim="800000"/>
            <a:headEnd len="med" w="med" type="none"/>
            <a:tailEnd len="med" w="med" type="stealth"/>
          </a:ln>
        </p:spPr>
      </p:cxnSp>
      <p:cxnSp>
        <p:nvCxnSpPr>
          <p:cNvPr id="373" name="Shape 373"/>
          <p:cNvCxnSpPr/>
          <p:nvPr/>
        </p:nvCxnSpPr>
        <p:spPr>
          <a:xfrm flipH="1" rot="-5400000">
            <a:off x="5643562" y="3071812"/>
            <a:ext cx="714375" cy="428625"/>
          </a:xfrm>
          <a:prstGeom prst="straightConnector1">
            <a:avLst/>
          </a:prstGeom>
          <a:noFill/>
          <a:ln cap="flat" cmpd="sng" w="28575">
            <a:solidFill>
              <a:srgbClr val="0D0D0D"/>
            </a:solidFill>
            <a:prstDash val="solid"/>
            <a:miter lim="800000"/>
            <a:headEnd len="med" w="med" type="none"/>
            <a:tailEnd len="med" w="med" type="stealth"/>
          </a:ln>
        </p:spPr>
      </p:cxnSp>
      <p:cxnSp>
        <p:nvCxnSpPr>
          <p:cNvPr id="374" name="Shape 374"/>
          <p:cNvCxnSpPr/>
          <p:nvPr/>
        </p:nvCxnSpPr>
        <p:spPr>
          <a:xfrm flipH="1" rot="-5400000">
            <a:off x="2758281" y="2972593"/>
            <a:ext cx="777875" cy="706437"/>
          </a:xfrm>
          <a:prstGeom prst="straightConnector1">
            <a:avLst/>
          </a:prstGeom>
          <a:noFill/>
          <a:ln cap="flat" cmpd="sng" w="28575">
            <a:solidFill>
              <a:srgbClr val="0D0D0D"/>
            </a:solidFill>
            <a:prstDash val="solid"/>
            <a:miter lim="800000"/>
            <a:headEnd len="med" w="med" type="none"/>
            <a:tailEnd len="med" w="med" type="stealth"/>
          </a:ln>
        </p:spPr>
      </p:cxnSp>
      <p:cxnSp>
        <p:nvCxnSpPr>
          <p:cNvPr id="375" name="Shape 375"/>
          <p:cNvCxnSpPr/>
          <p:nvPr/>
        </p:nvCxnSpPr>
        <p:spPr>
          <a:xfrm flipH="1" rot="-5400000">
            <a:off x="3536156" y="4179093"/>
            <a:ext cx="857250" cy="642937"/>
          </a:xfrm>
          <a:prstGeom prst="straightConnector1">
            <a:avLst/>
          </a:prstGeom>
          <a:noFill/>
          <a:ln cap="flat" cmpd="sng" w="28575">
            <a:solidFill>
              <a:srgbClr val="0D0D0D"/>
            </a:solidFill>
            <a:prstDash val="solid"/>
            <a:miter lim="800000"/>
            <a:headEnd len="med" w="med" type="none"/>
            <a:tailEnd len="med" w="med" type="stealth"/>
          </a:ln>
        </p:spPr>
      </p:cxnSp>
      <p:sp>
        <p:nvSpPr>
          <p:cNvPr id="376" name="Shape 376"/>
          <p:cNvSpPr txBox="1"/>
          <p:nvPr/>
        </p:nvSpPr>
        <p:spPr>
          <a:xfrm>
            <a:off x="4572000" y="5214937"/>
            <a:ext cx="4143375" cy="64611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B30DA7"/>
              </a:buClr>
              <a:buSzPts val="1800"/>
              <a:buFont typeface="Times New Roman"/>
              <a:buNone/>
            </a:pPr>
            <a:r>
              <a:rPr b="1" i="0" lang="en-US" sz="1800" u="none">
                <a:solidFill>
                  <a:srgbClr val="B30DA7"/>
                </a:solidFill>
                <a:latin typeface="Times New Roman"/>
                <a:ea typeface="Times New Roman"/>
                <a:cs typeface="Times New Roman"/>
                <a:sym typeface="Times New Roman"/>
              </a:rPr>
              <a:t>Post-order traversal:</a:t>
            </a:r>
            <a:endParaRPr/>
          </a:p>
          <a:p>
            <a:pPr indent="-255587" lvl="0" marL="365125" marR="0" rtl="0" algn="l">
              <a:lnSpc>
                <a:spcPct val="100000"/>
              </a:lnSpc>
              <a:spcBef>
                <a:spcPts val="0"/>
              </a:spcBef>
              <a:spcAft>
                <a:spcPts val="0"/>
              </a:spcAft>
              <a:buClr>
                <a:srgbClr val="B30DA7"/>
              </a:buClr>
              <a:buSzPts val="1800"/>
              <a:buFont typeface="Times New Roman"/>
              <a:buNone/>
            </a:pPr>
            <a:r>
              <a:rPr b="1" i="0" lang="en-US" sz="1800" u="none">
                <a:solidFill>
                  <a:srgbClr val="B30DA7"/>
                </a:solidFill>
                <a:latin typeface="Times New Roman"/>
                <a:ea typeface="Times New Roman"/>
                <a:cs typeface="Times New Roman"/>
                <a:sym typeface="Times New Roman"/>
              </a:rPr>
              <a:t> 		                     G D H I E B F C A</a:t>
            </a:r>
            <a:endParaRPr/>
          </a:p>
        </p:txBody>
      </p:sp>
      <p:sp>
        <p:nvSpPr>
          <p:cNvPr id="377" name="Shape 377"/>
          <p:cNvSpPr txBox="1"/>
          <p:nvPr/>
        </p:nvSpPr>
        <p:spPr>
          <a:xfrm>
            <a:off x="2857500" y="785812"/>
            <a:ext cx="5410200" cy="461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B30DA7"/>
              </a:buClr>
              <a:buSzPts val="2400"/>
              <a:buFont typeface="Times New Roman"/>
              <a:buNone/>
            </a:pPr>
            <a:r>
              <a:rPr b="0" i="0" lang="en-US" sz="2400" u="none">
                <a:solidFill>
                  <a:srgbClr val="B30DA7"/>
                </a:solidFill>
                <a:latin typeface="Times New Roman"/>
                <a:ea typeface="Times New Roman"/>
                <a:cs typeface="Times New Roman"/>
                <a:sym typeface="Times New Roman"/>
              </a:rPr>
              <a:t>Post-Order</a:t>
            </a:r>
            <a:r>
              <a:rPr b="0" i="0" lang="en-US" sz="2400" u="none">
                <a:solidFill>
                  <a:srgbClr val="5A2C64"/>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Left Child, Right child, root.</a:t>
            </a:r>
            <a:endParaRPr/>
          </a:p>
        </p:txBody>
      </p:sp>
      <p:sp>
        <p:nvSpPr>
          <p:cNvPr id="378" name="Shape 378"/>
          <p:cNvSpPr txBox="1"/>
          <p:nvPr/>
        </p:nvSpPr>
        <p:spPr>
          <a:xfrm>
            <a:off x="6429375" y="1571625"/>
            <a:ext cx="2214562" cy="646112"/>
          </a:xfrm>
          <a:prstGeom prst="rect">
            <a:avLst/>
          </a:prstGeom>
          <a:solidFill>
            <a:srgbClr val="CF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Rotated node will be taken first</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7"/>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0"/>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61"/>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59"/>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503237" y="357187"/>
            <a:ext cx="8183562" cy="1071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Algorithm(In-order)</a:t>
            </a:r>
            <a:endParaRPr/>
          </a:p>
        </p:txBody>
      </p:sp>
      <p:sp>
        <p:nvSpPr>
          <p:cNvPr id="384" name="Shape 384"/>
          <p:cNvSpPr txBox="1"/>
          <p:nvPr>
            <p:ph idx="1" type="body"/>
          </p:nvPr>
        </p:nvSpPr>
        <p:spPr>
          <a:xfrm>
            <a:off x="503237" y="1500187"/>
            <a:ext cx="8183562" cy="4500562"/>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rgbClr val="DE6C36"/>
              </a:buClr>
              <a:buSzPts val="2240"/>
              <a:buFont typeface="Georgia"/>
              <a:buChar char="•"/>
            </a:pPr>
            <a:r>
              <a:rPr b="0" i="0" lang="en-US" sz="2800" u="none">
                <a:solidFill>
                  <a:schemeClr val="dk1"/>
                </a:solidFill>
                <a:latin typeface="Times New Roman"/>
                <a:ea typeface="Times New Roman"/>
                <a:cs typeface="Times New Roman"/>
                <a:sym typeface="Times New Roman"/>
              </a:rPr>
              <a:t>inorder(tree↑){</a:t>
            </a:r>
            <a:endParaRPr/>
          </a:p>
          <a:p>
            <a:pPr indent="-246062" lvl="1" marL="657225" marR="0" rtl="0" algn="l">
              <a:lnSpc>
                <a:spcPct val="100000"/>
              </a:lnSpc>
              <a:spcBef>
                <a:spcPts val="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if  tree ≠ NULL then</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inorder (tree↑.left) ;</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process tree↑.data ;</a:t>
            </a:r>
            <a:endParaRPr/>
          </a:p>
          <a:p>
            <a:pPr indent="-219074" lvl="2" marL="922337" marR="0" rtl="0" algn="l">
              <a:lnSpc>
                <a:spcPct val="100000"/>
              </a:lnSpc>
              <a:spcBef>
                <a:spcPts val="200"/>
              </a:spcBef>
              <a:spcAft>
                <a:spcPts val="0"/>
              </a:spcAft>
              <a:buClr>
                <a:srgbClr val="DD56FE"/>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inorder(tree↑.right) ;</a:t>
            </a:r>
            <a:endParaRPr/>
          </a:p>
          <a:p>
            <a:pPr indent="-246062" lvl="1" marL="657225" marR="0" rtl="0" algn="l">
              <a:lnSpc>
                <a:spcPct val="100000"/>
              </a:lnSpc>
              <a:spcBef>
                <a:spcPts val="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return.</a:t>
            </a:r>
            <a:endParaRPr/>
          </a:p>
          <a:p>
            <a:pPr indent="-255587" lvl="0" marL="365125" marR="0" rtl="0" algn="l">
              <a:lnSpc>
                <a:spcPct val="100000"/>
              </a:lnSpc>
              <a:spcBef>
                <a:spcPts val="200"/>
              </a:spcBef>
              <a:spcAft>
                <a:spcPts val="0"/>
              </a:spcAft>
              <a:buClr>
                <a:schemeClr val="accent1"/>
              </a:buClr>
              <a:buSzPts val="2240"/>
              <a:buFont typeface="Noto Sans Symbols"/>
              <a:buNone/>
            </a:pPr>
            <a:r>
              <a:rPr b="0" i="0" lang="en-US" sz="2800" u="none">
                <a:solidFill>
                  <a:srgbClr val="5A2C64"/>
                </a:solidFill>
                <a:latin typeface="Times New Roman"/>
                <a:ea typeface="Times New Roman"/>
                <a:cs typeface="Times New Roman"/>
                <a:sym typeface="Times New Roman"/>
              </a:rPr>
              <a:t>}</a:t>
            </a:r>
            <a:endParaRPr/>
          </a:p>
          <a:p>
            <a:pPr indent="-255587" lvl="0" marL="365125" marR="0" rtl="0" algn="l">
              <a:lnSpc>
                <a:spcPct val="100000"/>
              </a:lnSpc>
              <a:spcBef>
                <a:spcPts val="200"/>
              </a:spcBef>
              <a:spcAft>
                <a:spcPts val="0"/>
              </a:spcAft>
              <a:buClr>
                <a:schemeClr val="accent1"/>
              </a:buClr>
              <a:buSzPts val="2240"/>
              <a:buFont typeface="Noto Sans Symbols"/>
              <a:buNone/>
            </a:pPr>
            <a:r>
              <a:rPr b="0" i="0" lang="en-US" sz="2800" u="none">
                <a:solidFill>
                  <a:srgbClr val="0070C0"/>
                </a:solidFill>
                <a:latin typeface="Times New Roman"/>
                <a:ea typeface="Times New Roman"/>
                <a:cs typeface="Times New Roman"/>
                <a:sym typeface="Times New Roman"/>
              </a:rPr>
              <a:t>			</a:t>
            </a:r>
            <a:endParaRPr/>
          </a:p>
          <a:p>
            <a:pPr indent="-255587" lvl="0" marL="365125" marR="0" rtl="0" algn="l">
              <a:lnSpc>
                <a:spcPct val="100000"/>
              </a:lnSpc>
              <a:spcBef>
                <a:spcPts val="20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B13F9A"/>
              </a:buClr>
              <a:buSzPts val="3600"/>
              <a:buFont typeface="Source Sans Pro"/>
              <a:buNone/>
            </a:pPr>
            <a:r>
              <a:rPr b="0" i="0" lang="en-US" sz="3600" u="none" cap="none" strike="noStrike">
                <a:solidFill>
                  <a:srgbClr val="B13F9A"/>
                </a:solidFill>
                <a:latin typeface="Source Sans Pro"/>
                <a:ea typeface="Source Sans Pro"/>
                <a:cs typeface="Source Sans Pro"/>
                <a:sym typeface="Source Sans Pro"/>
              </a:rPr>
              <a:t>COMPUTER SCIENTIST’S VIEW</a:t>
            </a:r>
            <a:endParaRPr/>
          </a:p>
        </p:txBody>
      </p:sp>
      <p:pic>
        <p:nvPicPr>
          <p:cNvPr descr="up" id="169" name="Shape 169"/>
          <p:cNvPicPr preferRelativeResize="0"/>
          <p:nvPr/>
        </p:nvPicPr>
        <p:blipFill rotWithShape="1">
          <a:blip r:embed="rId3">
            <a:alphaModFix/>
          </a:blip>
          <a:srcRect b="0" l="0" r="0" t="0"/>
          <a:stretch/>
        </p:blipFill>
        <p:spPr>
          <a:xfrm>
            <a:off x="2743200" y="2133600"/>
            <a:ext cx="3046412" cy="3046412"/>
          </a:xfrm>
          <a:prstGeom prst="rect">
            <a:avLst/>
          </a:prstGeom>
          <a:noFill/>
          <a:ln>
            <a:noFill/>
          </a:ln>
        </p:spPr>
      </p:pic>
      <p:sp>
        <p:nvSpPr>
          <p:cNvPr id="170" name="Shape 170"/>
          <p:cNvSpPr txBox="1"/>
          <p:nvPr/>
        </p:nvSpPr>
        <p:spPr>
          <a:xfrm>
            <a:off x="533400" y="4495800"/>
            <a:ext cx="1905000" cy="592137"/>
          </a:xfrm>
          <a:prstGeom prst="rect">
            <a:avLst/>
          </a:prstGeom>
          <a:noFill/>
          <a:ln cap="flat" cmpd="sng" w="127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branches</a:t>
            </a:r>
            <a:endParaRPr/>
          </a:p>
        </p:txBody>
      </p:sp>
      <p:cxnSp>
        <p:nvCxnSpPr>
          <p:cNvPr id="171" name="Shape 171"/>
          <p:cNvCxnSpPr/>
          <p:nvPr/>
        </p:nvCxnSpPr>
        <p:spPr>
          <a:xfrm flipH="1" rot="10800000">
            <a:off x="2133600" y="3657600"/>
            <a:ext cx="1752600" cy="9906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72" name="Shape 172"/>
          <p:cNvCxnSpPr/>
          <p:nvPr/>
        </p:nvCxnSpPr>
        <p:spPr>
          <a:xfrm flipH="1" rot="10800000">
            <a:off x="2209800" y="4038600"/>
            <a:ext cx="1447800" cy="8382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73" name="Shape 173"/>
          <p:cNvCxnSpPr/>
          <p:nvPr/>
        </p:nvCxnSpPr>
        <p:spPr>
          <a:xfrm flipH="1">
            <a:off x="4724400" y="3200400"/>
            <a:ext cx="1981200" cy="914400"/>
          </a:xfrm>
          <a:prstGeom prst="straightConnector1">
            <a:avLst/>
          </a:prstGeom>
          <a:noFill/>
          <a:ln cap="flat" cmpd="sng" w="38100">
            <a:solidFill>
              <a:schemeClr val="accent1"/>
            </a:solidFill>
            <a:prstDash val="solid"/>
            <a:miter lim="800000"/>
            <a:headEnd len="med" w="med" type="none"/>
            <a:tailEnd len="lg" w="lg" type="triangle"/>
          </a:ln>
        </p:spPr>
      </p:cxnSp>
      <p:cxnSp>
        <p:nvCxnSpPr>
          <p:cNvPr id="174" name="Shape 174"/>
          <p:cNvCxnSpPr/>
          <p:nvPr/>
        </p:nvCxnSpPr>
        <p:spPr>
          <a:xfrm flipH="1">
            <a:off x="4800600" y="3352800"/>
            <a:ext cx="1981200" cy="914400"/>
          </a:xfrm>
          <a:prstGeom prst="straightConnector1">
            <a:avLst/>
          </a:prstGeom>
          <a:noFill/>
          <a:ln cap="flat" cmpd="sng" w="38100">
            <a:solidFill>
              <a:schemeClr val="accent1"/>
            </a:solidFill>
            <a:prstDash val="solid"/>
            <a:miter lim="800000"/>
            <a:headEnd len="med" w="med" type="none"/>
            <a:tailEnd len="lg" w="lg" type="triangle"/>
          </a:ln>
        </p:spPr>
      </p:cxnSp>
      <p:sp>
        <p:nvSpPr>
          <p:cNvPr id="175" name="Shape 175"/>
          <p:cNvSpPr txBox="1"/>
          <p:nvPr/>
        </p:nvSpPr>
        <p:spPr>
          <a:xfrm>
            <a:off x="6705600" y="2667000"/>
            <a:ext cx="13716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leaves</a:t>
            </a:r>
            <a:endParaRPr/>
          </a:p>
        </p:txBody>
      </p:sp>
      <p:cxnSp>
        <p:nvCxnSpPr>
          <p:cNvPr id="176" name="Shape 176"/>
          <p:cNvCxnSpPr/>
          <p:nvPr/>
        </p:nvCxnSpPr>
        <p:spPr>
          <a:xfrm flipH="1">
            <a:off x="4572000" y="3048000"/>
            <a:ext cx="1981200" cy="914400"/>
          </a:xfrm>
          <a:prstGeom prst="straightConnector1">
            <a:avLst/>
          </a:prstGeom>
          <a:noFill/>
          <a:ln cap="flat" cmpd="sng" w="38100">
            <a:solidFill>
              <a:schemeClr val="accent1"/>
            </a:solidFill>
            <a:prstDash val="solid"/>
            <a:miter lim="800000"/>
            <a:headEnd len="med" w="med" type="none"/>
            <a:tailEnd len="lg" w="lg" type="triangle"/>
          </a:ln>
        </p:spPr>
      </p:cxnSp>
      <p:grpSp>
        <p:nvGrpSpPr>
          <p:cNvPr id="177" name="Shape 177"/>
          <p:cNvGrpSpPr/>
          <p:nvPr/>
        </p:nvGrpSpPr>
        <p:grpSpPr>
          <a:xfrm>
            <a:off x="1143000" y="1752600"/>
            <a:ext cx="2971800" cy="1143000"/>
            <a:chOff x="1143000" y="1752600"/>
            <a:chExt cx="2971800" cy="1143000"/>
          </a:xfrm>
        </p:grpSpPr>
        <p:sp>
          <p:nvSpPr>
            <p:cNvPr id="178" name="Shape 178"/>
            <p:cNvSpPr txBox="1"/>
            <p:nvPr/>
          </p:nvSpPr>
          <p:spPr>
            <a:xfrm>
              <a:off x="1143000" y="1752600"/>
              <a:ext cx="990600" cy="617537"/>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root</a:t>
              </a:r>
              <a:endParaRPr/>
            </a:p>
          </p:txBody>
        </p:sp>
        <p:cxnSp>
          <p:nvCxnSpPr>
            <p:cNvPr id="179" name="Shape 179"/>
            <p:cNvCxnSpPr/>
            <p:nvPr/>
          </p:nvCxnSpPr>
          <p:spPr>
            <a:xfrm>
              <a:off x="1905000" y="2133600"/>
              <a:ext cx="2209800" cy="762000"/>
            </a:xfrm>
            <a:prstGeom prst="straightConnector1">
              <a:avLst/>
            </a:prstGeom>
            <a:noFill/>
            <a:ln cap="flat" cmpd="sng" w="38100">
              <a:solidFill>
                <a:schemeClr val="hlink"/>
              </a:solidFill>
              <a:prstDash val="solid"/>
              <a:miter lim="800000"/>
              <a:headEnd len="med" w="med" type="none"/>
              <a:tailEnd len="lg" w="lg" type="triangle"/>
            </a:ln>
          </p:spPr>
        </p:cxnSp>
      </p:grpSp>
      <p:grpSp>
        <p:nvGrpSpPr>
          <p:cNvPr id="180" name="Shape 180"/>
          <p:cNvGrpSpPr/>
          <p:nvPr/>
        </p:nvGrpSpPr>
        <p:grpSpPr>
          <a:xfrm>
            <a:off x="3581400" y="3276600"/>
            <a:ext cx="1676400" cy="2484437"/>
            <a:chOff x="3581400" y="3276600"/>
            <a:chExt cx="1676400" cy="2484437"/>
          </a:xfrm>
        </p:grpSpPr>
        <p:cxnSp>
          <p:nvCxnSpPr>
            <p:cNvPr id="181" name="Shape 181"/>
            <p:cNvCxnSpPr/>
            <p:nvPr/>
          </p:nvCxnSpPr>
          <p:spPr>
            <a:xfrm>
              <a:off x="4267200" y="3276600"/>
              <a:ext cx="0" cy="1981200"/>
            </a:xfrm>
            <a:prstGeom prst="straightConnector1">
              <a:avLst/>
            </a:prstGeom>
            <a:noFill/>
            <a:ln cap="flat" cmpd="sng" w="38100">
              <a:solidFill>
                <a:schemeClr val="folHlink"/>
              </a:solidFill>
              <a:prstDash val="solid"/>
              <a:miter lim="800000"/>
              <a:headEnd len="lg" w="lg" type="triangle"/>
              <a:tailEnd len="med" w="med" type="none"/>
            </a:ln>
          </p:spPr>
        </p:cxnSp>
        <p:cxnSp>
          <p:nvCxnSpPr>
            <p:cNvPr id="182" name="Shape 182"/>
            <p:cNvCxnSpPr/>
            <p:nvPr/>
          </p:nvCxnSpPr>
          <p:spPr>
            <a:xfrm>
              <a:off x="4038600" y="3581400"/>
              <a:ext cx="0" cy="1676400"/>
            </a:xfrm>
            <a:prstGeom prst="straightConnector1">
              <a:avLst/>
            </a:prstGeom>
            <a:noFill/>
            <a:ln cap="flat" cmpd="sng" w="38100">
              <a:solidFill>
                <a:schemeClr val="folHlink"/>
              </a:solidFill>
              <a:prstDash val="solid"/>
              <a:miter lim="800000"/>
              <a:headEnd len="lg" w="lg" type="triangle"/>
              <a:tailEnd len="med" w="med" type="none"/>
            </a:ln>
          </p:spPr>
        </p:cxnSp>
        <p:sp>
          <p:nvSpPr>
            <p:cNvPr id="183" name="Shape 183"/>
            <p:cNvSpPr txBox="1"/>
            <p:nvPr/>
          </p:nvSpPr>
          <p:spPr>
            <a:xfrm>
              <a:off x="3581400" y="5181600"/>
              <a:ext cx="1676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nodes</a:t>
              </a:r>
              <a:endParaRPr/>
            </a:p>
          </p:txBody>
        </p:sp>
      </p:gr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EXAMPLE</a:t>
            </a:r>
            <a:endParaRPr/>
          </a:p>
        </p:txBody>
      </p:sp>
      <p:sp>
        <p:nvSpPr>
          <p:cNvPr id="390" name="Shape 390"/>
          <p:cNvSpPr/>
          <p:nvPr/>
        </p:nvSpPr>
        <p:spPr>
          <a:xfrm>
            <a:off x="4357687" y="1071562"/>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p:txBody>
      </p:sp>
      <p:sp>
        <p:nvSpPr>
          <p:cNvPr id="391" name="Shape 391"/>
          <p:cNvSpPr/>
          <p:nvPr/>
        </p:nvSpPr>
        <p:spPr>
          <a:xfrm>
            <a:off x="1500187" y="3286125"/>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p:txBody>
      </p:sp>
      <p:sp>
        <p:nvSpPr>
          <p:cNvPr id="392" name="Shape 392"/>
          <p:cNvSpPr/>
          <p:nvPr/>
        </p:nvSpPr>
        <p:spPr>
          <a:xfrm>
            <a:off x="6143625" y="2000250"/>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p:txBody>
      </p:sp>
      <p:sp>
        <p:nvSpPr>
          <p:cNvPr id="393" name="Shape 393"/>
          <p:cNvSpPr/>
          <p:nvPr/>
        </p:nvSpPr>
        <p:spPr>
          <a:xfrm>
            <a:off x="2643187" y="2000250"/>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p:txBody>
      </p:sp>
      <p:sp>
        <p:nvSpPr>
          <p:cNvPr id="394" name="Shape 394"/>
          <p:cNvSpPr/>
          <p:nvPr/>
        </p:nvSpPr>
        <p:spPr>
          <a:xfrm>
            <a:off x="3286125" y="3357562"/>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p:txBody>
      </p:sp>
      <p:sp>
        <p:nvSpPr>
          <p:cNvPr id="395" name="Shape 395"/>
          <p:cNvSpPr/>
          <p:nvPr/>
        </p:nvSpPr>
        <p:spPr>
          <a:xfrm>
            <a:off x="5572125" y="3357562"/>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p:txBody>
      </p:sp>
      <p:sp>
        <p:nvSpPr>
          <p:cNvPr id="396" name="Shape 396"/>
          <p:cNvSpPr/>
          <p:nvPr/>
        </p:nvSpPr>
        <p:spPr>
          <a:xfrm>
            <a:off x="7072312" y="3286125"/>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H</a:t>
            </a:r>
            <a:endParaRPr/>
          </a:p>
        </p:txBody>
      </p:sp>
      <p:sp>
        <p:nvSpPr>
          <p:cNvPr id="397" name="Shape 397"/>
          <p:cNvSpPr/>
          <p:nvPr/>
        </p:nvSpPr>
        <p:spPr>
          <a:xfrm>
            <a:off x="2571750" y="4572000"/>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a:t>
            </a:r>
            <a:endParaRPr/>
          </a:p>
        </p:txBody>
      </p:sp>
      <p:sp>
        <p:nvSpPr>
          <p:cNvPr id="398" name="Shape 398"/>
          <p:cNvSpPr/>
          <p:nvPr/>
        </p:nvSpPr>
        <p:spPr>
          <a:xfrm>
            <a:off x="6429375" y="4429125"/>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J</a:t>
            </a:r>
            <a:endParaRPr/>
          </a:p>
        </p:txBody>
      </p:sp>
      <p:cxnSp>
        <p:nvCxnSpPr>
          <p:cNvPr id="399" name="Shape 399"/>
          <p:cNvCxnSpPr/>
          <p:nvPr/>
        </p:nvCxnSpPr>
        <p:spPr>
          <a:xfrm flipH="1">
            <a:off x="3008312" y="1357312"/>
            <a:ext cx="1341437" cy="706437"/>
          </a:xfrm>
          <a:prstGeom prst="straightConnector1">
            <a:avLst/>
          </a:prstGeom>
          <a:noFill/>
          <a:ln cap="flat" cmpd="sng" w="28575">
            <a:solidFill>
              <a:srgbClr val="0D0D0D"/>
            </a:solidFill>
            <a:prstDash val="solid"/>
            <a:miter lim="800000"/>
            <a:headEnd len="med" w="med" type="none"/>
            <a:tailEnd len="med" w="med" type="stealth"/>
          </a:ln>
        </p:spPr>
      </p:cxnSp>
      <p:cxnSp>
        <p:nvCxnSpPr>
          <p:cNvPr id="400" name="Shape 400"/>
          <p:cNvCxnSpPr/>
          <p:nvPr/>
        </p:nvCxnSpPr>
        <p:spPr>
          <a:xfrm rot="5400000">
            <a:off x="1789906" y="2432843"/>
            <a:ext cx="992187" cy="841375"/>
          </a:xfrm>
          <a:prstGeom prst="straightConnector1">
            <a:avLst/>
          </a:prstGeom>
          <a:noFill/>
          <a:ln cap="flat" cmpd="sng" w="28575">
            <a:solidFill>
              <a:srgbClr val="0D0D0D"/>
            </a:solidFill>
            <a:prstDash val="solid"/>
            <a:miter lim="800000"/>
            <a:headEnd len="med" w="med" type="none"/>
            <a:tailEnd len="med" w="med" type="stealth"/>
          </a:ln>
        </p:spPr>
      </p:cxnSp>
      <p:cxnSp>
        <p:nvCxnSpPr>
          <p:cNvPr id="401" name="Shape 401"/>
          <p:cNvCxnSpPr/>
          <p:nvPr/>
        </p:nvCxnSpPr>
        <p:spPr>
          <a:xfrm rot="5400000">
            <a:off x="5568156" y="2647156"/>
            <a:ext cx="928687" cy="492125"/>
          </a:xfrm>
          <a:prstGeom prst="straightConnector1">
            <a:avLst/>
          </a:prstGeom>
          <a:noFill/>
          <a:ln cap="flat" cmpd="sng" w="28575">
            <a:solidFill>
              <a:srgbClr val="0D0D0D"/>
            </a:solidFill>
            <a:prstDash val="solid"/>
            <a:miter lim="800000"/>
            <a:headEnd len="med" w="med" type="none"/>
            <a:tailEnd len="med" w="med" type="stealth"/>
          </a:ln>
        </p:spPr>
      </p:cxnSp>
      <p:cxnSp>
        <p:nvCxnSpPr>
          <p:cNvPr id="402" name="Shape 402"/>
          <p:cNvCxnSpPr/>
          <p:nvPr/>
        </p:nvCxnSpPr>
        <p:spPr>
          <a:xfrm rot="5400000">
            <a:off x="6504781" y="3790156"/>
            <a:ext cx="769937" cy="492125"/>
          </a:xfrm>
          <a:prstGeom prst="straightConnector1">
            <a:avLst/>
          </a:prstGeom>
          <a:noFill/>
          <a:ln cap="flat" cmpd="sng" w="28575">
            <a:solidFill>
              <a:srgbClr val="0D0D0D"/>
            </a:solidFill>
            <a:prstDash val="solid"/>
            <a:miter lim="800000"/>
            <a:headEnd len="med" w="med" type="none"/>
            <a:tailEnd len="med" w="med" type="stealth"/>
          </a:ln>
        </p:spPr>
      </p:cxnSp>
      <p:cxnSp>
        <p:nvCxnSpPr>
          <p:cNvPr id="403" name="Shape 403"/>
          <p:cNvCxnSpPr/>
          <p:nvPr/>
        </p:nvCxnSpPr>
        <p:spPr>
          <a:xfrm rot="5400000">
            <a:off x="2750343" y="3821906"/>
            <a:ext cx="785812" cy="714375"/>
          </a:xfrm>
          <a:prstGeom prst="straightConnector1">
            <a:avLst/>
          </a:prstGeom>
          <a:noFill/>
          <a:ln cap="flat" cmpd="sng" w="28575">
            <a:solidFill>
              <a:srgbClr val="0D0D0D"/>
            </a:solidFill>
            <a:prstDash val="solid"/>
            <a:miter lim="800000"/>
            <a:headEnd len="med" w="med" type="none"/>
            <a:tailEnd len="med" w="med" type="stealth"/>
          </a:ln>
        </p:spPr>
      </p:cxnSp>
      <p:cxnSp>
        <p:nvCxnSpPr>
          <p:cNvPr id="404" name="Shape 404"/>
          <p:cNvCxnSpPr/>
          <p:nvPr/>
        </p:nvCxnSpPr>
        <p:spPr>
          <a:xfrm flipH="1" rot="-5400000">
            <a:off x="5151437" y="1008062"/>
            <a:ext cx="627062" cy="1484312"/>
          </a:xfrm>
          <a:prstGeom prst="straightConnector1">
            <a:avLst/>
          </a:prstGeom>
          <a:noFill/>
          <a:ln cap="flat" cmpd="sng" w="28575">
            <a:solidFill>
              <a:srgbClr val="0D0D0D"/>
            </a:solidFill>
            <a:prstDash val="solid"/>
            <a:miter lim="800000"/>
            <a:headEnd len="med" w="med" type="none"/>
            <a:tailEnd len="med" w="med" type="stealth"/>
          </a:ln>
        </p:spPr>
      </p:cxnSp>
      <p:cxnSp>
        <p:nvCxnSpPr>
          <p:cNvPr id="405" name="Shape 405"/>
          <p:cNvCxnSpPr/>
          <p:nvPr/>
        </p:nvCxnSpPr>
        <p:spPr>
          <a:xfrm flipH="1" rot="-5400000">
            <a:off x="6437312" y="2436812"/>
            <a:ext cx="920750" cy="777875"/>
          </a:xfrm>
          <a:prstGeom prst="straightConnector1">
            <a:avLst/>
          </a:prstGeom>
          <a:noFill/>
          <a:ln cap="flat" cmpd="sng" w="28575">
            <a:solidFill>
              <a:srgbClr val="0D0D0D"/>
            </a:solidFill>
            <a:prstDash val="solid"/>
            <a:miter lim="800000"/>
            <a:headEnd len="med" w="med" type="none"/>
            <a:tailEnd len="med" w="med" type="stealth"/>
          </a:ln>
        </p:spPr>
      </p:cxnSp>
      <p:cxnSp>
        <p:nvCxnSpPr>
          <p:cNvPr id="406" name="Shape 406"/>
          <p:cNvCxnSpPr/>
          <p:nvPr/>
        </p:nvCxnSpPr>
        <p:spPr>
          <a:xfrm flipH="1" rot="-5400000">
            <a:off x="2750343" y="2607468"/>
            <a:ext cx="1000125" cy="500062"/>
          </a:xfrm>
          <a:prstGeom prst="straightConnector1">
            <a:avLst/>
          </a:prstGeom>
          <a:noFill/>
          <a:ln cap="flat" cmpd="sng" w="28575">
            <a:solidFill>
              <a:srgbClr val="0D0D0D"/>
            </a:solidFill>
            <a:prstDash val="solid"/>
            <a:miter lim="800000"/>
            <a:headEnd len="med" w="med" type="none"/>
            <a:tailEnd len="med" w="med" type="stealth"/>
          </a:ln>
        </p:spPr>
      </p:cxnSp>
      <p:sp>
        <p:nvSpPr>
          <p:cNvPr id="407" name="Shape 407"/>
          <p:cNvSpPr txBox="1"/>
          <p:nvPr/>
        </p:nvSpPr>
        <p:spPr>
          <a:xfrm>
            <a:off x="928687" y="5143500"/>
            <a:ext cx="6072187" cy="70802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In-order traversal:</a:t>
            </a:r>
            <a:endParaRPr/>
          </a:p>
          <a:p>
            <a:pPr indent="-255587" lvl="0" marL="365125"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			         D B I E A F C J H</a:t>
            </a:r>
            <a:endParaRPr/>
          </a:p>
        </p:txBody>
      </p:sp>
      <p:sp>
        <p:nvSpPr>
          <p:cNvPr id="408" name="Shape 408"/>
          <p:cNvSpPr txBox="1"/>
          <p:nvPr/>
        </p:nvSpPr>
        <p:spPr>
          <a:xfrm>
            <a:off x="2714625" y="642937"/>
            <a:ext cx="5170487" cy="461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B30DA7"/>
              </a:buClr>
              <a:buSzPts val="2400"/>
              <a:buFont typeface="Times New Roman"/>
              <a:buNone/>
            </a:pPr>
            <a:r>
              <a:rPr b="0" i="0" lang="en-US" sz="2400" u="none">
                <a:solidFill>
                  <a:srgbClr val="B30DA7"/>
                </a:solidFill>
                <a:latin typeface="Times New Roman"/>
                <a:ea typeface="Times New Roman"/>
                <a:cs typeface="Times New Roman"/>
                <a:sym typeface="Times New Roman"/>
              </a:rPr>
              <a:t>In-Order</a:t>
            </a:r>
            <a:r>
              <a:rPr b="0" i="0" lang="en-US" sz="2400" u="none">
                <a:solidFill>
                  <a:srgbClr val="5A2C64"/>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Left child, Root, Right child.</a:t>
            </a:r>
            <a:endParaRPr/>
          </a:p>
        </p:txBody>
      </p:sp>
      <p:sp>
        <p:nvSpPr>
          <p:cNvPr id="409" name="Shape 409"/>
          <p:cNvSpPr txBox="1"/>
          <p:nvPr/>
        </p:nvSpPr>
        <p:spPr>
          <a:xfrm>
            <a:off x="6215062" y="1214437"/>
            <a:ext cx="2214562" cy="646112"/>
          </a:xfrm>
          <a:prstGeom prst="rect">
            <a:avLst/>
          </a:prstGeom>
          <a:solidFill>
            <a:srgbClr val="CF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Rotated node will be taken first</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1"/>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7"/>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0"/>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8"/>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39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28625" y="357187"/>
            <a:ext cx="8229600" cy="857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 breadth-first-traversal(tree)</a:t>
            </a:r>
            <a:endParaRPr/>
          </a:p>
        </p:txBody>
      </p:sp>
      <p:sp>
        <p:nvSpPr>
          <p:cNvPr id="415" name="Shape 415"/>
          <p:cNvSpPr txBox="1"/>
          <p:nvPr>
            <p:ph idx="1" type="body"/>
          </p:nvPr>
        </p:nvSpPr>
        <p:spPr>
          <a:xfrm>
            <a:off x="457200" y="1428750"/>
            <a:ext cx="8229600" cy="471487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90000"/>
              </a:lnSpc>
              <a:spcBef>
                <a:spcPts val="0"/>
              </a:spcBef>
              <a:spcAft>
                <a:spcPts val="0"/>
              </a:spcAft>
              <a:buClr>
                <a:srgbClr val="7030A0"/>
              </a:buClr>
              <a:buSzPts val="1760"/>
              <a:buFont typeface="Noto Sans Symbols"/>
              <a:buChar char="●"/>
            </a:pPr>
            <a:r>
              <a:rPr b="0" i="0" lang="en-US" sz="2200" u="none">
                <a:solidFill>
                  <a:schemeClr val="dk1"/>
                </a:solidFill>
                <a:latin typeface="Times New Roman"/>
                <a:ea typeface="Times New Roman"/>
                <a:cs typeface="Times New Roman"/>
                <a:sym typeface="Times New Roman"/>
              </a:rPr>
              <a:t>Createqueue(Q)</a:t>
            </a:r>
            <a:endParaRPr/>
          </a:p>
          <a:p>
            <a:pPr indent="-265112" lvl="0" marL="265112" marR="0" rtl="0" algn="l">
              <a:lnSpc>
                <a:spcPct val="90000"/>
              </a:lnSpc>
              <a:spcBef>
                <a:spcPts val="200"/>
              </a:spcBef>
              <a:spcAft>
                <a:spcPts val="0"/>
              </a:spcAft>
              <a:buClr>
                <a:srgbClr val="7030A0"/>
              </a:buClr>
              <a:buSzPts val="1760"/>
              <a:buFont typeface="Noto Sans Symbols"/>
              <a:buChar char="●"/>
            </a:pPr>
            <a:r>
              <a:rPr b="0" i="0" lang="en-US" sz="2200" u="none">
                <a:solidFill>
                  <a:schemeClr val="dk1"/>
                </a:solidFill>
                <a:latin typeface="Times New Roman"/>
                <a:ea typeface="Times New Roman"/>
                <a:cs typeface="Times New Roman"/>
                <a:sym typeface="Times New Roman"/>
              </a:rPr>
              <a:t>walkerptr←tree</a:t>
            </a:r>
            <a:endParaRPr/>
          </a:p>
          <a:p>
            <a:pPr indent="-265112" lvl="0" marL="265112" marR="0" rtl="0" algn="l">
              <a:lnSpc>
                <a:spcPct val="90000"/>
              </a:lnSpc>
              <a:spcBef>
                <a:spcPts val="200"/>
              </a:spcBef>
              <a:spcAft>
                <a:spcPts val="0"/>
              </a:spcAft>
              <a:buClr>
                <a:srgbClr val="7030A0"/>
              </a:buClr>
              <a:buSzPts val="1760"/>
              <a:buFont typeface="Noto Sans Symbols"/>
              <a:buChar char="●"/>
            </a:pPr>
            <a:r>
              <a:rPr b="0" i="0" lang="en-US" sz="2200" u="none">
                <a:solidFill>
                  <a:schemeClr val="dk1"/>
                </a:solidFill>
                <a:latin typeface="Times New Roman"/>
                <a:ea typeface="Times New Roman"/>
                <a:cs typeface="Times New Roman"/>
                <a:sym typeface="Times New Roman"/>
              </a:rPr>
              <a:t> while (walkerptr ≠  NULL)</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process walkerptr</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if (walkerptr ↑.left ≠ NULL)</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Enqueue (Q,walkerptr ↑.left)</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if(walkerptr ↑.right ≠ NULL)</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Enqueue (Q,walkerptr ↑.right)</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if (Not (empty(Q))</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Dequeue (Q,walkerptr)</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else walkerptr = NULL</a:t>
            </a:r>
            <a:endParaRPr/>
          </a:p>
          <a:p>
            <a:pPr indent="-265112" lvl="0" marL="265112" marR="0" rtl="0" algn="l">
              <a:lnSpc>
                <a:spcPct val="90000"/>
              </a:lnSpc>
              <a:spcBef>
                <a:spcPts val="200"/>
              </a:spcBef>
              <a:spcAft>
                <a:spcPts val="0"/>
              </a:spcAft>
              <a:buClr>
                <a:srgbClr val="7030A0"/>
              </a:buClr>
              <a:buSzPts val="1760"/>
              <a:buFont typeface="Arial"/>
              <a:buChar char="•"/>
            </a:pPr>
            <a:r>
              <a:rPr b="0" i="0" lang="en-US" sz="2200" u="none">
                <a:solidFill>
                  <a:schemeClr val="dk1"/>
                </a:solidFill>
                <a:latin typeface="Times New Roman"/>
                <a:ea typeface="Times New Roman"/>
                <a:cs typeface="Times New Roman"/>
                <a:sym typeface="Times New Roman"/>
              </a:rPr>
              <a:t> return </a:t>
            </a:r>
            <a:endParaRPr/>
          </a:p>
          <a:p>
            <a:pPr indent="-265112" lvl="0" marL="265112" marR="0" rtl="0" algn="l">
              <a:lnSpc>
                <a:spcPct val="90000"/>
              </a:lnSpc>
              <a:spcBef>
                <a:spcPts val="200"/>
              </a:spcBef>
              <a:spcAft>
                <a:spcPts val="0"/>
              </a:spcAft>
              <a:buClr>
                <a:schemeClr val="accent1"/>
              </a:buClr>
              <a:buSzPts val="1760"/>
              <a:buFont typeface="Noto Sans Symbols"/>
              <a:buNone/>
            </a:pP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transition spd="med">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EXAMPLE</a:t>
            </a:r>
            <a:endParaRPr/>
          </a:p>
        </p:txBody>
      </p:sp>
      <p:sp>
        <p:nvSpPr>
          <p:cNvPr id="421" name="Shape 421"/>
          <p:cNvSpPr/>
          <p:nvPr/>
        </p:nvSpPr>
        <p:spPr>
          <a:xfrm>
            <a:off x="3429000" y="150018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p:txBody>
      </p:sp>
      <p:sp>
        <p:nvSpPr>
          <p:cNvPr id="422" name="Shape 422"/>
          <p:cNvSpPr/>
          <p:nvPr/>
        </p:nvSpPr>
        <p:spPr>
          <a:xfrm>
            <a:off x="5072062" y="2500312"/>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p:txBody>
      </p:sp>
      <p:sp>
        <p:nvSpPr>
          <p:cNvPr id="423" name="Shape 423"/>
          <p:cNvSpPr/>
          <p:nvPr/>
        </p:nvSpPr>
        <p:spPr>
          <a:xfrm>
            <a:off x="1785937" y="264318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p:txBody>
      </p:sp>
      <p:sp>
        <p:nvSpPr>
          <p:cNvPr id="424" name="Shape 424"/>
          <p:cNvSpPr/>
          <p:nvPr/>
        </p:nvSpPr>
        <p:spPr>
          <a:xfrm>
            <a:off x="4572000" y="378618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p:txBody>
      </p:sp>
      <p:sp>
        <p:nvSpPr>
          <p:cNvPr id="425" name="Shape 425"/>
          <p:cNvSpPr/>
          <p:nvPr/>
        </p:nvSpPr>
        <p:spPr>
          <a:xfrm>
            <a:off x="6072187" y="3714750"/>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p:txBody>
      </p:sp>
      <p:sp>
        <p:nvSpPr>
          <p:cNvPr id="426" name="Shape 426"/>
          <p:cNvSpPr/>
          <p:nvPr/>
        </p:nvSpPr>
        <p:spPr>
          <a:xfrm>
            <a:off x="2286000" y="378618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p:txBody>
      </p:sp>
      <p:sp>
        <p:nvSpPr>
          <p:cNvPr id="427" name="Shape 427"/>
          <p:cNvSpPr/>
          <p:nvPr/>
        </p:nvSpPr>
        <p:spPr>
          <a:xfrm>
            <a:off x="1143000" y="3786187"/>
            <a:ext cx="428625" cy="42862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p:txBody>
      </p:sp>
      <p:cxnSp>
        <p:nvCxnSpPr>
          <p:cNvPr id="428" name="Shape 428"/>
          <p:cNvCxnSpPr/>
          <p:nvPr/>
        </p:nvCxnSpPr>
        <p:spPr>
          <a:xfrm flipH="1">
            <a:off x="2151062" y="1785937"/>
            <a:ext cx="1277937" cy="920750"/>
          </a:xfrm>
          <a:prstGeom prst="straightConnector1">
            <a:avLst/>
          </a:prstGeom>
          <a:noFill/>
          <a:ln cap="flat" cmpd="sng" w="28575">
            <a:solidFill>
              <a:srgbClr val="0D0D0D"/>
            </a:solidFill>
            <a:prstDash val="solid"/>
            <a:miter lim="800000"/>
            <a:headEnd len="med" w="med" type="none"/>
            <a:tailEnd len="med" w="med" type="stealth"/>
          </a:ln>
        </p:spPr>
      </p:cxnSp>
      <p:cxnSp>
        <p:nvCxnSpPr>
          <p:cNvPr id="429" name="Shape 429"/>
          <p:cNvCxnSpPr/>
          <p:nvPr/>
        </p:nvCxnSpPr>
        <p:spPr>
          <a:xfrm rot="5400000">
            <a:off x="4643437" y="3143250"/>
            <a:ext cx="857250" cy="428625"/>
          </a:xfrm>
          <a:prstGeom prst="straightConnector1">
            <a:avLst/>
          </a:prstGeom>
          <a:noFill/>
          <a:ln cap="flat" cmpd="sng" w="28575">
            <a:solidFill>
              <a:srgbClr val="0D0D0D"/>
            </a:solidFill>
            <a:prstDash val="solid"/>
            <a:miter lim="800000"/>
            <a:headEnd len="med" w="med" type="none"/>
            <a:tailEnd len="med" w="med" type="stealth"/>
          </a:ln>
        </p:spPr>
      </p:cxnSp>
      <p:cxnSp>
        <p:nvCxnSpPr>
          <p:cNvPr id="430" name="Shape 430"/>
          <p:cNvCxnSpPr/>
          <p:nvPr/>
        </p:nvCxnSpPr>
        <p:spPr>
          <a:xfrm rot="5400000">
            <a:off x="1321593" y="3107531"/>
            <a:ext cx="714375" cy="642937"/>
          </a:xfrm>
          <a:prstGeom prst="straightConnector1">
            <a:avLst/>
          </a:prstGeom>
          <a:noFill/>
          <a:ln cap="flat" cmpd="sng" w="28575">
            <a:solidFill>
              <a:srgbClr val="0D0D0D"/>
            </a:solidFill>
            <a:prstDash val="solid"/>
            <a:miter lim="800000"/>
            <a:headEnd len="med" w="med" type="none"/>
            <a:tailEnd len="med" w="med" type="stealth"/>
          </a:ln>
        </p:spPr>
      </p:cxnSp>
      <p:cxnSp>
        <p:nvCxnSpPr>
          <p:cNvPr id="431" name="Shape 431"/>
          <p:cNvCxnSpPr/>
          <p:nvPr/>
        </p:nvCxnSpPr>
        <p:spPr>
          <a:xfrm>
            <a:off x="3857625" y="1785937"/>
            <a:ext cx="1277937" cy="777875"/>
          </a:xfrm>
          <a:prstGeom prst="straightConnector1">
            <a:avLst/>
          </a:prstGeom>
          <a:noFill/>
          <a:ln cap="flat" cmpd="sng" w="28575">
            <a:solidFill>
              <a:srgbClr val="0D0D0D"/>
            </a:solidFill>
            <a:prstDash val="solid"/>
            <a:miter lim="800000"/>
            <a:headEnd len="med" w="med" type="none"/>
            <a:tailEnd len="med" w="med" type="stealth"/>
          </a:ln>
        </p:spPr>
      </p:cxnSp>
      <p:cxnSp>
        <p:nvCxnSpPr>
          <p:cNvPr id="432" name="Shape 432"/>
          <p:cNvCxnSpPr/>
          <p:nvPr/>
        </p:nvCxnSpPr>
        <p:spPr>
          <a:xfrm flipH="1" rot="-5400000">
            <a:off x="1893093" y="3178968"/>
            <a:ext cx="714375" cy="500062"/>
          </a:xfrm>
          <a:prstGeom prst="straightConnector1">
            <a:avLst/>
          </a:prstGeom>
          <a:noFill/>
          <a:ln cap="flat" cmpd="sng" w="28575">
            <a:solidFill>
              <a:srgbClr val="0D0D0D"/>
            </a:solidFill>
            <a:prstDash val="solid"/>
            <a:miter lim="800000"/>
            <a:headEnd len="med" w="med" type="none"/>
            <a:tailEnd len="med" w="med" type="stealth"/>
          </a:ln>
        </p:spPr>
      </p:cxnSp>
      <p:cxnSp>
        <p:nvCxnSpPr>
          <p:cNvPr id="433" name="Shape 433"/>
          <p:cNvCxnSpPr/>
          <p:nvPr/>
        </p:nvCxnSpPr>
        <p:spPr>
          <a:xfrm flipH="1" rot="-5400000">
            <a:off x="5322093" y="2964656"/>
            <a:ext cx="920750" cy="706437"/>
          </a:xfrm>
          <a:prstGeom prst="straightConnector1">
            <a:avLst/>
          </a:prstGeom>
          <a:noFill/>
          <a:ln cap="flat" cmpd="sng" w="28575">
            <a:solidFill>
              <a:srgbClr val="0D0D0D"/>
            </a:solidFill>
            <a:prstDash val="solid"/>
            <a:miter lim="800000"/>
            <a:headEnd len="med" w="med" type="none"/>
            <a:tailEnd len="med" w="med" type="stealth"/>
          </a:ln>
        </p:spPr>
      </p:cxnSp>
      <p:sp>
        <p:nvSpPr>
          <p:cNvPr id="434" name="Shape 434"/>
          <p:cNvSpPr txBox="1"/>
          <p:nvPr/>
        </p:nvSpPr>
        <p:spPr>
          <a:xfrm>
            <a:off x="714375" y="5000625"/>
            <a:ext cx="6929437"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Breadth First Traversal:</a:t>
            </a:r>
            <a:endParaRPr/>
          </a:p>
          <a:p>
            <a:pPr indent="0" lvl="0" marL="0"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                            	              A B C D E F G</a:t>
            </a:r>
            <a:endParaRPr/>
          </a:p>
        </p:txBody>
      </p:sp>
      <p:sp>
        <p:nvSpPr>
          <p:cNvPr id="435" name="Shape 435"/>
          <p:cNvSpPr txBox="1"/>
          <p:nvPr/>
        </p:nvSpPr>
        <p:spPr>
          <a:xfrm>
            <a:off x="5715000" y="1428750"/>
            <a:ext cx="2214562" cy="646112"/>
          </a:xfrm>
          <a:prstGeom prst="rect">
            <a:avLst/>
          </a:prstGeom>
          <a:solidFill>
            <a:srgbClr val="CF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Rotated node will be taken first</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1"/>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7"/>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2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428625" y="214312"/>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Binary Search Tree(Motivation)</a:t>
            </a:r>
            <a:endParaRPr/>
          </a:p>
        </p:txBody>
      </p:sp>
      <p:sp>
        <p:nvSpPr>
          <p:cNvPr id="441" name="Shape 441"/>
          <p:cNvSpPr txBox="1"/>
          <p:nvPr>
            <p:ph idx="1" type="body"/>
          </p:nvPr>
        </p:nvSpPr>
        <p:spPr>
          <a:xfrm>
            <a:off x="500062" y="1643062"/>
            <a:ext cx="8183562" cy="4187825"/>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rgbClr val="7030A0"/>
              </a:buClr>
              <a:buSzPts val="1760"/>
              <a:buFont typeface="Georgia"/>
              <a:buChar char="•"/>
            </a:pPr>
            <a:r>
              <a:rPr b="0" i="0" lang="en-US" sz="2200" u="none">
                <a:solidFill>
                  <a:schemeClr val="dk1"/>
                </a:solidFill>
                <a:latin typeface="Times New Roman"/>
                <a:ea typeface="Times New Roman"/>
                <a:cs typeface="Times New Roman"/>
                <a:sym typeface="Times New Roman"/>
              </a:rPr>
              <a:t>Insertion and Deletion in the middle of the array is very inefficient.</a:t>
            </a:r>
            <a:endParaRPr/>
          </a:p>
          <a:p>
            <a:pPr indent="-143827" lvl="0" marL="365125" marR="0" rtl="0" algn="l">
              <a:lnSpc>
                <a:spcPct val="100000"/>
              </a:lnSpc>
              <a:spcBef>
                <a:spcPts val="200"/>
              </a:spcBef>
              <a:spcAft>
                <a:spcPts val="0"/>
              </a:spcAft>
              <a:buClr>
                <a:srgbClr val="7030A0"/>
              </a:buClr>
              <a:buSzPts val="1760"/>
              <a:buFont typeface="Georgia"/>
              <a:buNone/>
            </a:pPr>
            <a:r>
              <a:t/>
            </a:r>
            <a:endParaRPr b="0" i="0" sz="22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rgbClr val="7030A0"/>
              </a:buClr>
              <a:buSzPts val="1760"/>
              <a:buFont typeface="Georgia"/>
              <a:buChar char="•"/>
            </a:pPr>
            <a:r>
              <a:rPr b="0" i="0" lang="en-US" sz="2200" u="none">
                <a:solidFill>
                  <a:schemeClr val="dk1"/>
                </a:solidFill>
                <a:latin typeface="Times New Roman"/>
                <a:ea typeface="Times New Roman"/>
                <a:cs typeface="Times New Roman"/>
                <a:sym typeface="Times New Roman"/>
              </a:rPr>
              <a:t>Search Operation in an ordered linked lists is inefficient.</a:t>
            </a:r>
            <a:endParaRPr/>
          </a:p>
          <a:p>
            <a:pPr indent="-143827" lvl="0" marL="365125" marR="0" rtl="0" algn="l">
              <a:lnSpc>
                <a:spcPct val="100000"/>
              </a:lnSpc>
              <a:spcBef>
                <a:spcPts val="200"/>
              </a:spcBef>
              <a:spcAft>
                <a:spcPts val="0"/>
              </a:spcAft>
              <a:buClr>
                <a:srgbClr val="7030A0"/>
              </a:buClr>
              <a:buSzPts val="1760"/>
              <a:buFont typeface="Georgia"/>
              <a:buNone/>
            </a:pPr>
            <a:r>
              <a:t/>
            </a:r>
            <a:endParaRPr b="0" i="0" sz="22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rgbClr val="7030A0"/>
              </a:buClr>
              <a:buSzPts val="1760"/>
              <a:buFont typeface="Georgia"/>
              <a:buChar char="•"/>
            </a:pPr>
            <a:r>
              <a:rPr b="0" i="0" lang="en-US" sz="2200" u="none">
                <a:solidFill>
                  <a:schemeClr val="dk1"/>
                </a:solidFill>
                <a:latin typeface="Times New Roman"/>
                <a:ea typeface="Times New Roman"/>
                <a:cs typeface="Times New Roman"/>
                <a:sym typeface="Times New Roman"/>
              </a:rPr>
              <a:t>To get the best of both, Binary Search Tree(BST) was introduced.</a:t>
            </a:r>
            <a:endParaRPr/>
          </a:p>
          <a:p>
            <a:pPr indent="-255587" lvl="0" marL="365125" marR="0" rtl="0" algn="l">
              <a:lnSpc>
                <a:spcPct val="100000"/>
              </a:lnSpc>
              <a:spcBef>
                <a:spcPts val="200"/>
              </a:spcBef>
              <a:spcAft>
                <a:spcPts val="0"/>
              </a:spcAft>
              <a:buClr>
                <a:schemeClr val="accent1"/>
              </a:buClr>
              <a:buSzPts val="1760"/>
              <a:buFont typeface="Noto Sans Symbols"/>
              <a:buNone/>
            </a:pPr>
            <a:r>
              <a:t/>
            </a:r>
            <a:endParaRPr b="0" i="0" sz="22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rgbClr val="7030A0"/>
              </a:buClr>
              <a:buSzPts val="1760"/>
              <a:buFont typeface="Georgia"/>
              <a:buChar char="•"/>
            </a:pPr>
            <a:r>
              <a:rPr b="0" i="0" lang="en-US" sz="2200" u="none">
                <a:solidFill>
                  <a:schemeClr val="dk1"/>
                </a:solidFill>
                <a:latin typeface="Times New Roman"/>
                <a:ea typeface="Times New Roman"/>
                <a:cs typeface="Times New Roman"/>
                <a:sym typeface="Times New Roman"/>
              </a:rPr>
              <a:t>The binary search tree is widely used data-structure for information storage and retrieval as it supports many dynamic-set operations including Search, Minimum, Maximum, Predecessor, Successor, Insert and Delete.*</a:t>
            </a:r>
            <a:endParaRPr/>
          </a:p>
          <a:p>
            <a:pPr indent="-153353" lvl="0" marL="265113" marR="0" rtl="0" algn="l">
              <a:spcBef>
                <a:spcPts val="250"/>
              </a:spcBef>
              <a:spcAft>
                <a:spcPts val="0"/>
              </a:spcAft>
              <a:buClr>
                <a:schemeClr val="accent1"/>
              </a:buClr>
              <a:buSzPts val="1760"/>
              <a:buFont typeface="Noto Sans Symbols"/>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428625" y="357187"/>
            <a:ext cx="82296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Definition(BST)</a:t>
            </a:r>
            <a:endParaRPr/>
          </a:p>
        </p:txBody>
      </p:sp>
      <p:sp>
        <p:nvSpPr>
          <p:cNvPr id="447" name="Shape 447"/>
          <p:cNvSpPr txBox="1"/>
          <p:nvPr>
            <p:ph idx="1" type="body"/>
          </p:nvPr>
        </p:nvSpPr>
        <p:spPr>
          <a:xfrm>
            <a:off x="428625" y="1785937"/>
            <a:ext cx="8229600" cy="4325937"/>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 </a:t>
            </a:r>
            <a:r>
              <a:rPr b="0" i="1" lang="en-US" sz="2400" u="none">
                <a:solidFill>
                  <a:schemeClr val="dk1"/>
                </a:solidFill>
                <a:latin typeface="Times New Roman"/>
                <a:ea typeface="Times New Roman"/>
                <a:cs typeface="Times New Roman"/>
                <a:sym typeface="Times New Roman"/>
              </a:rPr>
              <a:t>binary search tree</a:t>
            </a:r>
            <a:r>
              <a:rPr b="0" i="0" lang="en-US" sz="24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T for a set of  keys from a total order is a binary tree in which each node has a key value and all the keys of the left subtree are less than  the key at the root and all the keys of the right subtree are greater than the key at the root. This property holding recursively for the left and right subtrees of the tree T.</a:t>
            </a:r>
            <a:endParaRPr/>
          </a:p>
          <a:p>
            <a:pPr indent="-255587" lvl="0" marL="365125" marR="0" rtl="0" algn="l">
              <a:lnSpc>
                <a:spcPct val="100000"/>
              </a:lnSpc>
              <a:spcBef>
                <a:spcPts val="200"/>
              </a:spcBef>
              <a:spcAft>
                <a:spcPts val="0"/>
              </a:spcAft>
              <a:buClr>
                <a:schemeClr val="accent1"/>
              </a:buClr>
              <a:buSzPts val="1760"/>
              <a:buFont typeface="Noto Sans Symbols"/>
              <a:buNone/>
            </a:pPr>
            <a:r>
              <a:rPr b="0" i="0" lang="en-US" sz="2200" u="none">
                <a:solidFill>
                  <a:srgbClr val="5A2C64"/>
                </a:solidFill>
                <a:latin typeface="Times New Roman"/>
                <a:ea typeface="Times New Roman"/>
                <a:cs typeface="Times New Roman"/>
                <a:sym typeface="Times New Roman"/>
              </a:rPr>
              <a:t> </a:t>
            </a:r>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nvSpPr>
        <p:spPr>
          <a:xfrm>
            <a:off x="500062" y="714375"/>
            <a:ext cx="28575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a:solidFill>
                  <a:srgbClr val="B30DA7"/>
                </a:solidFill>
                <a:latin typeface="Times New Roman"/>
                <a:ea typeface="Times New Roman"/>
                <a:cs typeface="Times New Roman"/>
                <a:sym typeface="Times New Roman"/>
              </a:rPr>
              <a:t>Example:</a:t>
            </a:r>
            <a:endParaRPr/>
          </a:p>
        </p:txBody>
      </p:sp>
      <p:sp>
        <p:nvSpPr>
          <p:cNvPr id="453" name="Shape 453"/>
          <p:cNvSpPr/>
          <p:nvPr/>
        </p:nvSpPr>
        <p:spPr>
          <a:xfrm>
            <a:off x="2643187" y="1714500"/>
            <a:ext cx="2000250" cy="785812"/>
          </a:xfrm>
          <a:prstGeom prst="triangle">
            <a:avLst>
              <a:gd fmla="val 50000" name="adj"/>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All&lt;k</a:t>
            </a:r>
            <a:r>
              <a:rPr b="0" i="0" lang="en-US" sz="1800" u="none">
                <a:solidFill>
                  <a:srgbClr val="FFFFFF"/>
                </a:solidFill>
                <a:latin typeface="Verdana"/>
                <a:ea typeface="Verdana"/>
                <a:cs typeface="Verdana"/>
                <a:sym typeface="Verdana"/>
              </a:rPr>
              <a:t>A</a:t>
            </a:r>
            <a:endParaRPr/>
          </a:p>
        </p:txBody>
      </p:sp>
      <p:sp>
        <p:nvSpPr>
          <p:cNvPr id="454" name="Shape 454"/>
          <p:cNvSpPr/>
          <p:nvPr/>
        </p:nvSpPr>
        <p:spPr>
          <a:xfrm>
            <a:off x="5000625" y="1714500"/>
            <a:ext cx="2000250" cy="785812"/>
          </a:xfrm>
          <a:prstGeom prst="triangle">
            <a:avLst>
              <a:gd fmla="val 50000" name="adj"/>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All≥k</a:t>
            </a:r>
            <a:r>
              <a:rPr b="0" i="0" lang="en-US" sz="1800" u="none">
                <a:solidFill>
                  <a:srgbClr val="FFFFFF"/>
                </a:solidFill>
                <a:latin typeface="Verdana"/>
                <a:ea typeface="Verdana"/>
                <a:cs typeface="Verdana"/>
                <a:sym typeface="Verdana"/>
              </a:rPr>
              <a:t>k</a:t>
            </a:r>
            <a:endParaRPr/>
          </a:p>
        </p:txBody>
      </p:sp>
      <p:cxnSp>
        <p:nvCxnSpPr>
          <p:cNvPr id="455" name="Shape 455"/>
          <p:cNvCxnSpPr/>
          <p:nvPr/>
        </p:nvCxnSpPr>
        <p:spPr>
          <a:xfrm flipH="1">
            <a:off x="3643312" y="1106487"/>
            <a:ext cx="857250" cy="608012"/>
          </a:xfrm>
          <a:prstGeom prst="straightConnector1">
            <a:avLst/>
          </a:prstGeom>
          <a:noFill/>
          <a:ln cap="flat" cmpd="sng" w="25400">
            <a:solidFill>
              <a:schemeClr val="dk1"/>
            </a:solidFill>
            <a:prstDash val="solid"/>
            <a:miter lim="800000"/>
            <a:headEnd len="med" w="med" type="none"/>
            <a:tailEnd len="med" w="med" type="triangle"/>
          </a:ln>
        </p:spPr>
      </p:cxnSp>
      <p:cxnSp>
        <p:nvCxnSpPr>
          <p:cNvPr id="456" name="Shape 456"/>
          <p:cNvCxnSpPr/>
          <p:nvPr/>
        </p:nvCxnSpPr>
        <p:spPr>
          <a:xfrm>
            <a:off x="5072062" y="1106487"/>
            <a:ext cx="928687" cy="608012"/>
          </a:xfrm>
          <a:prstGeom prst="straightConnector1">
            <a:avLst/>
          </a:prstGeom>
          <a:noFill/>
          <a:ln cap="flat" cmpd="sng" w="25400">
            <a:solidFill>
              <a:schemeClr val="dk1"/>
            </a:solidFill>
            <a:prstDash val="solid"/>
            <a:miter lim="800000"/>
            <a:headEnd len="med" w="med" type="none"/>
            <a:tailEnd len="med" w="med" type="triangle"/>
          </a:ln>
        </p:spPr>
      </p:cxnSp>
      <p:sp>
        <p:nvSpPr>
          <p:cNvPr id="457" name="Shape 457"/>
          <p:cNvSpPr/>
          <p:nvPr/>
        </p:nvSpPr>
        <p:spPr>
          <a:xfrm>
            <a:off x="4500562" y="857250"/>
            <a:ext cx="571500" cy="500062"/>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k</a:t>
            </a:r>
            <a:endParaRPr/>
          </a:p>
        </p:txBody>
      </p:sp>
      <p:sp>
        <p:nvSpPr>
          <p:cNvPr id="458" name="Shape 458"/>
          <p:cNvSpPr/>
          <p:nvPr/>
        </p:nvSpPr>
        <p:spPr>
          <a:xfrm>
            <a:off x="4143375" y="3214687"/>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20</a:t>
            </a:r>
            <a:endParaRPr/>
          </a:p>
        </p:txBody>
      </p:sp>
      <p:sp>
        <p:nvSpPr>
          <p:cNvPr id="459" name="Shape 459"/>
          <p:cNvSpPr/>
          <p:nvPr/>
        </p:nvSpPr>
        <p:spPr>
          <a:xfrm>
            <a:off x="2643187" y="4214812"/>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10</a:t>
            </a:r>
            <a:endParaRPr/>
          </a:p>
        </p:txBody>
      </p:sp>
      <p:sp>
        <p:nvSpPr>
          <p:cNvPr id="460" name="Shape 460"/>
          <p:cNvSpPr/>
          <p:nvPr/>
        </p:nvSpPr>
        <p:spPr>
          <a:xfrm>
            <a:off x="5500687" y="4143375"/>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30</a:t>
            </a:r>
            <a:endParaRPr/>
          </a:p>
        </p:txBody>
      </p:sp>
      <p:sp>
        <p:nvSpPr>
          <p:cNvPr id="461" name="Shape 461"/>
          <p:cNvSpPr/>
          <p:nvPr/>
        </p:nvSpPr>
        <p:spPr>
          <a:xfrm>
            <a:off x="6286500" y="5357812"/>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35</a:t>
            </a:r>
            <a:endParaRPr/>
          </a:p>
        </p:txBody>
      </p:sp>
      <p:sp>
        <p:nvSpPr>
          <p:cNvPr id="462" name="Shape 462"/>
          <p:cNvSpPr/>
          <p:nvPr/>
        </p:nvSpPr>
        <p:spPr>
          <a:xfrm>
            <a:off x="4857750" y="5357812"/>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25</a:t>
            </a:r>
            <a:endParaRPr/>
          </a:p>
        </p:txBody>
      </p:sp>
      <p:sp>
        <p:nvSpPr>
          <p:cNvPr id="463" name="Shape 463"/>
          <p:cNvSpPr/>
          <p:nvPr/>
        </p:nvSpPr>
        <p:spPr>
          <a:xfrm>
            <a:off x="3143250" y="5286375"/>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12</a:t>
            </a:r>
            <a:endParaRPr/>
          </a:p>
        </p:txBody>
      </p:sp>
      <p:sp>
        <p:nvSpPr>
          <p:cNvPr id="464" name="Shape 464"/>
          <p:cNvSpPr/>
          <p:nvPr/>
        </p:nvSpPr>
        <p:spPr>
          <a:xfrm>
            <a:off x="1928812" y="5286375"/>
            <a:ext cx="500062" cy="4286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8</a:t>
            </a:r>
            <a:endParaRPr/>
          </a:p>
        </p:txBody>
      </p:sp>
      <p:cxnSp>
        <p:nvCxnSpPr>
          <p:cNvPr id="465" name="Shape 465"/>
          <p:cNvCxnSpPr/>
          <p:nvPr/>
        </p:nvCxnSpPr>
        <p:spPr>
          <a:xfrm flipH="1">
            <a:off x="3070225" y="3429000"/>
            <a:ext cx="1073150" cy="849312"/>
          </a:xfrm>
          <a:prstGeom prst="straightConnector1">
            <a:avLst/>
          </a:prstGeom>
          <a:noFill/>
          <a:ln cap="flat" cmpd="sng" w="25400">
            <a:solidFill>
              <a:schemeClr val="dk1"/>
            </a:solidFill>
            <a:prstDash val="solid"/>
            <a:miter lim="800000"/>
            <a:headEnd len="med" w="med" type="none"/>
            <a:tailEnd len="med" w="med" type="triangle"/>
          </a:ln>
        </p:spPr>
      </p:cxnSp>
      <p:cxnSp>
        <p:nvCxnSpPr>
          <p:cNvPr id="466" name="Shape 466"/>
          <p:cNvCxnSpPr/>
          <p:nvPr/>
        </p:nvCxnSpPr>
        <p:spPr>
          <a:xfrm rot="5400000">
            <a:off x="2093912" y="4700587"/>
            <a:ext cx="742950" cy="501650"/>
          </a:xfrm>
          <a:prstGeom prst="straightConnector1">
            <a:avLst/>
          </a:prstGeom>
          <a:noFill/>
          <a:ln cap="flat" cmpd="sng" w="25400">
            <a:solidFill>
              <a:schemeClr val="dk1"/>
            </a:solidFill>
            <a:prstDash val="solid"/>
            <a:miter lim="800000"/>
            <a:headEnd len="med" w="med" type="none"/>
            <a:tailEnd len="med" w="med" type="triangle"/>
          </a:ln>
        </p:spPr>
      </p:cxnSp>
      <p:cxnSp>
        <p:nvCxnSpPr>
          <p:cNvPr id="467" name="Shape 467"/>
          <p:cNvCxnSpPr/>
          <p:nvPr/>
        </p:nvCxnSpPr>
        <p:spPr>
          <a:xfrm rot="5400000">
            <a:off x="4916487" y="4700587"/>
            <a:ext cx="849312" cy="465137"/>
          </a:xfrm>
          <a:prstGeom prst="straightConnector1">
            <a:avLst/>
          </a:prstGeom>
          <a:noFill/>
          <a:ln cap="flat" cmpd="sng" w="25400">
            <a:solidFill>
              <a:schemeClr val="dk1"/>
            </a:solidFill>
            <a:prstDash val="solid"/>
            <a:miter lim="800000"/>
            <a:headEnd len="med" w="med" type="none"/>
            <a:tailEnd len="med" w="med" type="triangle"/>
          </a:ln>
        </p:spPr>
      </p:cxnSp>
      <p:cxnSp>
        <p:nvCxnSpPr>
          <p:cNvPr id="468" name="Shape 468"/>
          <p:cNvCxnSpPr/>
          <p:nvPr/>
        </p:nvCxnSpPr>
        <p:spPr>
          <a:xfrm flipH="1" rot="-5400000">
            <a:off x="2878137" y="4772025"/>
            <a:ext cx="706437" cy="322262"/>
          </a:xfrm>
          <a:prstGeom prst="straightConnector1">
            <a:avLst/>
          </a:prstGeom>
          <a:noFill/>
          <a:ln cap="flat" cmpd="sng" w="25400">
            <a:solidFill>
              <a:schemeClr val="dk1"/>
            </a:solidFill>
            <a:prstDash val="solid"/>
            <a:miter lim="800000"/>
            <a:headEnd len="med" w="med" type="none"/>
            <a:tailEnd len="med" w="med" type="triangle"/>
          </a:ln>
        </p:spPr>
      </p:cxnSp>
      <p:cxnSp>
        <p:nvCxnSpPr>
          <p:cNvPr id="469" name="Shape 469"/>
          <p:cNvCxnSpPr/>
          <p:nvPr/>
        </p:nvCxnSpPr>
        <p:spPr>
          <a:xfrm flipH="1" rot="-5400000">
            <a:off x="5807868" y="4628356"/>
            <a:ext cx="849312" cy="609600"/>
          </a:xfrm>
          <a:prstGeom prst="straightConnector1">
            <a:avLst/>
          </a:prstGeom>
          <a:noFill/>
          <a:ln cap="flat" cmpd="sng" w="25400">
            <a:solidFill>
              <a:schemeClr val="dk1"/>
            </a:solidFill>
            <a:prstDash val="solid"/>
            <a:miter lim="800000"/>
            <a:headEnd len="med" w="med" type="none"/>
            <a:tailEnd len="med" w="med" type="triangle"/>
          </a:ln>
        </p:spPr>
      </p:cxnSp>
      <p:cxnSp>
        <p:nvCxnSpPr>
          <p:cNvPr id="470" name="Shape 470"/>
          <p:cNvCxnSpPr/>
          <p:nvPr/>
        </p:nvCxnSpPr>
        <p:spPr>
          <a:xfrm>
            <a:off x="4643437" y="3429000"/>
            <a:ext cx="1108075" cy="714375"/>
          </a:xfrm>
          <a:prstGeom prst="straightConnector1">
            <a:avLst/>
          </a:prstGeom>
          <a:noFill/>
          <a:ln cap="flat" cmpd="sng" w="25400">
            <a:solidFill>
              <a:schemeClr val="dk1"/>
            </a:solidFill>
            <a:prstDash val="solid"/>
            <a:miter lim="800000"/>
            <a:headEnd len="med" w="med" type="none"/>
            <a:tailEnd len="med" w="med" type="triangle"/>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2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2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2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500062" y="428625"/>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Operations on BST</a:t>
            </a:r>
            <a:endParaRPr/>
          </a:p>
        </p:txBody>
      </p:sp>
      <p:sp>
        <p:nvSpPr>
          <p:cNvPr id="476" name="Shape 476"/>
          <p:cNvSpPr txBox="1"/>
          <p:nvPr>
            <p:ph idx="1" type="body"/>
          </p:nvPr>
        </p:nvSpPr>
        <p:spPr>
          <a:xfrm>
            <a:off x="428625" y="1857375"/>
            <a:ext cx="8183562" cy="4187825"/>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rgbClr val="7030A0"/>
              </a:buClr>
              <a:buSzPts val="2240"/>
              <a:buFont typeface="Georgia"/>
              <a:buChar char="•"/>
            </a:pPr>
            <a:r>
              <a:rPr b="0" i="0" lang="en-US" sz="2800" u="none">
                <a:solidFill>
                  <a:schemeClr val="dk1"/>
                </a:solidFill>
                <a:latin typeface="Times New Roman"/>
                <a:ea typeface="Times New Roman"/>
                <a:cs typeface="Times New Roman"/>
                <a:sym typeface="Times New Roman"/>
              </a:rPr>
              <a:t>Traversal</a:t>
            </a:r>
            <a:endParaRPr/>
          </a:p>
          <a:p>
            <a:pPr indent="-113347" lvl="0" marL="365125" marR="0" rtl="0" algn="l">
              <a:lnSpc>
                <a:spcPct val="100000"/>
              </a:lnSpc>
              <a:spcBef>
                <a:spcPts val="200"/>
              </a:spcBef>
              <a:spcAft>
                <a:spcPts val="0"/>
              </a:spcAft>
              <a:buClr>
                <a:srgbClr val="7030A0"/>
              </a:buClr>
              <a:buSzPts val="2240"/>
              <a:buFont typeface="Georgia"/>
              <a:buNone/>
            </a:pPr>
            <a:r>
              <a:t/>
            </a:r>
            <a:endParaRPr b="0" i="0" sz="28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rgbClr val="7030A0"/>
              </a:buClr>
              <a:buSzPts val="2240"/>
              <a:buFont typeface="Georgia"/>
              <a:buChar char="•"/>
            </a:pPr>
            <a:r>
              <a:rPr b="0" i="0" lang="en-US" sz="2800" u="none">
                <a:solidFill>
                  <a:schemeClr val="dk1"/>
                </a:solidFill>
                <a:latin typeface="Times New Roman"/>
                <a:ea typeface="Times New Roman"/>
                <a:cs typeface="Times New Roman"/>
                <a:sym typeface="Times New Roman"/>
              </a:rPr>
              <a:t>Searching</a:t>
            </a:r>
            <a:endParaRPr/>
          </a:p>
          <a:p>
            <a:pPr indent="-255587" lvl="0" marL="365125"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a:t>
            </a:r>
            <a:endParaRPr/>
          </a:p>
          <a:p>
            <a:pPr indent="-255587" lvl="0" marL="365125" marR="0" rtl="0" algn="l">
              <a:lnSpc>
                <a:spcPct val="100000"/>
              </a:lnSpc>
              <a:spcBef>
                <a:spcPts val="200"/>
              </a:spcBef>
              <a:spcAft>
                <a:spcPts val="0"/>
              </a:spcAft>
              <a:buClr>
                <a:srgbClr val="7030A0"/>
              </a:buClr>
              <a:buSzPts val="2240"/>
              <a:buFont typeface="Georgia"/>
              <a:buChar char="•"/>
            </a:pPr>
            <a:r>
              <a:rPr b="0" i="0" lang="en-US" sz="2800" u="none">
                <a:solidFill>
                  <a:schemeClr val="dk1"/>
                </a:solidFill>
                <a:latin typeface="Times New Roman"/>
                <a:ea typeface="Times New Roman"/>
                <a:cs typeface="Times New Roman"/>
                <a:sym typeface="Times New Roman"/>
              </a:rPr>
              <a:t>Insertion</a:t>
            </a:r>
            <a:endParaRPr/>
          </a:p>
          <a:p>
            <a:pPr indent="-113347" lvl="0" marL="365125" marR="0" rtl="0" algn="l">
              <a:lnSpc>
                <a:spcPct val="100000"/>
              </a:lnSpc>
              <a:spcBef>
                <a:spcPts val="200"/>
              </a:spcBef>
              <a:spcAft>
                <a:spcPts val="0"/>
              </a:spcAft>
              <a:buClr>
                <a:srgbClr val="7030A0"/>
              </a:buClr>
              <a:buSzPts val="2240"/>
              <a:buFont typeface="Georgia"/>
              <a:buNone/>
            </a:pPr>
            <a:r>
              <a:t/>
            </a:r>
            <a:endParaRPr b="0" i="0" sz="28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rgbClr val="7030A0"/>
              </a:buClr>
              <a:buSzPts val="2240"/>
              <a:buFont typeface="Georgia"/>
              <a:buChar char="•"/>
            </a:pPr>
            <a:r>
              <a:rPr b="0" i="0" lang="en-US" sz="2800" u="none">
                <a:solidFill>
                  <a:schemeClr val="dk1"/>
                </a:solidFill>
                <a:latin typeface="Times New Roman"/>
                <a:ea typeface="Times New Roman"/>
                <a:cs typeface="Times New Roman"/>
                <a:sym typeface="Times New Roman"/>
              </a:rPr>
              <a:t>Deletion</a:t>
            </a:r>
            <a:endParaRPr/>
          </a:p>
        </p:txBody>
      </p:sp>
    </p:spTree>
  </p:cSld>
  <p:clrMapOvr>
    <a:masterClrMapping/>
  </p:clrMapOvr>
  <p:transition spd="med">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571500" y="357187"/>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BST Operation (Searching)</a:t>
            </a:r>
            <a:r>
              <a:rPr b="1" i="0" lang="en-US" sz="3200" u="none" cap="none" strike="noStrike">
                <a:solidFill>
                  <a:srgbClr val="B30DA7"/>
                </a:solidFill>
                <a:latin typeface="Verdana"/>
                <a:ea typeface="Verdana"/>
                <a:cs typeface="Verdana"/>
                <a:sym typeface="Verdana"/>
              </a:rPr>
              <a:t> </a:t>
            </a:r>
            <a:endParaRPr/>
          </a:p>
        </p:txBody>
      </p:sp>
      <p:sp>
        <p:nvSpPr>
          <p:cNvPr id="482" name="Shape 482"/>
          <p:cNvSpPr txBox="1"/>
          <p:nvPr>
            <p:ph idx="1" type="body"/>
          </p:nvPr>
        </p:nvSpPr>
        <p:spPr>
          <a:xfrm>
            <a:off x="428625" y="2071687"/>
            <a:ext cx="8183562" cy="3357562"/>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Find Smallest element</a:t>
            </a:r>
            <a:endParaRPr/>
          </a:p>
          <a:p>
            <a:pPr indent="-133666" lvl="0" marL="365125" marR="0" rtl="0" algn="l">
              <a:lnSpc>
                <a:spcPct val="100000"/>
              </a:lnSpc>
              <a:spcBef>
                <a:spcPts val="200"/>
              </a:spcBef>
              <a:spcAft>
                <a:spcPts val="0"/>
              </a:spcAft>
              <a:buClr>
                <a:srgbClr val="DE6C36"/>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Find Largest element</a:t>
            </a:r>
            <a:endParaRPr/>
          </a:p>
          <a:p>
            <a:pPr indent="-133666" lvl="0" marL="365125" marR="0" rtl="0" algn="l">
              <a:lnSpc>
                <a:spcPct val="100000"/>
              </a:lnSpc>
              <a:spcBef>
                <a:spcPts val="200"/>
              </a:spcBef>
              <a:spcAft>
                <a:spcPts val="0"/>
              </a:spcAft>
              <a:buClr>
                <a:srgbClr val="DE6C36"/>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Find Requested element</a:t>
            </a:r>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500062" y="785812"/>
            <a:ext cx="8229600" cy="1000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 findsmallest (bst)</a:t>
            </a:r>
            <a:br>
              <a:rPr b="1" i="0" lang="en-US" sz="3200" u="none" cap="none" strike="noStrike">
                <a:solidFill>
                  <a:srgbClr val="D75B7E"/>
                </a:solidFill>
                <a:latin typeface="Times New Roman"/>
                <a:ea typeface="Times New Roman"/>
                <a:cs typeface="Times New Roman"/>
                <a:sym typeface="Times New Roman"/>
              </a:rPr>
            </a:br>
            <a:endParaRPr/>
          </a:p>
        </p:txBody>
      </p:sp>
      <p:sp>
        <p:nvSpPr>
          <p:cNvPr id="488" name="Shape 488"/>
          <p:cNvSpPr txBox="1"/>
          <p:nvPr>
            <p:ph idx="1" type="body"/>
          </p:nvPr>
        </p:nvSpPr>
        <p:spPr>
          <a:xfrm>
            <a:off x="428625" y="1500187"/>
            <a:ext cx="8229600" cy="4716462"/>
          </a:xfrm>
          <a:prstGeom prst="rect">
            <a:avLst/>
          </a:prstGeom>
          <a:noFill/>
          <a:ln>
            <a:noFill/>
          </a:ln>
        </p:spPr>
        <p:txBody>
          <a:bodyPr anchorCtr="0" anchor="t" bIns="45700" lIns="182875" spcFirstLastPara="1" rIns="91425" wrap="square" tIns="91425">
            <a:noAutofit/>
          </a:bodyPr>
          <a:lstStyle/>
          <a:p>
            <a:pPr indent="-514349" lvl="1" marL="925512" marR="0" rtl="0" algn="l">
              <a:lnSpc>
                <a:spcPct val="100000"/>
              </a:lnSpc>
              <a:spcBef>
                <a:spcPts val="0"/>
              </a:spcBef>
              <a:spcAft>
                <a:spcPts val="0"/>
              </a:spcAft>
              <a:buClr>
                <a:schemeClr val="accent1"/>
              </a:buClr>
              <a:buSzPts val="2800"/>
              <a:buFont typeface="Verdana"/>
              <a:buNone/>
            </a:pPr>
            <a:r>
              <a:t/>
            </a:r>
            <a:endParaRPr b="0" i="0" sz="2800" u="none" cap="none" strike="noStrike">
              <a:solidFill>
                <a:schemeClr val="dk1"/>
              </a:solidFill>
              <a:latin typeface="Times New Roman"/>
              <a:ea typeface="Times New Roman"/>
              <a:cs typeface="Times New Roman"/>
              <a:sym typeface="Times New Roman"/>
            </a:endParaRPr>
          </a:p>
          <a:p>
            <a:pPr indent="-514349" lvl="1" marL="925512" marR="0" rtl="0" algn="l">
              <a:lnSpc>
                <a:spcPct val="100000"/>
              </a:lnSpc>
              <a:spcBef>
                <a:spcPts val="200"/>
              </a:spcBef>
              <a:spcAft>
                <a:spcPts val="0"/>
              </a:spcAft>
              <a:buClr>
                <a:srgbClr val="7030A0"/>
              </a:buClr>
              <a:buSzPts val="2800"/>
              <a:buFont typeface="Verdana"/>
              <a:buAutoNum type="arabicPeriod"/>
            </a:pPr>
            <a:r>
              <a:rPr b="0" i="0" lang="en-US" sz="2800" u="none" cap="none" strike="noStrike">
                <a:solidFill>
                  <a:schemeClr val="dk1"/>
                </a:solidFill>
                <a:latin typeface="Times New Roman"/>
                <a:ea typeface="Times New Roman"/>
                <a:cs typeface="Times New Roman"/>
                <a:sym typeface="Times New Roman"/>
              </a:rPr>
              <a:t>if (bst ↑.left = NULL) </a:t>
            </a:r>
            <a:endParaRPr/>
          </a:p>
          <a:p>
            <a:pPr indent="-514350" lvl="2" marL="1190625" marR="0" rtl="0" algn="l">
              <a:lnSpc>
                <a:spcPct val="100000"/>
              </a:lnSpc>
              <a:spcBef>
                <a:spcPts val="200"/>
              </a:spcBef>
              <a:spcAft>
                <a:spcPts val="0"/>
              </a:spcAft>
              <a:buClr>
                <a:srgbClr val="ED374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      then return (bst ↑.data)</a:t>
            </a:r>
            <a:endParaRPr/>
          </a:p>
          <a:p>
            <a:pPr indent="-514349" lvl="1" marL="925512" marR="0" rtl="0" algn="l">
              <a:lnSpc>
                <a:spcPct val="100000"/>
              </a:lnSpc>
              <a:spcBef>
                <a:spcPts val="200"/>
              </a:spcBef>
              <a:spcAft>
                <a:spcPts val="0"/>
              </a:spcAft>
              <a:buClr>
                <a:srgbClr val="7030A0"/>
              </a:buClr>
              <a:buSzPts val="2800"/>
              <a:buFont typeface="Verdana"/>
              <a:buAutoNum type="arabicPeriod"/>
            </a:pPr>
            <a:r>
              <a:rPr b="0" i="0" lang="en-US" sz="2800" u="none" cap="none" strike="noStrike">
                <a:solidFill>
                  <a:schemeClr val="dk1"/>
                </a:solidFill>
                <a:latin typeface="Times New Roman"/>
                <a:ea typeface="Times New Roman"/>
                <a:cs typeface="Times New Roman"/>
                <a:sym typeface="Times New Roman"/>
              </a:rPr>
              <a:t> else </a:t>
            </a:r>
            <a:endParaRPr/>
          </a:p>
          <a:p>
            <a:pPr indent="-514350" lvl="2" marL="1190625" marR="0" rtl="0" algn="l">
              <a:lnSpc>
                <a:spcPct val="100000"/>
              </a:lnSpc>
              <a:spcBef>
                <a:spcPts val="200"/>
              </a:spcBef>
              <a:spcAft>
                <a:spcPts val="0"/>
              </a:spcAft>
              <a:buClr>
                <a:srgbClr val="ED374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       return (findsmallest ( bst ↑.left))</a:t>
            </a:r>
            <a:endParaRPr/>
          </a:p>
        </p:txBody>
      </p:sp>
    </p:spTree>
  </p:cSld>
  <p:clrMapOvr>
    <a:masterClrMapping/>
  </p:clrMapOvr>
  <p:transition spd="med">
    <p:pu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EXAMPLE</a:t>
            </a:r>
            <a:endParaRPr/>
          </a:p>
        </p:txBody>
      </p:sp>
      <p:sp>
        <p:nvSpPr>
          <p:cNvPr id="494" name="Shape 494"/>
          <p:cNvSpPr/>
          <p:nvPr/>
        </p:nvSpPr>
        <p:spPr>
          <a:xfrm>
            <a:off x="4071937" y="121443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50</a:t>
            </a:r>
            <a:endParaRPr/>
          </a:p>
        </p:txBody>
      </p:sp>
      <p:sp>
        <p:nvSpPr>
          <p:cNvPr id="495" name="Shape 495"/>
          <p:cNvSpPr/>
          <p:nvPr/>
        </p:nvSpPr>
        <p:spPr>
          <a:xfrm>
            <a:off x="2714625" y="221456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40</a:t>
            </a:r>
            <a:endParaRPr/>
          </a:p>
        </p:txBody>
      </p:sp>
      <p:sp>
        <p:nvSpPr>
          <p:cNvPr id="496" name="Shape 496"/>
          <p:cNvSpPr/>
          <p:nvPr/>
        </p:nvSpPr>
        <p:spPr>
          <a:xfrm>
            <a:off x="5357812" y="2286000"/>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60</a:t>
            </a:r>
            <a:endParaRPr/>
          </a:p>
        </p:txBody>
      </p:sp>
      <p:sp>
        <p:nvSpPr>
          <p:cNvPr id="497" name="Shape 497"/>
          <p:cNvSpPr/>
          <p:nvPr/>
        </p:nvSpPr>
        <p:spPr>
          <a:xfrm>
            <a:off x="1785937" y="335756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20</a:t>
            </a:r>
            <a:endParaRPr/>
          </a:p>
        </p:txBody>
      </p:sp>
      <p:sp>
        <p:nvSpPr>
          <p:cNvPr id="498" name="Shape 498"/>
          <p:cNvSpPr/>
          <p:nvPr/>
        </p:nvSpPr>
        <p:spPr>
          <a:xfrm>
            <a:off x="4786312" y="335756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55</a:t>
            </a:r>
            <a:endParaRPr/>
          </a:p>
        </p:txBody>
      </p:sp>
      <p:sp>
        <p:nvSpPr>
          <p:cNvPr id="499" name="Shape 499"/>
          <p:cNvSpPr/>
          <p:nvPr/>
        </p:nvSpPr>
        <p:spPr>
          <a:xfrm>
            <a:off x="6357937" y="335756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65</a:t>
            </a:r>
            <a:endParaRPr/>
          </a:p>
        </p:txBody>
      </p:sp>
      <p:sp>
        <p:nvSpPr>
          <p:cNvPr id="500" name="Shape 500"/>
          <p:cNvSpPr/>
          <p:nvPr/>
        </p:nvSpPr>
        <p:spPr>
          <a:xfrm>
            <a:off x="3214687" y="335756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45</a:t>
            </a:r>
            <a:endParaRPr/>
          </a:p>
        </p:txBody>
      </p:sp>
      <p:sp>
        <p:nvSpPr>
          <p:cNvPr id="501" name="Shape 501"/>
          <p:cNvSpPr/>
          <p:nvPr/>
        </p:nvSpPr>
        <p:spPr>
          <a:xfrm>
            <a:off x="1071562" y="4357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10</a:t>
            </a:r>
            <a:endParaRPr/>
          </a:p>
        </p:txBody>
      </p:sp>
      <p:cxnSp>
        <p:nvCxnSpPr>
          <p:cNvPr id="502" name="Shape 502"/>
          <p:cNvCxnSpPr/>
          <p:nvPr/>
        </p:nvCxnSpPr>
        <p:spPr>
          <a:xfrm rot="5400000">
            <a:off x="3277393" y="1445418"/>
            <a:ext cx="733425" cy="1001712"/>
          </a:xfrm>
          <a:prstGeom prst="straightConnector1">
            <a:avLst/>
          </a:prstGeom>
          <a:noFill/>
          <a:ln cap="flat" cmpd="sng" w="25400">
            <a:solidFill>
              <a:schemeClr val="dk1"/>
            </a:solidFill>
            <a:prstDash val="solid"/>
            <a:miter lim="800000"/>
            <a:headEnd len="med" w="med" type="none"/>
            <a:tailEnd len="med" w="med" type="triangle"/>
          </a:ln>
        </p:spPr>
      </p:cxnSp>
      <p:cxnSp>
        <p:nvCxnSpPr>
          <p:cNvPr id="503" name="Shape 503"/>
          <p:cNvCxnSpPr/>
          <p:nvPr/>
        </p:nvCxnSpPr>
        <p:spPr>
          <a:xfrm rot="5400000">
            <a:off x="2062956" y="2659856"/>
            <a:ext cx="804862" cy="644525"/>
          </a:xfrm>
          <a:prstGeom prst="straightConnector1">
            <a:avLst/>
          </a:prstGeom>
          <a:noFill/>
          <a:ln cap="flat" cmpd="sng" w="25400">
            <a:solidFill>
              <a:schemeClr val="dk1"/>
            </a:solidFill>
            <a:prstDash val="solid"/>
            <a:miter lim="800000"/>
            <a:headEnd len="med" w="med" type="none"/>
            <a:tailEnd len="med" w="med" type="triangle"/>
          </a:ln>
        </p:spPr>
      </p:cxnSp>
      <p:cxnSp>
        <p:nvCxnSpPr>
          <p:cNvPr id="504" name="Shape 504"/>
          <p:cNvCxnSpPr/>
          <p:nvPr/>
        </p:nvCxnSpPr>
        <p:spPr>
          <a:xfrm rot="5400000">
            <a:off x="1312862" y="3838575"/>
            <a:ext cx="661987" cy="430212"/>
          </a:xfrm>
          <a:prstGeom prst="straightConnector1">
            <a:avLst/>
          </a:prstGeom>
          <a:noFill/>
          <a:ln cap="flat" cmpd="sng" w="25400">
            <a:solidFill>
              <a:schemeClr val="dk1"/>
            </a:solidFill>
            <a:prstDash val="solid"/>
            <a:miter lim="800000"/>
            <a:headEnd len="med" w="med" type="none"/>
            <a:tailEnd len="med" w="med" type="triangle"/>
          </a:ln>
        </p:spPr>
      </p:cxnSp>
      <p:cxnSp>
        <p:nvCxnSpPr>
          <p:cNvPr id="505" name="Shape 505"/>
          <p:cNvCxnSpPr/>
          <p:nvPr/>
        </p:nvCxnSpPr>
        <p:spPr>
          <a:xfrm rot="5400000">
            <a:off x="4880768" y="2807493"/>
            <a:ext cx="706437" cy="393700"/>
          </a:xfrm>
          <a:prstGeom prst="straightConnector1">
            <a:avLst/>
          </a:prstGeom>
          <a:noFill/>
          <a:ln cap="flat" cmpd="sng" w="25400">
            <a:solidFill>
              <a:schemeClr val="dk1"/>
            </a:solidFill>
            <a:prstDash val="solid"/>
            <a:miter lim="800000"/>
            <a:headEnd len="med" w="med" type="none"/>
            <a:tailEnd len="med" w="med" type="triangle"/>
          </a:ln>
        </p:spPr>
      </p:cxnSp>
      <p:cxnSp>
        <p:nvCxnSpPr>
          <p:cNvPr id="506" name="Shape 506"/>
          <p:cNvCxnSpPr/>
          <p:nvPr/>
        </p:nvCxnSpPr>
        <p:spPr>
          <a:xfrm flipH="1" rot="-5400000">
            <a:off x="2910681" y="2804318"/>
            <a:ext cx="714375" cy="392112"/>
          </a:xfrm>
          <a:prstGeom prst="straightConnector1">
            <a:avLst/>
          </a:prstGeom>
          <a:noFill/>
          <a:ln cap="flat" cmpd="sng" w="25400">
            <a:solidFill>
              <a:schemeClr val="dk1"/>
            </a:solidFill>
            <a:prstDash val="solid"/>
            <a:miter lim="800000"/>
            <a:headEnd len="med" w="med" type="none"/>
            <a:tailEnd len="med" w="med" type="triangle"/>
          </a:ln>
        </p:spPr>
      </p:cxnSp>
      <p:cxnSp>
        <p:nvCxnSpPr>
          <p:cNvPr id="507" name="Shape 507"/>
          <p:cNvCxnSpPr/>
          <p:nvPr/>
        </p:nvCxnSpPr>
        <p:spPr>
          <a:xfrm>
            <a:off x="5786437" y="2643187"/>
            <a:ext cx="822325" cy="714375"/>
          </a:xfrm>
          <a:prstGeom prst="straightConnector1">
            <a:avLst/>
          </a:prstGeom>
          <a:noFill/>
          <a:ln cap="flat" cmpd="sng" w="25400">
            <a:solidFill>
              <a:schemeClr val="dk1"/>
            </a:solidFill>
            <a:prstDash val="solid"/>
            <a:miter lim="800000"/>
            <a:headEnd len="med" w="med" type="none"/>
            <a:tailEnd len="med" w="med" type="triangle"/>
          </a:ln>
        </p:spPr>
      </p:cxnSp>
      <p:cxnSp>
        <p:nvCxnSpPr>
          <p:cNvPr id="508" name="Shape 508"/>
          <p:cNvCxnSpPr/>
          <p:nvPr/>
        </p:nvCxnSpPr>
        <p:spPr>
          <a:xfrm>
            <a:off x="4500562" y="1571625"/>
            <a:ext cx="930275" cy="777875"/>
          </a:xfrm>
          <a:prstGeom prst="straightConnector1">
            <a:avLst/>
          </a:prstGeom>
          <a:noFill/>
          <a:ln cap="flat" cmpd="sng" w="25400">
            <a:solidFill>
              <a:schemeClr val="dk1"/>
            </a:solidFill>
            <a:prstDash val="solid"/>
            <a:miter lim="800000"/>
            <a:headEnd len="med" w="med" type="none"/>
            <a:tailEnd len="med" w="med" type="triangle"/>
          </a:ln>
        </p:spPr>
      </p:cxn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9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9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9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04800" y="457200"/>
            <a:ext cx="8686800" cy="8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13F9A"/>
              </a:buClr>
              <a:buSzPts val="3600"/>
              <a:buFont typeface="Source Sans Pro"/>
              <a:buNone/>
            </a:pPr>
            <a:r>
              <a:rPr b="0" i="0" lang="en-US" sz="3600" u="none" cap="none" strike="noStrike">
                <a:solidFill>
                  <a:srgbClr val="B13F9A"/>
                </a:solidFill>
                <a:latin typeface="Source Sans Pro"/>
                <a:ea typeface="Source Sans Pro"/>
                <a:cs typeface="Source Sans Pro"/>
                <a:sym typeface="Source Sans Pro"/>
              </a:rPr>
              <a:t>BASIC TREE CONCEPTS</a:t>
            </a:r>
            <a:endParaRPr/>
          </a:p>
        </p:txBody>
      </p:sp>
      <p:sp>
        <p:nvSpPr>
          <p:cNvPr id="189" name="Shape 189"/>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240"/>
              <a:buFont typeface="Noto Sans Symbols"/>
              <a:buChar char="▪"/>
            </a:pPr>
            <a:r>
              <a:rPr b="0" i="0" lang="en-US" sz="3200" u="none" cap="none" strike="noStrike">
                <a:solidFill>
                  <a:srgbClr val="B13F9A"/>
                </a:solidFill>
                <a:latin typeface="Source Sans Pro"/>
                <a:ea typeface="Source Sans Pro"/>
                <a:cs typeface="Source Sans Pro"/>
                <a:sym typeface="Source Sans Pro"/>
              </a:rPr>
              <a:t>A </a:t>
            </a:r>
            <a:r>
              <a:rPr b="0" i="0" lang="en-US" sz="3200" u="none" cap="none" strike="noStrike">
                <a:solidFill>
                  <a:schemeClr val="hlink"/>
                </a:solidFill>
                <a:latin typeface="Source Sans Pro"/>
                <a:ea typeface="Source Sans Pro"/>
                <a:cs typeface="Source Sans Pro"/>
                <a:sym typeface="Source Sans Pro"/>
              </a:rPr>
              <a:t>tree</a:t>
            </a:r>
            <a:r>
              <a:rPr b="0" i="0" lang="en-US" sz="3200" u="none" cap="none" strike="noStrike">
                <a:solidFill>
                  <a:srgbClr val="B13F9A"/>
                </a:solidFill>
                <a:latin typeface="Source Sans Pro"/>
                <a:ea typeface="Source Sans Pro"/>
                <a:cs typeface="Source Sans Pro"/>
                <a:sym typeface="Source Sans Pro"/>
              </a:rPr>
              <a:t> consists of finite set of elements, called </a:t>
            </a:r>
            <a:r>
              <a:rPr b="0" i="0" lang="en-US" sz="3200" u="none" cap="none" strike="noStrike">
                <a:solidFill>
                  <a:srgbClr val="660066"/>
                </a:solidFill>
                <a:latin typeface="Source Sans Pro"/>
                <a:ea typeface="Source Sans Pro"/>
                <a:cs typeface="Source Sans Pro"/>
                <a:sym typeface="Source Sans Pro"/>
              </a:rPr>
              <a:t>nodes</a:t>
            </a:r>
            <a:r>
              <a:rPr b="0" i="0" lang="en-US" sz="3200" u="none" cap="none" strike="noStrike">
                <a:solidFill>
                  <a:srgbClr val="B13F9A"/>
                </a:solidFill>
                <a:latin typeface="Source Sans Pro"/>
                <a:ea typeface="Source Sans Pro"/>
                <a:cs typeface="Source Sans Pro"/>
                <a:sym typeface="Source Sans Pro"/>
              </a:rPr>
              <a:t>, and a finite set of directed lines called </a:t>
            </a:r>
            <a:r>
              <a:rPr b="0" i="0" lang="en-US" sz="3200" u="none" cap="none" strike="noStrike">
                <a:solidFill>
                  <a:srgbClr val="660066"/>
                </a:solidFill>
                <a:latin typeface="Source Sans Pro"/>
                <a:ea typeface="Source Sans Pro"/>
                <a:cs typeface="Source Sans Pro"/>
                <a:sym typeface="Source Sans Pro"/>
              </a:rPr>
              <a:t>branches</a:t>
            </a:r>
            <a:r>
              <a:rPr b="0" i="0" lang="en-US" sz="3200" u="none" cap="none" strike="noStrike">
                <a:solidFill>
                  <a:srgbClr val="B13F9A"/>
                </a:solidFill>
                <a:latin typeface="Source Sans Pro"/>
                <a:ea typeface="Source Sans Pro"/>
                <a:cs typeface="Source Sans Pro"/>
                <a:sym typeface="Source Sans Pro"/>
              </a:rPr>
              <a:t>, that connect the nodes.</a:t>
            </a:r>
            <a:endParaRPr/>
          </a:p>
          <a:p>
            <a:pPr indent="-342900" lvl="0" marL="34290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rgbClr val="B13F9A"/>
              </a:solidFill>
              <a:latin typeface="Source Sans Pro"/>
              <a:ea typeface="Source Sans Pro"/>
              <a:cs typeface="Source Sans Pro"/>
              <a:sym typeface="Source Sans Pro"/>
            </a:endParaRPr>
          </a:p>
          <a:p>
            <a:pPr indent="-342900" lvl="0" marL="342900" marR="0" rtl="0" algn="l">
              <a:lnSpc>
                <a:spcPct val="100000"/>
              </a:lnSpc>
              <a:spcBef>
                <a:spcPts val="600"/>
              </a:spcBef>
              <a:spcAft>
                <a:spcPts val="0"/>
              </a:spcAft>
              <a:buClr>
                <a:schemeClr val="accent1"/>
              </a:buClr>
              <a:buSzPts val="2240"/>
              <a:buFont typeface="Noto Sans Symbols"/>
              <a:buChar char="▪"/>
            </a:pPr>
            <a:r>
              <a:rPr b="0" i="0" lang="en-US" sz="3200" u="none" cap="none" strike="noStrike">
                <a:solidFill>
                  <a:srgbClr val="B13F9A"/>
                </a:solidFill>
                <a:latin typeface="Source Sans Pro"/>
                <a:ea typeface="Source Sans Pro"/>
                <a:cs typeface="Source Sans Pro"/>
                <a:sym typeface="Source Sans Pro"/>
              </a:rPr>
              <a:t>Acyclic graph is called tree.</a:t>
            </a:r>
            <a:endParaRPr b="0" i="0" sz="3200" u="none" cap="none" strike="noStrike">
              <a:solidFill>
                <a:srgbClr val="B13F9A"/>
              </a:solidFill>
              <a:latin typeface="Source Sans Pro"/>
              <a:ea typeface="Source Sans Pro"/>
              <a:cs typeface="Source Sans Pro"/>
              <a:sym typeface="Source Sans Pro"/>
            </a:endParaRPr>
          </a:p>
          <a:p>
            <a:pPr indent="-102553" lvl="0" marL="265113" marR="0" rtl="0" algn="l">
              <a:spcBef>
                <a:spcPts val="250"/>
              </a:spcBef>
              <a:spcAft>
                <a:spcPts val="0"/>
              </a:spcAft>
              <a:buClr>
                <a:schemeClr val="accent1"/>
              </a:buClr>
              <a:buSzPts val="2560"/>
              <a:buFont typeface="Noto Sans Symbols"/>
              <a:buNone/>
            </a:pPr>
            <a:r>
              <a:t/>
            </a:r>
            <a:endParaRPr b="0" i="0" sz="3200" u="none" cap="none" strike="noStrike">
              <a:solidFill>
                <a:srgbClr val="B13F9A"/>
              </a:solidFill>
              <a:latin typeface="Source Sans Pro"/>
              <a:ea typeface="Source Sans Pro"/>
              <a:cs typeface="Source Sans Pro"/>
              <a:sym typeface="Source Sans Pro"/>
            </a:endParaRPr>
          </a:p>
        </p:txBody>
      </p:sp>
      <p:sp>
        <p:nvSpPr>
          <p:cNvPr id="190" name="Shape 190"/>
          <p:cNvSpPr txBox="1"/>
          <p:nvPr/>
        </p:nvSpPr>
        <p:spPr>
          <a:xfrm>
            <a:off x="8229600" y="6473825"/>
            <a:ext cx="758825"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D28E28"/>
              </a:buClr>
              <a:buSzPts val="1200"/>
              <a:buFont typeface="Times New Roman"/>
              <a:buNone/>
            </a:pPr>
            <a:fld id="{00000000-1234-1234-1234-123412341234}" type="slidenum">
              <a:rPr b="1" i="0" lang="en-US" sz="1200" u="none">
                <a:solidFill>
                  <a:srgbClr val="D28E28"/>
                </a:solidFill>
                <a:latin typeface="Times New Roman"/>
                <a:ea typeface="Times New Roman"/>
                <a:cs typeface="Times New Roman"/>
                <a:sym typeface="Times New Roman"/>
              </a:rPr>
              <a:t>‹#›</a:t>
            </a:fld>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357187" y="357187"/>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 findlargest (bst)</a:t>
            </a:r>
            <a:endParaRPr/>
          </a:p>
        </p:txBody>
      </p:sp>
      <p:sp>
        <p:nvSpPr>
          <p:cNvPr id="514" name="Shape 514"/>
          <p:cNvSpPr txBox="1"/>
          <p:nvPr>
            <p:ph idx="1" type="body"/>
          </p:nvPr>
        </p:nvSpPr>
        <p:spPr>
          <a:xfrm>
            <a:off x="500062" y="2143125"/>
            <a:ext cx="8183562" cy="4187825"/>
          </a:xfrm>
          <a:prstGeom prst="rect">
            <a:avLst/>
          </a:prstGeom>
          <a:noFill/>
          <a:ln>
            <a:noFill/>
          </a:ln>
        </p:spPr>
        <p:txBody>
          <a:bodyPr anchorCtr="0" anchor="t" bIns="45700" lIns="182875" spcFirstLastPara="1" rIns="91425" wrap="square" tIns="91425">
            <a:noAutofit/>
          </a:bodyPr>
          <a:lstStyle/>
          <a:p>
            <a:pPr indent="-514349" lvl="0" marL="623887" marR="0" rtl="0" algn="l">
              <a:lnSpc>
                <a:spcPct val="100000"/>
              </a:lnSpc>
              <a:spcBef>
                <a:spcPts val="0"/>
              </a:spcBef>
              <a:spcAft>
                <a:spcPts val="0"/>
              </a:spcAft>
              <a:buClr>
                <a:schemeClr val="accent1"/>
              </a:buClr>
              <a:buSzPts val="2240"/>
              <a:buFont typeface="Noto Sans Symbols"/>
              <a:buNone/>
            </a:pPr>
            <a:r>
              <a:rPr b="0" i="0" lang="en-US" sz="2800" u="none">
                <a:solidFill>
                  <a:srgbClr val="7030A0"/>
                </a:solidFill>
                <a:latin typeface="Times New Roman"/>
                <a:ea typeface="Times New Roman"/>
                <a:cs typeface="Times New Roman"/>
                <a:sym typeface="Times New Roman"/>
              </a:rPr>
              <a:t>1.</a:t>
            </a:r>
            <a:r>
              <a:rPr b="0" i="0" lang="en-US" sz="2800" u="none">
                <a:solidFill>
                  <a:srgbClr val="5A2C64"/>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if (bst ↑.right = NULL) </a:t>
            </a:r>
            <a:endParaRPr/>
          </a:p>
          <a:p>
            <a:pPr indent="-514349" lvl="0" marL="623887"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then return (bst ↑.data) </a:t>
            </a:r>
            <a:endParaRPr/>
          </a:p>
          <a:p>
            <a:pPr indent="-514349" lvl="0" marL="623887" marR="0" rtl="0" algn="l">
              <a:lnSpc>
                <a:spcPct val="100000"/>
              </a:lnSpc>
              <a:spcBef>
                <a:spcPts val="200"/>
              </a:spcBef>
              <a:spcAft>
                <a:spcPts val="0"/>
              </a:spcAft>
              <a:buClr>
                <a:schemeClr val="accent1"/>
              </a:buClr>
              <a:buSzPts val="2240"/>
              <a:buFont typeface="Noto Sans Symbols"/>
              <a:buNone/>
            </a:pPr>
            <a:r>
              <a:rPr b="0" i="0" lang="en-US" sz="2800" u="none">
                <a:solidFill>
                  <a:srgbClr val="7030A0"/>
                </a:solidFill>
                <a:latin typeface="Times New Roman"/>
                <a:ea typeface="Times New Roman"/>
                <a:cs typeface="Times New Roman"/>
                <a:sym typeface="Times New Roman"/>
              </a:rPr>
              <a:t>2. </a:t>
            </a:r>
            <a:r>
              <a:rPr b="0" i="0" lang="en-US" sz="2800" u="none">
                <a:solidFill>
                  <a:srgbClr val="5A2C64"/>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else </a:t>
            </a:r>
            <a:endParaRPr/>
          </a:p>
          <a:p>
            <a:pPr indent="-514349" lvl="0" marL="623887"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return (findlargest (bst ↑.right))</a:t>
            </a:r>
            <a:endParaRPr/>
          </a:p>
        </p:txBody>
      </p:sp>
    </p:spTree>
  </p:cSld>
  <p:clrMapOvr>
    <a:masterClrMapping/>
  </p:clrMapOvr>
  <p:transition spd="med">
    <p:push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EXAMPLE</a:t>
            </a:r>
            <a:endParaRPr/>
          </a:p>
        </p:txBody>
      </p:sp>
      <p:sp>
        <p:nvSpPr>
          <p:cNvPr id="520" name="Shape 520"/>
          <p:cNvSpPr/>
          <p:nvPr/>
        </p:nvSpPr>
        <p:spPr>
          <a:xfrm>
            <a:off x="4071937" y="121443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50</a:t>
            </a:r>
            <a:endParaRPr/>
          </a:p>
        </p:txBody>
      </p:sp>
      <p:sp>
        <p:nvSpPr>
          <p:cNvPr id="521" name="Shape 521"/>
          <p:cNvSpPr/>
          <p:nvPr/>
        </p:nvSpPr>
        <p:spPr>
          <a:xfrm>
            <a:off x="3143250" y="2071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45</a:t>
            </a:r>
            <a:endParaRPr/>
          </a:p>
        </p:txBody>
      </p:sp>
      <p:sp>
        <p:nvSpPr>
          <p:cNvPr id="522" name="Shape 522"/>
          <p:cNvSpPr/>
          <p:nvPr/>
        </p:nvSpPr>
        <p:spPr>
          <a:xfrm>
            <a:off x="2214562" y="2857500"/>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40</a:t>
            </a:r>
            <a:endParaRPr/>
          </a:p>
        </p:txBody>
      </p:sp>
      <p:sp>
        <p:nvSpPr>
          <p:cNvPr id="523" name="Shape 523"/>
          <p:cNvSpPr/>
          <p:nvPr/>
        </p:nvSpPr>
        <p:spPr>
          <a:xfrm>
            <a:off x="2786062" y="37861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42</a:t>
            </a:r>
            <a:endParaRPr/>
          </a:p>
        </p:txBody>
      </p:sp>
      <p:sp>
        <p:nvSpPr>
          <p:cNvPr id="524" name="Shape 524"/>
          <p:cNvSpPr/>
          <p:nvPr/>
        </p:nvSpPr>
        <p:spPr>
          <a:xfrm>
            <a:off x="5286375" y="36433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75</a:t>
            </a:r>
            <a:endParaRPr/>
          </a:p>
        </p:txBody>
      </p:sp>
      <p:sp>
        <p:nvSpPr>
          <p:cNvPr id="525" name="Shape 525"/>
          <p:cNvSpPr/>
          <p:nvPr/>
        </p:nvSpPr>
        <p:spPr>
          <a:xfrm>
            <a:off x="5715000" y="26431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80</a:t>
            </a:r>
            <a:endParaRPr/>
          </a:p>
        </p:txBody>
      </p:sp>
      <p:sp>
        <p:nvSpPr>
          <p:cNvPr id="526" name="Shape 526"/>
          <p:cNvSpPr/>
          <p:nvPr/>
        </p:nvSpPr>
        <p:spPr>
          <a:xfrm>
            <a:off x="7929562" y="464343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90</a:t>
            </a:r>
            <a:endParaRPr/>
          </a:p>
        </p:txBody>
      </p:sp>
      <p:sp>
        <p:nvSpPr>
          <p:cNvPr id="527" name="Shape 527"/>
          <p:cNvSpPr/>
          <p:nvPr/>
        </p:nvSpPr>
        <p:spPr>
          <a:xfrm>
            <a:off x="6858000" y="36433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85</a:t>
            </a:r>
            <a:endParaRPr/>
          </a:p>
        </p:txBody>
      </p:sp>
      <p:sp>
        <p:nvSpPr>
          <p:cNvPr id="528" name="Shape 528"/>
          <p:cNvSpPr/>
          <p:nvPr/>
        </p:nvSpPr>
        <p:spPr>
          <a:xfrm>
            <a:off x="1428750" y="3857625"/>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30</a:t>
            </a:r>
            <a:endParaRPr/>
          </a:p>
        </p:txBody>
      </p:sp>
      <p:sp>
        <p:nvSpPr>
          <p:cNvPr id="529" name="Shape 529"/>
          <p:cNvSpPr/>
          <p:nvPr/>
        </p:nvSpPr>
        <p:spPr>
          <a:xfrm>
            <a:off x="4786312" y="2071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70</a:t>
            </a:r>
            <a:endParaRPr/>
          </a:p>
        </p:txBody>
      </p:sp>
      <p:cxnSp>
        <p:nvCxnSpPr>
          <p:cNvPr id="530" name="Shape 530"/>
          <p:cNvCxnSpPr/>
          <p:nvPr/>
        </p:nvCxnSpPr>
        <p:spPr>
          <a:xfrm rot="5400000">
            <a:off x="3579812" y="1570037"/>
            <a:ext cx="555625" cy="574675"/>
          </a:xfrm>
          <a:prstGeom prst="straightConnector1">
            <a:avLst/>
          </a:prstGeom>
          <a:noFill/>
          <a:ln cap="flat" cmpd="sng" w="25400">
            <a:solidFill>
              <a:schemeClr val="dk1"/>
            </a:solidFill>
            <a:prstDash val="solid"/>
            <a:miter lim="800000"/>
            <a:headEnd len="med" w="med" type="none"/>
            <a:tailEnd len="med" w="med" type="triangle"/>
          </a:ln>
        </p:spPr>
      </p:cxnSp>
      <p:cxnSp>
        <p:nvCxnSpPr>
          <p:cNvPr id="531" name="Shape 531"/>
          <p:cNvCxnSpPr/>
          <p:nvPr/>
        </p:nvCxnSpPr>
        <p:spPr>
          <a:xfrm rot="5400000">
            <a:off x="2686843" y="2391568"/>
            <a:ext cx="484187" cy="574675"/>
          </a:xfrm>
          <a:prstGeom prst="straightConnector1">
            <a:avLst/>
          </a:prstGeom>
          <a:noFill/>
          <a:ln cap="flat" cmpd="sng" w="25400">
            <a:solidFill>
              <a:schemeClr val="dk1"/>
            </a:solidFill>
            <a:prstDash val="solid"/>
            <a:miter lim="800000"/>
            <a:headEnd len="med" w="med" type="none"/>
            <a:tailEnd len="med" w="med" type="triangle"/>
          </a:ln>
        </p:spPr>
      </p:cxnSp>
      <p:cxnSp>
        <p:nvCxnSpPr>
          <p:cNvPr id="532" name="Shape 532"/>
          <p:cNvCxnSpPr/>
          <p:nvPr/>
        </p:nvCxnSpPr>
        <p:spPr>
          <a:xfrm rot="5400000">
            <a:off x="1665287" y="3235325"/>
            <a:ext cx="635000" cy="609600"/>
          </a:xfrm>
          <a:prstGeom prst="straightConnector1">
            <a:avLst/>
          </a:prstGeom>
          <a:noFill/>
          <a:ln cap="flat" cmpd="sng" w="25400">
            <a:solidFill>
              <a:schemeClr val="dk1"/>
            </a:solidFill>
            <a:prstDash val="solid"/>
            <a:miter lim="800000"/>
            <a:headEnd len="med" w="med" type="none"/>
            <a:tailEnd len="med" w="med" type="triangle"/>
          </a:ln>
        </p:spPr>
      </p:cxnSp>
      <p:cxnSp>
        <p:nvCxnSpPr>
          <p:cNvPr id="533" name="Shape 533"/>
          <p:cNvCxnSpPr/>
          <p:nvPr/>
        </p:nvCxnSpPr>
        <p:spPr>
          <a:xfrm rot="5400000">
            <a:off x="5448300" y="3160712"/>
            <a:ext cx="571500" cy="393700"/>
          </a:xfrm>
          <a:prstGeom prst="straightConnector1">
            <a:avLst/>
          </a:prstGeom>
          <a:noFill/>
          <a:ln cap="flat" cmpd="sng" w="25400">
            <a:solidFill>
              <a:schemeClr val="dk1"/>
            </a:solidFill>
            <a:prstDash val="solid"/>
            <a:miter lim="800000"/>
            <a:headEnd len="med" w="med" type="none"/>
            <a:tailEnd len="med" w="med" type="triangle"/>
          </a:ln>
        </p:spPr>
      </p:cxnSp>
      <p:cxnSp>
        <p:nvCxnSpPr>
          <p:cNvPr id="534" name="Shape 534"/>
          <p:cNvCxnSpPr/>
          <p:nvPr/>
        </p:nvCxnSpPr>
        <p:spPr>
          <a:xfrm>
            <a:off x="7286625" y="4000500"/>
            <a:ext cx="715962" cy="706437"/>
          </a:xfrm>
          <a:prstGeom prst="straightConnector1">
            <a:avLst/>
          </a:prstGeom>
          <a:noFill/>
          <a:ln cap="flat" cmpd="sng" w="25400">
            <a:solidFill>
              <a:schemeClr val="dk1"/>
            </a:solidFill>
            <a:prstDash val="solid"/>
            <a:miter lim="800000"/>
            <a:headEnd len="med" w="med" type="none"/>
            <a:tailEnd len="med" w="med" type="triangle"/>
          </a:ln>
        </p:spPr>
      </p:cxnSp>
      <p:cxnSp>
        <p:nvCxnSpPr>
          <p:cNvPr id="535" name="Shape 535"/>
          <p:cNvCxnSpPr/>
          <p:nvPr/>
        </p:nvCxnSpPr>
        <p:spPr>
          <a:xfrm>
            <a:off x="6143625" y="3000375"/>
            <a:ext cx="787400" cy="706437"/>
          </a:xfrm>
          <a:prstGeom prst="straightConnector1">
            <a:avLst/>
          </a:prstGeom>
          <a:noFill/>
          <a:ln cap="flat" cmpd="sng" w="25400">
            <a:solidFill>
              <a:schemeClr val="dk1"/>
            </a:solidFill>
            <a:prstDash val="solid"/>
            <a:miter lim="800000"/>
            <a:headEnd len="med" w="med" type="none"/>
            <a:tailEnd len="med" w="med" type="triangle"/>
          </a:ln>
        </p:spPr>
      </p:cxnSp>
      <p:cxnSp>
        <p:nvCxnSpPr>
          <p:cNvPr id="536" name="Shape 536"/>
          <p:cNvCxnSpPr/>
          <p:nvPr/>
        </p:nvCxnSpPr>
        <p:spPr>
          <a:xfrm flipH="1" rot="-5400000">
            <a:off x="2556668" y="3307556"/>
            <a:ext cx="563562" cy="393700"/>
          </a:xfrm>
          <a:prstGeom prst="straightConnector1">
            <a:avLst/>
          </a:prstGeom>
          <a:noFill/>
          <a:ln cap="flat" cmpd="sng" w="25400">
            <a:solidFill>
              <a:schemeClr val="dk1"/>
            </a:solidFill>
            <a:prstDash val="solid"/>
            <a:miter lim="800000"/>
            <a:headEnd len="med" w="med" type="none"/>
            <a:tailEnd len="med" w="med" type="triangle"/>
          </a:ln>
        </p:spPr>
      </p:cxnSp>
      <p:cxnSp>
        <p:nvCxnSpPr>
          <p:cNvPr id="537" name="Shape 537"/>
          <p:cNvCxnSpPr/>
          <p:nvPr/>
        </p:nvCxnSpPr>
        <p:spPr>
          <a:xfrm>
            <a:off x="5286375" y="2286000"/>
            <a:ext cx="501650" cy="420687"/>
          </a:xfrm>
          <a:prstGeom prst="straightConnector1">
            <a:avLst/>
          </a:prstGeom>
          <a:noFill/>
          <a:ln cap="flat" cmpd="sng" w="25400">
            <a:solidFill>
              <a:schemeClr val="dk1"/>
            </a:solidFill>
            <a:prstDash val="solid"/>
            <a:miter lim="800000"/>
            <a:headEnd len="med" w="med" type="none"/>
            <a:tailEnd len="med" w="med" type="triangle"/>
          </a:ln>
        </p:spPr>
      </p:cxnSp>
      <p:cxnSp>
        <p:nvCxnSpPr>
          <p:cNvPr id="538" name="Shape 538"/>
          <p:cNvCxnSpPr/>
          <p:nvPr/>
        </p:nvCxnSpPr>
        <p:spPr>
          <a:xfrm>
            <a:off x="4500562" y="1571625"/>
            <a:ext cx="536575" cy="500062"/>
          </a:xfrm>
          <a:prstGeom prst="straightConnector1">
            <a:avLst/>
          </a:prstGeom>
          <a:noFill/>
          <a:ln cap="flat" cmpd="sng" w="25400">
            <a:solidFill>
              <a:schemeClr val="dk1"/>
            </a:solidFill>
            <a:prstDash val="solid"/>
            <a:miter lim="800000"/>
            <a:headEnd len="med" w="med" type="none"/>
            <a:tailEnd len="med" w="med" type="triangle"/>
          </a:ln>
        </p:spPr>
      </p:cxn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520"/>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529"/>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52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52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28625" y="428625"/>
            <a:ext cx="82296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 search(bst, data)</a:t>
            </a:r>
            <a:endParaRPr/>
          </a:p>
        </p:txBody>
      </p:sp>
      <p:sp>
        <p:nvSpPr>
          <p:cNvPr id="544" name="Shape 544"/>
          <p:cNvSpPr txBox="1"/>
          <p:nvPr>
            <p:ph idx="1" type="body"/>
          </p:nvPr>
        </p:nvSpPr>
        <p:spPr>
          <a:xfrm>
            <a:off x="428625" y="1714500"/>
            <a:ext cx="8183562" cy="4187825"/>
          </a:xfrm>
          <a:prstGeom prst="rect">
            <a:avLst/>
          </a:prstGeom>
          <a:noFill/>
          <a:ln>
            <a:noFill/>
          </a:ln>
        </p:spPr>
        <p:txBody>
          <a:bodyPr anchorCtr="0" anchor="t" bIns="45700" lIns="182875" spcFirstLastPara="1" rIns="91425" wrap="square" tIns="91425">
            <a:noAutofit/>
          </a:bodyPr>
          <a:lstStyle/>
          <a:p>
            <a:pPr indent="-514349" lvl="0" marL="623887" marR="0" rtl="0" algn="l">
              <a:lnSpc>
                <a:spcPct val="80000"/>
              </a:lnSpc>
              <a:spcBef>
                <a:spcPts val="0"/>
              </a:spcBef>
              <a:spcAft>
                <a:spcPts val="0"/>
              </a:spcAft>
              <a:buClr>
                <a:schemeClr val="accent1"/>
              </a:buClr>
              <a:buSzPts val="1920"/>
              <a:buFont typeface="Noto Sans Symbols"/>
              <a:buNone/>
            </a:pPr>
            <a:r>
              <a:rPr b="0" i="0" lang="en-US" sz="2400" u="none">
                <a:solidFill>
                  <a:srgbClr val="7030A0"/>
                </a:solidFill>
                <a:latin typeface="Times New Roman"/>
                <a:ea typeface="Times New Roman"/>
                <a:cs typeface="Times New Roman"/>
                <a:sym typeface="Times New Roman"/>
              </a:rPr>
              <a:t>1.</a:t>
            </a:r>
            <a:r>
              <a:rPr b="0" i="0" lang="en-US" sz="2400" u="none">
                <a:solidFill>
                  <a:schemeClr val="accent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if  bst = NULL</a:t>
            </a:r>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then return NULL</a:t>
            </a:r>
            <a:endParaRPr/>
          </a:p>
          <a:p>
            <a:pPr indent="-514349" lvl="0" marL="623887" marR="0" rtl="0" algn="l">
              <a:lnSpc>
                <a:spcPct val="8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rgbClr val="7030A0"/>
                </a:solidFill>
                <a:latin typeface="Times New Roman"/>
                <a:ea typeface="Times New Roman"/>
                <a:cs typeface="Times New Roman"/>
                <a:sym typeface="Times New Roman"/>
              </a:rPr>
              <a:t>2.</a:t>
            </a:r>
            <a:r>
              <a:rPr b="0" i="0" lang="en-US" sz="2400" u="none">
                <a:solidFill>
                  <a:schemeClr val="accent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else</a:t>
            </a:r>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if (data &lt; bst ↑.data)</a:t>
            </a:r>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search (bst ↑.left , data)</a:t>
            </a:r>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elseif (data &gt; bst ↑.data)</a:t>
            </a:r>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search ( bst ↑.right , data)</a:t>
            </a:r>
            <a:endParaRPr/>
          </a:p>
          <a:p>
            <a:pPr indent="-514349" lvl="0" marL="623887" marR="0" rtl="0" algn="l">
              <a:lnSpc>
                <a:spcPct val="8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rgbClr val="7030A0"/>
                </a:solidFill>
                <a:latin typeface="Times New Roman"/>
                <a:ea typeface="Times New Roman"/>
                <a:cs typeface="Times New Roman"/>
                <a:sym typeface="Times New Roman"/>
              </a:rPr>
              <a:t>3.</a:t>
            </a:r>
            <a:r>
              <a:rPr b="0" i="0" lang="en-US" sz="2400" u="none">
                <a:solidFill>
                  <a:srgbClr val="EBA786"/>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else  return (bst ↑.data)</a:t>
            </a:r>
            <a:endParaRPr b="0" i="0" sz="2400" u="none">
              <a:solidFill>
                <a:srgbClr val="EBA786"/>
              </a:solidFill>
              <a:latin typeface="Times New Roman"/>
              <a:ea typeface="Times New Roman"/>
              <a:cs typeface="Times New Roman"/>
              <a:sym typeface="Times New Roman"/>
            </a:endParaRPr>
          </a:p>
          <a:p>
            <a:pPr indent="-514349" lvl="0" marL="623887" marR="0" rtl="0" algn="l">
              <a:lnSpc>
                <a:spcPct val="8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514349" lvl="0" marL="623887" marR="0" rtl="0" algn="l">
              <a:lnSpc>
                <a:spcPct val="80000"/>
              </a:lnSpc>
              <a:spcBef>
                <a:spcPts val="200"/>
              </a:spcBef>
              <a:spcAft>
                <a:spcPts val="0"/>
              </a:spcAft>
              <a:buClr>
                <a:schemeClr val="accent1"/>
              </a:buClr>
              <a:buSzPts val="1920"/>
              <a:buFont typeface="Noto Sans Symbols"/>
              <a:buNone/>
            </a:pPr>
            <a:r>
              <a:rPr b="0" i="0" lang="en-US" sz="2400" u="none">
                <a:solidFill>
                  <a:srgbClr val="F2C4AF"/>
                </a:solidFill>
                <a:latin typeface="Times New Roman"/>
                <a:ea typeface="Times New Roman"/>
                <a:cs typeface="Times New Roman"/>
                <a:sym typeface="Times New Roman"/>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EXAMPLE</a:t>
            </a:r>
            <a:endParaRPr/>
          </a:p>
          <a:p>
            <a:pPr indent="-122873" lvl="0" marL="265113" marR="0" rtl="0" algn="l">
              <a:spcBef>
                <a:spcPts val="250"/>
              </a:spcBef>
              <a:spcAft>
                <a:spcPts val="0"/>
              </a:spcAft>
              <a:buClr>
                <a:schemeClr val="accent1"/>
              </a:buClr>
              <a:buSzPts val="2240"/>
              <a:buFont typeface="Noto Sans Symbols"/>
              <a:buNone/>
            </a:pPr>
            <a:r>
              <a:t/>
            </a:r>
            <a:endParaRPr b="1" i="0" sz="2800" u="none">
              <a:solidFill>
                <a:srgbClr val="B30DA7"/>
              </a:solidFill>
              <a:latin typeface="Times New Roman"/>
              <a:ea typeface="Times New Roman"/>
              <a:cs typeface="Times New Roman"/>
              <a:sym typeface="Times New Roman"/>
            </a:endParaRPr>
          </a:p>
        </p:txBody>
      </p:sp>
      <p:sp>
        <p:nvSpPr>
          <p:cNvPr id="550" name="Shape 550"/>
          <p:cNvSpPr/>
          <p:nvPr/>
        </p:nvSpPr>
        <p:spPr>
          <a:xfrm>
            <a:off x="3786187" y="1143000"/>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50</a:t>
            </a:r>
            <a:endParaRPr/>
          </a:p>
        </p:txBody>
      </p:sp>
      <p:sp>
        <p:nvSpPr>
          <p:cNvPr id="551" name="Shape 551"/>
          <p:cNvSpPr/>
          <p:nvPr/>
        </p:nvSpPr>
        <p:spPr>
          <a:xfrm>
            <a:off x="2428875" y="2071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40</a:t>
            </a:r>
            <a:endParaRPr/>
          </a:p>
        </p:txBody>
      </p:sp>
      <p:sp>
        <p:nvSpPr>
          <p:cNvPr id="552" name="Shape 552"/>
          <p:cNvSpPr/>
          <p:nvPr/>
        </p:nvSpPr>
        <p:spPr>
          <a:xfrm>
            <a:off x="6357937" y="3143250"/>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70</a:t>
            </a:r>
            <a:endParaRPr/>
          </a:p>
        </p:txBody>
      </p:sp>
      <p:sp>
        <p:nvSpPr>
          <p:cNvPr id="553" name="Shape 553"/>
          <p:cNvSpPr/>
          <p:nvPr/>
        </p:nvSpPr>
        <p:spPr>
          <a:xfrm>
            <a:off x="4572000" y="30718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55</a:t>
            </a:r>
            <a:endParaRPr/>
          </a:p>
        </p:txBody>
      </p:sp>
      <p:sp>
        <p:nvSpPr>
          <p:cNvPr id="554" name="Shape 554"/>
          <p:cNvSpPr/>
          <p:nvPr/>
        </p:nvSpPr>
        <p:spPr>
          <a:xfrm>
            <a:off x="2928937" y="30718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45</a:t>
            </a:r>
            <a:endParaRPr/>
          </a:p>
        </p:txBody>
      </p:sp>
      <p:sp>
        <p:nvSpPr>
          <p:cNvPr id="555" name="Shape 555"/>
          <p:cNvSpPr/>
          <p:nvPr/>
        </p:nvSpPr>
        <p:spPr>
          <a:xfrm>
            <a:off x="1714500" y="30718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30</a:t>
            </a:r>
            <a:endParaRPr/>
          </a:p>
        </p:txBody>
      </p:sp>
      <p:sp>
        <p:nvSpPr>
          <p:cNvPr id="556" name="Shape 556"/>
          <p:cNvSpPr/>
          <p:nvPr/>
        </p:nvSpPr>
        <p:spPr>
          <a:xfrm>
            <a:off x="5429250" y="2071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60</a:t>
            </a:r>
            <a:endParaRPr/>
          </a:p>
        </p:txBody>
      </p:sp>
      <p:cxnSp>
        <p:nvCxnSpPr>
          <p:cNvPr id="557" name="Shape 557"/>
          <p:cNvCxnSpPr/>
          <p:nvPr/>
        </p:nvCxnSpPr>
        <p:spPr>
          <a:xfrm rot="5400000">
            <a:off x="3044031" y="1320006"/>
            <a:ext cx="627062" cy="1003300"/>
          </a:xfrm>
          <a:prstGeom prst="straightConnector1">
            <a:avLst/>
          </a:prstGeom>
          <a:noFill/>
          <a:ln cap="flat" cmpd="sng" w="25400">
            <a:solidFill>
              <a:schemeClr val="dk1"/>
            </a:solidFill>
            <a:prstDash val="solid"/>
            <a:miter lim="800000"/>
            <a:headEnd len="med" w="med" type="none"/>
            <a:tailEnd len="med" w="med" type="triangle"/>
          </a:ln>
        </p:spPr>
      </p:cxnSp>
      <p:cxnSp>
        <p:nvCxnSpPr>
          <p:cNvPr id="558" name="Shape 558"/>
          <p:cNvCxnSpPr/>
          <p:nvPr/>
        </p:nvCxnSpPr>
        <p:spPr>
          <a:xfrm rot="5400000">
            <a:off x="1942306" y="2494756"/>
            <a:ext cx="617537" cy="501650"/>
          </a:xfrm>
          <a:prstGeom prst="straightConnector1">
            <a:avLst/>
          </a:prstGeom>
          <a:noFill/>
          <a:ln cap="flat" cmpd="sng" w="25400">
            <a:solidFill>
              <a:schemeClr val="dk1"/>
            </a:solidFill>
            <a:prstDash val="solid"/>
            <a:miter lim="800000"/>
            <a:headEnd len="med" w="med" type="none"/>
            <a:tailEnd len="med" w="med" type="triangle"/>
          </a:ln>
        </p:spPr>
      </p:cxnSp>
      <p:cxnSp>
        <p:nvCxnSpPr>
          <p:cNvPr id="559" name="Shape 559"/>
          <p:cNvCxnSpPr/>
          <p:nvPr/>
        </p:nvCxnSpPr>
        <p:spPr>
          <a:xfrm rot="5400000">
            <a:off x="4845050" y="2414587"/>
            <a:ext cx="635000" cy="679450"/>
          </a:xfrm>
          <a:prstGeom prst="straightConnector1">
            <a:avLst/>
          </a:prstGeom>
          <a:noFill/>
          <a:ln cap="flat" cmpd="sng" w="25400">
            <a:solidFill>
              <a:schemeClr val="dk1"/>
            </a:solidFill>
            <a:prstDash val="solid"/>
            <a:miter lim="800000"/>
            <a:headEnd len="med" w="med" type="none"/>
            <a:tailEnd len="med" w="med" type="triangle"/>
          </a:ln>
        </p:spPr>
      </p:cxnSp>
      <p:cxnSp>
        <p:nvCxnSpPr>
          <p:cNvPr id="560" name="Shape 560"/>
          <p:cNvCxnSpPr/>
          <p:nvPr/>
        </p:nvCxnSpPr>
        <p:spPr>
          <a:xfrm flipH="1" rot="-5400000">
            <a:off x="4544218" y="1177131"/>
            <a:ext cx="627062" cy="1289050"/>
          </a:xfrm>
          <a:prstGeom prst="straightConnector1">
            <a:avLst/>
          </a:prstGeom>
          <a:noFill/>
          <a:ln cap="flat" cmpd="sng" w="25400">
            <a:solidFill>
              <a:schemeClr val="dk1"/>
            </a:solidFill>
            <a:prstDash val="solid"/>
            <a:miter lim="800000"/>
            <a:headEnd len="med" w="med" type="none"/>
            <a:tailEnd len="med" w="med" type="triangle"/>
          </a:ln>
        </p:spPr>
      </p:cxnSp>
      <p:cxnSp>
        <p:nvCxnSpPr>
          <p:cNvPr id="561" name="Shape 561"/>
          <p:cNvCxnSpPr/>
          <p:nvPr/>
        </p:nvCxnSpPr>
        <p:spPr>
          <a:xfrm>
            <a:off x="5857875" y="2428875"/>
            <a:ext cx="750887" cy="714375"/>
          </a:xfrm>
          <a:prstGeom prst="straightConnector1">
            <a:avLst/>
          </a:prstGeom>
          <a:noFill/>
          <a:ln cap="flat" cmpd="sng" w="25400">
            <a:solidFill>
              <a:schemeClr val="dk1"/>
            </a:solidFill>
            <a:prstDash val="solid"/>
            <a:miter lim="800000"/>
            <a:headEnd len="med" w="med" type="none"/>
            <a:tailEnd len="med" w="med" type="triangle"/>
          </a:ln>
        </p:spPr>
      </p:cxnSp>
      <p:cxnSp>
        <p:nvCxnSpPr>
          <p:cNvPr id="562" name="Shape 562"/>
          <p:cNvCxnSpPr/>
          <p:nvPr/>
        </p:nvCxnSpPr>
        <p:spPr>
          <a:xfrm flipH="1" rot="-5400000">
            <a:off x="2660650" y="2554287"/>
            <a:ext cx="571500" cy="463550"/>
          </a:xfrm>
          <a:prstGeom prst="straightConnector1">
            <a:avLst/>
          </a:prstGeom>
          <a:noFill/>
          <a:ln cap="flat" cmpd="sng" w="25400">
            <a:solidFill>
              <a:schemeClr val="dk1"/>
            </a:solidFill>
            <a:prstDash val="solid"/>
            <a:miter lim="800000"/>
            <a:headEnd len="med" w="med" type="none"/>
            <a:tailEnd len="med" w="med" type="triangle"/>
          </a:ln>
        </p:spPr>
      </p:cxnSp>
      <p:sp>
        <p:nvSpPr>
          <p:cNvPr id="563" name="Shape 563"/>
          <p:cNvSpPr txBox="1"/>
          <p:nvPr/>
        </p:nvSpPr>
        <p:spPr>
          <a:xfrm>
            <a:off x="4286250" y="1000125"/>
            <a:ext cx="12858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45&lt;50</a:t>
            </a:r>
            <a:endParaRPr/>
          </a:p>
        </p:txBody>
      </p:sp>
      <p:sp>
        <p:nvSpPr>
          <p:cNvPr id="564" name="Shape 564"/>
          <p:cNvSpPr txBox="1"/>
          <p:nvPr/>
        </p:nvSpPr>
        <p:spPr>
          <a:xfrm>
            <a:off x="3000375" y="2214562"/>
            <a:ext cx="8572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45&gt;40</a:t>
            </a:r>
            <a:endParaRPr/>
          </a:p>
        </p:txBody>
      </p:sp>
      <p:sp>
        <p:nvSpPr>
          <p:cNvPr id="565" name="Shape 565"/>
          <p:cNvSpPr txBox="1"/>
          <p:nvPr/>
        </p:nvSpPr>
        <p:spPr>
          <a:xfrm>
            <a:off x="6143625" y="785812"/>
            <a:ext cx="1928812" cy="369887"/>
          </a:xfrm>
          <a:prstGeom prst="rect">
            <a:avLst/>
          </a:prstGeom>
          <a:solidFill>
            <a:srgbClr val="CF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Search 45</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5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3">
                                            <p:txEl>
                                              <p:pRg end="0" st="0"/>
                                            </p:txEl>
                                          </p:spTgt>
                                        </p:tgtEl>
                                      </p:cBhvr>
                                    </p:animEffect>
                                    <p:set>
                                      <p:cBhvr>
                                        <p:cTn dur="1" fill="hold">
                                          <p:stCondLst>
                                            <p:cond delay="500"/>
                                          </p:stCondLst>
                                        </p:cTn>
                                        <p:tgtEl>
                                          <p:spTgt spid="563">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4"/>
                                        </p:tgtEl>
                                      </p:cBhvr>
                                    </p:animEffect>
                                    <p:set>
                                      <p:cBhvr>
                                        <p:cTn dur="1" fill="hold">
                                          <p:stCondLst>
                                            <p:cond delay="500"/>
                                          </p:stCondLst>
                                        </p:cTn>
                                        <p:tgtEl>
                                          <p:spTgt spid="5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55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500062" y="428625"/>
            <a:ext cx="82296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BST Operation-Insertion</a:t>
            </a:r>
            <a:endParaRPr/>
          </a:p>
        </p:txBody>
      </p:sp>
      <p:sp>
        <p:nvSpPr>
          <p:cNvPr id="571" name="Shape 571"/>
          <p:cNvSpPr txBox="1"/>
          <p:nvPr>
            <p:ph idx="1" type="body"/>
          </p:nvPr>
        </p:nvSpPr>
        <p:spPr>
          <a:xfrm>
            <a:off x="357187" y="1643062"/>
            <a:ext cx="8229600" cy="4325937"/>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DE6C36"/>
              </a:buClr>
              <a:buSzPts val="1920"/>
              <a:buFont typeface="Georgia"/>
              <a:buChar char="•"/>
            </a:pPr>
            <a:r>
              <a:rPr b="0" i="0" lang="en-US" sz="2400" u="none">
                <a:solidFill>
                  <a:schemeClr val="dk1"/>
                </a:solidFill>
                <a:latin typeface="Times New Roman"/>
                <a:ea typeface="Times New Roman"/>
                <a:cs typeface="Times New Roman"/>
                <a:sym typeface="Times New Roman"/>
              </a:rPr>
              <a:t>method insert(key)</a:t>
            </a:r>
            <a:endParaRPr/>
          </a:p>
          <a:p>
            <a:pPr indent="-246062" lvl="1" marL="657225" marR="0" rtl="0" algn="l">
              <a:lnSpc>
                <a:spcPct val="100000"/>
              </a:lnSpc>
              <a:spcBef>
                <a:spcPts val="1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Based on comparisons of new data and the values of nodes in BST.</a:t>
            </a:r>
            <a:endParaRPr/>
          </a:p>
          <a:p>
            <a:pPr indent="-246062" lvl="1" marL="657225" marR="0" rtl="0" algn="l">
              <a:lnSpc>
                <a:spcPct val="100000"/>
              </a:lnSpc>
              <a:spcBef>
                <a:spcPts val="1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To insert follow the branches to an empty subtree and then insert the new node.</a:t>
            </a:r>
            <a:endParaRPr/>
          </a:p>
          <a:p>
            <a:pPr indent="-246062" lvl="1" marL="657225" marR="0" rtl="0" algn="l">
              <a:lnSpc>
                <a:spcPct val="100000"/>
              </a:lnSpc>
              <a:spcBef>
                <a:spcPts val="1200"/>
              </a:spcBef>
              <a:spcAft>
                <a:spcPts val="0"/>
              </a:spcAft>
              <a:buClr>
                <a:schemeClr val="accent1"/>
              </a:buClr>
              <a:buSzPts val="2400"/>
              <a:buFont typeface="Georgia"/>
              <a:buChar char="▫"/>
            </a:pPr>
            <a:r>
              <a:rPr b="0" i="0" lang="en-US" sz="2400" u="none" cap="none" strike="noStrike">
                <a:solidFill>
                  <a:schemeClr val="dk1"/>
                </a:solidFill>
                <a:latin typeface="Times New Roman"/>
                <a:ea typeface="Times New Roman"/>
                <a:cs typeface="Times New Roman"/>
                <a:sym typeface="Times New Roman"/>
              </a:rPr>
              <a:t>all inserts take place at a leaf or at a leaf like node – a node that has only one null subtree.</a:t>
            </a:r>
            <a:endParaRPr/>
          </a:p>
          <a:p>
            <a:pPr indent="-255587" lvl="0" marL="365125" marR="0" rtl="0" algn="l">
              <a:lnSpc>
                <a:spcPct val="100000"/>
              </a:lnSpc>
              <a:spcBef>
                <a:spcPts val="200"/>
              </a:spcBef>
              <a:spcAft>
                <a:spcPts val="0"/>
              </a:spcAft>
              <a:buClr>
                <a:schemeClr val="hlink"/>
              </a:buClr>
              <a:buSzPts val="1800"/>
              <a:buFont typeface="Georgia"/>
              <a:buChar char="•"/>
            </a:pPr>
            <a:r>
              <a:rPr b="0" i="0" lang="en-US" sz="2400" u="none">
                <a:solidFill>
                  <a:schemeClr val="dk1"/>
                </a:solidFill>
                <a:latin typeface="Times New Roman"/>
                <a:ea typeface="Times New Roman"/>
                <a:cs typeface="Times New Roman"/>
                <a:sym typeface="Times New Roman"/>
              </a:rPr>
              <a:t>Elements in nodes must be comparable!</a:t>
            </a:r>
            <a:endParaRPr/>
          </a:p>
          <a:p>
            <a:pPr indent="-143193" lvl="0" marL="265113" marR="0" rtl="0" algn="l">
              <a:spcBef>
                <a:spcPts val="25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ph type="title"/>
          </p:nvPr>
        </p:nvSpPr>
        <p:spPr>
          <a:xfrm>
            <a:off x="468312" y="404812"/>
            <a:ext cx="8229600" cy="8493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a:t>
            </a:r>
            <a:endParaRPr/>
          </a:p>
        </p:txBody>
      </p:sp>
      <p:sp>
        <p:nvSpPr>
          <p:cNvPr id="577" name="Shape 577"/>
          <p:cNvSpPr txBox="1"/>
          <p:nvPr>
            <p:ph idx="1" type="body"/>
          </p:nvPr>
        </p:nvSpPr>
        <p:spPr>
          <a:xfrm>
            <a:off x="468312" y="1412875"/>
            <a:ext cx="8229600" cy="4970462"/>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rgbClr val="7030A0"/>
              </a:buClr>
              <a:buSzPts val="2240"/>
              <a:buFont typeface="Noto Sans Symbols"/>
              <a:buChar char="●"/>
            </a:pPr>
            <a:r>
              <a:rPr b="0" i="0" lang="en-US" sz="2800" u="none">
                <a:solidFill>
                  <a:schemeClr val="dk1"/>
                </a:solidFill>
                <a:latin typeface="Times New Roman"/>
                <a:ea typeface="Times New Roman"/>
                <a:cs typeface="Times New Roman"/>
                <a:sym typeface="Times New Roman"/>
              </a:rPr>
              <a:t>Algorithm insert_bst(bst,data);</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1) if bst = NULL;</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A) then</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a) new(P) ;</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b) P↑.data←data ;</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c) P↑.left←NULL ;</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d) P↑.right←NULL ;</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e) bst←P ;</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f)  return bst .</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428625" y="214312"/>
            <a:ext cx="4786312"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Continued…</a:t>
            </a:r>
            <a:endParaRPr/>
          </a:p>
        </p:txBody>
      </p:sp>
      <p:sp>
        <p:nvSpPr>
          <p:cNvPr id="583" name="Shape 583"/>
          <p:cNvSpPr txBox="1"/>
          <p:nvPr>
            <p:ph idx="1" type="body"/>
          </p:nvPr>
        </p:nvSpPr>
        <p:spPr>
          <a:xfrm>
            <a:off x="428625" y="1571625"/>
            <a:ext cx="8183562" cy="4187825"/>
          </a:xfrm>
          <a:prstGeom prst="rect">
            <a:avLst/>
          </a:prstGeom>
          <a:noFill/>
          <a:ln>
            <a:noFill/>
          </a:ln>
        </p:spPr>
        <p:txBody>
          <a:bodyPr anchorCtr="0" anchor="t" bIns="45700" lIns="182875" spcFirstLastPara="1" rIns="91425" wrap="square" tIns="91425">
            <a:noAutofit/>
          </a:bodyPr>
          <a:lstStyle/>
          <a:p>
            <a:pPr indent="-514350" lvl="0" marL="514350" marR="0" rtl="0" algn="l">
              <a:lnSpc>
                <a:spcPct val="100000"/>
              </a:lnSpc>
              <a:spcBef>
                <a:spcPts val="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B) Else </a:t>
            </a:r>
            <a:endParaRPr/>
          </a:p>
          <a:p>
            <a:pPr indent="-514350" lvl="0" marL="514350"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a) if (data &lt; bst ↑.data)</a:t>
            </a:r>
            <a:endParaRPr/>
          </a:p>
          <a:p>
            <a:pPr indent="-514350" lvl="0" marL="514350"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then insert_bst (bst ↑.left,data)</a:t>
            </a:r>
            <a:endParaRPr/>
          </a:p>
          <a:p>
            <a:pPr indent="-514350" lvl="0" marL="514350" marR="0" rtl="0" algn="l">
              <a:lnSpc>
                <a:spcPct val="100000"/>
              </a:lnSpc>
              <a:spcBef>
                <a:spcPts val="20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a:p>
            <a:pPr indent="-514350" lvl="0" marL="514350"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b) if (data ≥ bst ↑.data)</a:t>
            </a:r>
            <a:endParaRPr/>
          </a:p>
          <a:p>
            <a:pPr indent="-514350" lvl="0" marL="514350"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               then insert_bst(bst ↑.right,data)</a:t>
            </a:r>
            <a:endParaRPr/>
          </a:p>
          <a:p>
            <a:pPr indent="-514350" lvl="0" marL="514350"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Times New Roman"/>
                <a:ea typeface="Times New Roman"/>
                <a:cs typeface="Times New Roman"/>
                <a:sym typeface="Times New Roman"/>
              </a:rPr>
              <a:t>C) return.</a:t>
            </a:r>
            <a:endParaRPr/>
          </a:p>
          <a:p>
            <a:pPr indent="-514350" lvl="0" marL="514350" marR="0" rtl="0" algn="l">
              <a:lnSpc>
                <a:spcPct val="100000"/>
              </a:lnSpc>
              <a:spcBef>
                <a:spcPts val="20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1" i="0" lang="en-US" sz="2800" u="none">
                <a:solidFill>
                  <a:srgbClr val="B30DA7"/>
                </a:solidFill>
                <a:latin typeface="Times New Roman"/>
                <a:ea typeface="Times New Roman"/>
                <a:cs typeface="Times New Roman"/>
                <a:sym typeface="Times New Roman"/>
              </a:rPr>
              <a:t>INSERTION IN BST</a:t>
            </a:r>
            <a:endParaRPr/>
          </a:p>
          <a:p>
            <a:pPr indent="-122873" lvl="0" marL="265113" marR="0" rtl="0" algn="l">
              <a:spcBef>
                <a:spcPts val="250"/>
              </a:spcBef>
              <a:spcAft>
                <a:spcPts val="0"/>
              </a:spcAft>
              <a:buClr>
                <a:schemeClr val="accent1"/>
              </a:buClr>
              <a:buSzPts val="2240"/>
              <a:buFont typeface="Noto Sans Symbols"/>
              <a:buNone/>
            </a:pPr>
            <a:r>
              <a:t/>
            </a:r>
            <a:endParaRPr b="1" i="0" sz="2800" u="none">
              <a:solidFill>
                <a:srgbClr val="B30DA7"/>
              </a:solidFill>
              <a:latin typeface="Times New Roman"/>
              <a:ea typeface="Times New Roman"/>
              <a:cs typeface="Times New Roman"/>
              <a:sym typeface="Times New Roman"/>
            </a:endParaRPr>
          </a:p>
        </p:txBody>
      </p:sp>
      <p:sp>
        <p:nvSpPr>
          <p:cNvPr id="589" name="Shape 589"/>
          <p:cNvSpPr/>
          <p:nvPr/>
        </p:nvSpPr>
        <p:spPr>
          <a:xfrm>
            <a:off x="3786187" y="1143000"/>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50</a:t>
            </a:r>
            <a:endParaRPr/>
          </a:p>
        </p:txBody>
      </p:sp>
      <p:sp>
        <p:nvSpPr>
          <p:cNvPr id="590" name="Shape 590"/>
          <p:cNvSpPr/>
          <p:nvPr/>
        </p:nvSpPr>
        <p:spPr>
          <a:xfrm>
            <a:off x="2428875" y="2071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40</a:t>
            </a:r>
            <a:endParaRPr/>
          </a:p>
        </p:txBody>
      </p:sp>
      <p:sp>
        <p:nvSpPr>
          <p:cNvPr id="591" name="Shape 591"/>
          <p:cNvSpPr/>
          <p:nvPr/>
        </p:nvSpPr>
        <p:spPr>
          <a:xfrm>
            <a:off x="6357937" y="3143250"/>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70</a:t>
            </a:r>
            <a:endParaRPr/>
          </a:p>
        </p:txBody>
      </p:sp>
      <p:sp>
        <p:nvSpPr>
          <p:cNvPr id="592" name="Shape 592"/>
          <p:cNvSpPr/>
          <p:nvPr/>
        </p:nvSpPr>
        <p:spPr>
          <a:xfrm>
            <a:off x="4572000" y="30718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55</a:t>
            </a:r>
            <a:endParaRPr/>
          </a:p>
        </p:txBody>
      </p:sp>
      <p:sp>
        <p:nvSpPr>
          <p:cNvPr id="593" name="Shape 593"/>
          <p:cNvSpPr/>
          <p:nvPr/>
        </p:nvSpPr>
        <p:spPr>
          <a:xfrm>
            <a:off x="2928937" y="30718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45</a:t>
            </a:r>
            <a:endParaRPr/>
          </a:p>
        </p:txBody>
      </p:sp>
      <p:sp>
        <p:nvSpPr>
          <p:cNvPr id="594" name="Shape 594"/>
          <p:cNvSpPr/>
          <p:nvPr/>
        </p:nvSpPr>
        <p:spPr>
          <a:xfrm>
            <a:off x="1714500" y="3071812"/>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30</a:t>
            </a:r>
            <a:endParaRPr/>
          </a:p>
        </p:txBody>
      </p:sp>
      <p:sp>
        <p:nvSpPr>
          <p:cNvPr id="595" name="Shape 595"/>
          <p:cNvSpPr/>
          <p:nvPr/>
        </p:nvSpPr>
        <p:spPr>
          <a:xfrm>
            <a:off x="5429250" y="207168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60</a:t>
            </a:r>
            <a:endParaRPr/>
          </a:p>
        </p:txBody>
      </p:sp>
      <p:cxnSp>
        <p:nvCxnSpPr>
          <p:cNvPr id="596" name="Shape 596"/>
          <p:cNvCxnSpPr/>
          <p:nvPr/>
        </p:nvCxnSpPr>
        <p:spPr>
          <a:xfrm rot="5400000">
            <a:off x="3044031" y="1320006"/>
            <a:ext cx="627062" cy="1003300"/>
          </a:xfrm>
          <a:prstGeom prst="straightConnector1">
            <a:avLst/>
          </a:prstGeom>
          <a:noFill/>
          <a:ln cap="flat" cmpd="sng" w="25400">
            <a:solidFill>
              <a:schemeClr val="dk1"/>
            </a:solidFill>
            <a:prstDash val="solid"/>
            <a:miter lim="800000"/>
            <a:headEnd len="med" w="med" type="none"/>
            <a:tailEnd len="med" w="med" type="triangle"/>
          </a:ln>
        </p:spPr>
      </p:cxnSp>
      <p:cxnSp>
        <p:nvCxnSpPr>
          <p:cNvPr id="597" name="Shape 597"/>
          <p:cNvCxnSpPr/>
          <p:nvPr/>
        </p:nvCxnSpPr>
        <p:spPr>
          <a:xfrm rot="5400000">
            <a:off x="1942306" y="2494756"/>
            <a:ext cx="617537" cy="501650"/>
          </a:xfrm>
          <a:prstGeom prst="straightConnector1">
            <a:avLst/>
          </a:prstGeom>
          <a:noFill/>
          <a:ln cap="flat" cmpd="sng" w="25400">
            <a:solidFill>
              <a:schemeClr val="dk1"/>
            </a:solidFill>
            <a:prstDash val="solid"/>
            <a:miter lim="800000"/>
            <a:headEnd len="med" w="med" type="none"/>
            <a:tailEnd len="med" w="med" type="triangle"/>
          </a:ln>
        </p:spPr>
      </p:cxnSp>
      <p:cxnSp>
        <p:nvCxnSpPr>
          <p:cNvPr id="598" name="Shape 598"/>
          <p:cNvCxnSpPr/>
          <p:nvPr/>
        </p:nvCxnSpPr>
        <p:spPr>
          <a:xfrm rot="5400000">
            <a:off x="4845050" y="2414587"/>
            <a:ext cx="635000" cy="679450"/>
          </a:xfrm>
          <a:prstGeom prst="straightConnector1">
            <a:avLst/>
          </a:prstGeom>
          <a:noFill/>
          <a:ln cap="flat" cmpd="sng" w="25400">
            <a:solidFill>
              <a:schemeClr val="dk1"/>
            </a:solidFill>
            <a:prstDash val="solid"/>
            <a:miter lim="800000"/>
            <a:headEnd len="med" w="med" type="none"/>
            <a:tailEnd len="med" w="med" type="triangle"/>
          </a:ln>
        </p:spPr>
      </p:cxnSp>
      <p:cxnSp>
        <p:nvCxnSpPr>
          <p:cNvPr id="599" name="Shape 599"/>
          <p:cNvCxnSpPr/>
          <p:nvPr/>
        </p:nvCxnSpPr>
        <p:spPr>
          <a:xfrm flipH="1" rot="-5400000">
            <a:off x="4544218" y="1177131"/>
            <a:ext cx="627062" cy="1289050"/>
          </a:xfrm>
          <a:prstGeom prst="straightConnector1">
            <a:avLst/>
          </a:prstGeom>
          <a:noFill/>
          <a:ln cap="flat" cmpd="sng" w="25400">
            <a:solidFill>
              <a:schemeClr val="dk1"/>
            </a:solidFill>
            <a:prstDash val="solid"/>
            <a:miter lim="800000"/>
            <a:headEnd len="med" w="med" type="none"/>
            <a:tailEnd len="med" w="med" type="triangle"/>
          </a:ln>
        </p:spPr>
      </p:cxnSp>
      <p:cxnSp>
        <p:nvCxnSpPr>
          <p:cNvPr id="600" name="Shape 600"/>
          <p:cNvCxnSpPr/>
          <p:nvPr/>
        </p:nvCxnSpPr>
        <p:spPr>
          <a:xfrm>
            <a:off x="5857875" y="2428875"/>
            <a:ext cx="750887" cy="714375"/>
          </a:xfrm>
          <a:prstGeom prst="straightConnector1">
            <a:avLst/>
          </a:prstGeom>
          <a:noFill/>
          <a:ln cap="flat" cmpd="sng" w="25400">
            <a:solidFill>
              <a:schemeClr val="dk1"/>
            </a:solidFill>
            <a:prstDash val="solid"/>
            <a:miter lim="800000"/>
            <a:headEnd len="med" w="med" type="none"/>
            <a:tailEnd len="med" w="med" type="triangle"/>
          </a:ln>
        </p:spPr>
      </p:cxnSp>
      <p:cxnSp>
        <p:nvCxnSpPr>
          <p:cNvPr id="601" name="Shape 601"/>
          <p:cNvCxnSpPr/>
          <p:nvPr/>
        </p:nvCxnSpPr>
        <p:spPr>
          <a:xfrm flipH="1" rot="-5400000">
            <a:off x="2660650" y="2554287"/>
            <a:ext cx="571500" cy="463550"/>
          </a:xfrm>
          <a:prstGeom prst="straightConnector1">
            <a:avLst/>
          </a:prstGeom>
          <a:noFill/>
          <a:ln cap="flat" cmpd="sng" w="25400">
            <a:solidFill>
              <a:schemeClr val="dk1"/>
            </a:solidFill>
            <a:prstDash val="solid"/>
            <a:miter lim="800000"/>
            <a:headEnd len="med" w="med" type="none"/>
            <a:tailEnd len="med" w="med" type="triangle"/>
          </a:ln>
        </p:spPr>
      </p:cxnSp>
      <p:sp>
        <p:nvSpPr>
          <p:cNvPr id="602" name="Shape 602"/>
          <p:cNvSpPr txBox="1"/>
          <p:nvPr/>
        </p:nvSpPr>
        <p:spPr>
          <a:xfrm>
            <a:off x="4286250" y="1000125"/>
            <a:ext cx="12858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42&lt;50</a:t>
            </a:r>
            <a:endParaRPr/>
          </a:p>
        </p:txBody>
      </p:sp>
      <p:sp>
        <p:nvSpPr>
          <p:cNvPr id="603" name="Shape 603"/>
          <p:cNvSpPr txBox="1"/>
          <p:nvPr/>
        </p:nvSpPr>
        <p:spPr>
          <a:xfrm>
            <a:off x="3000375" y="2214562"/>
            <a:ext cx="8572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42&gt;40</a:t>
            </a:r>
            <a:endParaRPr/>
          </a:p>
        </p:txBody>
      </p:sp>
      <p:sp>
        <p:nvSpPr>
          <p:cNvPr id="604" name="Shape 604"/>
          <p:cNvSpPr/>
          <p:nvPr/>
        </p:nvSpPr>
        <p:spPr>
          <a:xfrm>
            <a:off x="2500312" y="4071937"/>
            <a:ext cx="500062" cy="428625"/>
          </a:xfrm>
          <a:prstGeom prst="ellipse">
            <a:avLst/>
          </a:prstGeom>
          <a:solidFill>
            <a:schemeClr val="lt1"/>
          </a:solidFill>
          <a:ln cap="flat" cmpd="sng" w="28575">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42</a:t>
            </a:r>
            <a:endParaRPr/>
          </a:p>
        </p:txBody>
      </p:sp>
      <p:cxnSp>
        <p:nvCxnSpPr>
          <p:cNvPr id="605" name="Shape 605"/>
          <p:cNvCxnSpPr/>
          <p:nvPr/>
        </p:nvCxnSpPr>
        <p:spPr>
          <a:xfrm rot="5400000">
            <a:off x="2519362" y="3624262"/>
            <a:ext cx="714375" cy="323850"/>
          </a:xfrm>
          <a:prstGeom prst="straightConnector1">
            <a:avLst/>
          </a:prstGeom>
          <a:noFill/>
          <a:ln cap="flat" cmpd="sng" w="25400">
            <a:solidFill>
              <a:schemeClr val="dk1"/>
            </a:solidFill>
            <a:prstDash val="solid"/>
            <a:miter lim="800000"/>
            <a:headEnd len="med" w="med" type="none"/>
            <a:tailEnd len="med" w="med" type="triangle"/>
          </a:ln>
        </p:spPr>
      </p:cxnSp>
      <p:sp>
        <p:nvSpPr>
          <p:cNvPr id="606" name="Shape 606"/>
          <p:cNvSpPr txBox="1"/>
          <p:nvPr/>
        </p:nvSpPr>
        <p:spPr>
          <a:xfrm>
            <a:off x="3429000" y="3143250"/>
            <a:ext cx="2071687"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42&lt;45</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&amp;</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45-&gt;left==NULL</a:t>
            </a:r>
            <a:endParaRPr/>
          </a:p>
        </p:txBody>
      </p:sp>
      <p:sp>
        <p:nvSpPr>
          <p:cNvPr id="607" name="Shape 607"/>
          <p:cNvSpPr txBox="1"/>
          <p:nvPr/>
        </p:nvSpPr>
        <p:spPr>
          <a:xfrm>
            <a:off x="6500812" y="857250"/>
            <a:ext cx="1285875" cy="369887"/>
          </a:xfrm>
          <a:prstGeom prst="rect">
            <a:avLst/>
          </a:prstGeom>
          <a:solidFill>
            <a:srgbClr val="CF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Insert 42</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animEffect filter="fade" transition="in">
                                      <p:cBhvr>
                                        <p:cTn dur="500"/>
                                        <p:tgtEl>
                                          <p:spTgt spid="6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2">
                                            <p:txEl>
                                              <p:pRg end="0" st="0"/>
                                            </p:txEl>
                                          </p:spTgt>
                                        </p:tgtEl>
                                      </p:cBhvr>
                                    </p:animEffect>
                                    <p:set>
                                      <p:cBhvr>
                                        <p:cTn dur="1" fill="hold">
                                          <p:stCondLst>
                                            <p:cond delay="500"/>
                                          </p:stCondLst>
                                        </p:cTn>
                                        <p:tgtEl>
                                          <p:spTgt spid="602">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3"/>
                                        </p:tgtEl>
                                      </p:cBhvr>
                                    </p:animEffect>
                                    <p:set>
                                      <p:cBhvr>
                                        <p:cTn dur="1" fill="hold">
                                          <p:stCondLst>
                                            <p:cond delay="500"/>
                                          </p:stCondLst>
                                        </p:cTn>
                                        <p:tgtEl>
                                          <p:spTgt spid="6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animEffect filter="fade" transition="in">
                                      <p:cBhvr>
                                        <p:cTn dur="500"/>
                                        <p:tgtEl>
                                          <p:spTgt spid="6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animEffect filter="fade" transition="in">
                                      <p:cBhvr>
                                        <p:cTn dur="500"/>
                                        <p:tgtEl>
                                          <p:spTgt spid="6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animEffect filter="fade" transition="in">
                                      <p:cBhvr>
                                        <p:cTn dur="500"/>
                                        <p:tgtEl>
                                          <p:spTgt spid="6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59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6">
                                            <p:txEl>
                                              <p:pRg end="0" st="0"/>
                                            </p:txEl>
                                          </p:spTgt>
                                        </p:tgtEl>
                                      </p:cBhvr>
                                    </p:animEffect>
                                    <p:set>
                                      <p:cBhvr>
                                        <p:cTn dur="1" fill="hold">
                                          <p:stCondLst>
                                            <p:cond delay="500"/>
                                          </p:stCondLst>
                                        </p:cTn>
                                        <p:tgtEl>
                                          <p:spTgt spid="606">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6">
                                            <p:txEl>
                                              <p:pRg end="1" st="1"/>
                                            </p:txEl>
                                          </p:spTgt>
                                        </p:tgtEl>
                                      </p:cBhvr>
                                    </p:animEffect>
                                    <p:set>
                                      <p:cBhvr>
                                        <p:cTn dur="1" fill="hold">
                                          <p:stCondLst>
                                            <p:cond delay="500"/>
                                          </p:stCondLst>
                                        </p:cTn>
                                        <p:tgtEl>
                                          <p:spTgt spid="606">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6">
                                            <p:txEl>
                                              <p:pRg end="2" st="2"/>
                                            </p:txEl>
                                          </p:spTgt>
                                        </p:tgtEl>
                                      </p:cBhvr>
                                    </p:animEffect>
                                    <p:set>
                                      <p:cBhvr>
                                        <p:cTn dur="1" fill="hold">
                                          <p:stCondLst>
                                            <p:cond delay="500"/>
                                          </p:stCondLst>
                                        </p:cTn>
                                        <p:tgtEl>
                                          <p:spTgt spid="606">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500062" y="357187"/>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BST Operation-Deletion</a:t>
            </a:r>
            <a:endParaRPr/>
          </a:p>
        </p:txBody>
      </p:sp>
      <p:sp>
        <p:nvSpPr>
          <p:cNvPr id="613" name="Shape 613"/>
          <p:cNvSpPr txBox="1"/>
          <p:nvPr>
            <p:ph idx="1" type="body"/>
          </p:nvPr>
        </p:nvSpPr>
        <p:spPr>
          <a:xfrm>
            <a:off x="357187" y="1643062"/>
            <a:ext cx="8183562" cy="4187825"/>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 removes a specified item from the BST and adjusts the tree.</a:t>
            </a:r>
            <a:endParaRPr/>
          </a:p>
          <a:p>
            <a:pPr indent="-255587" lvl="0" marL="365125" marR="0" rtl="0" algn="l">
              <a:lnSpc>
                <a:spcPct val="100000"/>
              </a:lnSpc>
              <a:spcBef>
                <a:spcPts val="1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a:p>
            <a:pPr indent="-255586" lvl="0" marL="365125" marR="0" rtl="0" algn="l">
              <a:lnSpc>
                <a:spcPct val="100000"/>
              </a:lnSpc>
              <a:spcBef>
                <a:spcPts val="120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 uses a binary search to locate the target items.</a:t>
            </a:r>
            <a:endParaRPr/>
          </a:p>
          <a:p>
            <a:pPr indent="-255587" lvl="0" marL="365125" marR="0" rtl="0" algn="l">
              <a:lnSpc>
                <a:spcPct val="100000"/>
              </a:lnSpc>
              <a:spcBef>
                <a:spcPts val="1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120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starting at the root it probes down the tree till it finds the target or reaches a leaf node (target not in the tree)</a:t>
            </a:r>
            <a:endParaRPr/>
          </a:p>
          <a:p>
            <a:pPr indent="-255587" lvl="0" marL="365125" marR="0" rtl="0" algn="l">
              <a:lnSpc>
                <a:spcPct val="100000"/>
              </a:lnSpc>
              <a:spcBef>
                <a:spcPts val="1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1200"/>
              </a:spcBef>
              <a:spcAft>
                <a:spcPts val="0"/>
              </a:spcAft>
              <a:buClr>
                <a:srgbClr val="DE6C36"/>
              </a:buClr>
              <a:buSzPts val="1920"/>
              <a:buFont typeface="Noto Sans Symbols"/>
              <a:buChar char="➢"/>
            </a:pPr>
            <a:r>
              <a:rPr b="0" i="0" lang="en-US" sz="2400" u="none">
                <a:solidFill>
                  <a:schemeClr val="dk1"/>
                </a:solidFill>
                <a:latin typeface="Times New Roman"/>
                <a:ea typeface="Times New Roman"/>
                <a:cs typeface="Times New Roman"/>
                <a:sym typeface="Times New Roman"/>
              </a:rPr>
              <a:t>removal of a node must not leave a ‘gap’ in the tree.</a:t>
            </a:r>
            <a:endParaRPr/>
          </a:p>
          <a:p>
            <a:pPr indent="-255587" lvl="0" marL="365125" marR="0" rtl="0" algn="l">
              <a:lnSpc>
                <a:spcPct val="12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a:p>
            <a:pPr indent="-133666" lvl="0" marL="365125" marR="0" rtl="0" algn="l">
              <a:lnSpc>
                <a:spcPct val="40000"/>
              </a:lnSpc>
              <a:spcBef>
                <a:spcPts val="200"/>
              </a:spcBef>
              <a:spcAft>
                <a:spcPts val="0"/>
              </a:spcAft>
              <a:buClr>
                <a:srgbClr val="DE6C36"/>
              </a:buClr>
              <a:buSzPts val="1920"/>
              <a:buFont typeface="Georgia"/>
              <a:buNone/>
            </a:pPr>
            <a:r>
              <a:t/>
            </a:r>
            <a:endParaRPr b="0" i="1" sz="2400" u="none">
              <a:solidFill>
                <a:schemeClr val="dk1"/>
              </a:solidFill>
              <a:latin typeface="Times New Roman"/>
              <a:ea typeface="Times New Roman"/>
              <a:cs typeface="Times New Roman"/>
              <a:sym typeface="Times New Roman"/>
            </a:endParaRPr>
          </a:p>
          <a:p>
            <a:pPr indent="-143193" lvl="0" marL="265113" marR="0" rtl="0" algn="l">
              <a:spcBef>
                <a:spcPts val="250"/>
              </a:spcBef>
              <a:spcAft>
                <a:spcPts val="0"/>
              </a:spcAft>
              <a:buClr>
                <a:schemeClr val="accent1"/>
              </a:buClr>
              <a:buSzPts val="1920"/>
              <a:buFont typeface="Noto Sans Symbols"/>
              <a:buNone/>
            </a:pPr>
            <a:r>
              <a:t/>
            </a:r>
            <a:endParaRPr b="0" i="1" sz="24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Shape 618"/>
          <p:cNvSpPr txBox="1"/>
          <p:nvPr>
            <p:ph type="title"/>
          </p:nvPr>
        </p:nvSpPr>
        <p:spPr>
          <a:xfrm>
            <a:off x="500062" y="285750"/>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Algorithm Deletion</a:t>
            </a:r>
            <a:endParaRPr/>
          </a:p>
        </p:txBody>
      </p:sp>
      <p:sp>
        <p:nvSpPr>
          <p:cNvPr id="619" name="Shape 619"/>
          <p:cNvSpPr txBox="1"/>
          <p:nvPr>
            <p:ph idx="1" type="body"/>
          </p:nvPr>
        </p:nvSpPr>
        <p:spPr>
          <a:xfrm>
            <a:off x="500062" y="1500187"/>
            <a:ext cx="8183562" cy="4187825"/>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DE6C36"/>
              </a:buClr>
              <a:buSzPts val="1920"/>
              <a:buFont typeface="Georgia"/>
              <a:buChar char="•"/>
            </a:pPr>
            <a:r>
              <a:rPr b="0" i="0" lang="en-US" sz="2400" u="none">
                <a:solidFill>
                  <a:schemeClr val="dk1"/>
                </a:solidFill>
                <a:latin typeface="Times New Roman"/>
                <a:ea typeface="Times New Roman"/>
                <a:cs typeface="Times New Roman"/>
                <a:sym typeface="Times New Roman"/>
              </a:rPr>
              <a:t>Algorithm delete_bst (bst , data)</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1) if bst = NULL</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then return NULL</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2) if (data &lt; bst ↑.data)</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then return delete_bst (bst ↑.left, data)</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3) elseif (data &gt; bst ↑.data)</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then return delete_bst (bst ↑.right, data)</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500062" y="428625"/>
            <a:ext cx="8229600" cy="857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Trees</a:t>
            </a:r>
            <a:endParaRPr/>
          </a:p>
        </p:txBody>
      </p:sp>
      <p:sp>
        <p:nvSpPr>
          <p:cNvPr id="196" name="Shape 196"/>
          <p:cNvSpPr txBox="1"/>
          <p:nvPr>
            <p:ph idx="1" type="body"/>
          </p:nvPr>
        </p:nvSpPr>
        <p:spPr>
          <a:xfrm>
            <a:off x="5143500" y="1143000"/>
            <a:ext cx="3554412" cy="4357687"/>
          </a:xfrm>
          <a:prstGeom prst="rect">
            <a:avLst/>
          </a:prstGeom>
          <a:noFill/>
          <a:ln>
            <a:noFill/>
          </a:ln>
        </p:spPr>
        <p:txBody>
          <a:bodyPr anchorCtr="0" anchor="t" bIns="45700" lIns="182875" spcFirstLastPara="1" rIns="91425" wrap="square" tIns="91425">
            <a:noAutofit/>
          </a:bodyPr>
          <a:lstStyle/>
          <a:p>
            <a:pPr indent="-255587" lvl="0" marL="365125" marR="0" rtl="0" algn="l">
              <a:lnSpc>
                <a:spcPct val="90000"/>
              </a:lnSpc>
              <a:spcBef>
                <a:spcPts val="0"/>
              </a:spcBef>
              <a:spcAft>
                <a:spcPts val="0"/>
              </a:spcAft>
              <a:buClr>
                <a:srgbClr val="DE6C36"/>
              </a:buClr>
              <a:buSzPts val="2240"/>
              <a:buFont typeface="Noto Sans Symbols"/>
              <a:buChar char="➢"/>
            </a:pPr>
            <a:r>
              <a:rPr b="0" i="0" lang="en-US" sz="2800" u="none" cap="none" strike="noStrike">
                <a:solidFill>
                  <a:srgbClr val="D788A3"/>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  connected  </a:t>
            </a:r>
            <a:endParaRPr/>
          </a:p>
          <a:p>
            <a:pPr indent="-255587" lvl="0" marL="365125" marR="0" rtl="0" algn="l">
              <a:lnSpc>
                <a:spcPct val="90000"/>
              </a:lnSpc>
              <a:spcBef>
                <a:spcPts val="200"/>
              </a:spcBef>
              <a:spcAft>
                <a:spcPts val="0"/>
              </a:spcAft>
              <a:buClr>
                <a:schemeClr val="accent1"/>
              </a:buClr>
              <a:buSzPts val="2240"/>
              <a:buFont typeface="Noto Sans Symbols"/>
              <a:buNone/>
            </a:pPr>
            <a:r>
              <a:rPr b="0" i="0" lang="en-US" sz="2800" u="none" cap="none" strike="noStrike">
                <a:solidFill>
                  <a:schemeClr val="dk1"/>
                </a:solidFill>
                <a:latin typeface="Times New Roman"/>
                <a:ea typeface="Times New Roman"/>
                <a:cs typeface="Times New Roman"/>
                <a:sym typeface="Times New Roman"/>
              </a:rPr>
              <a:t>      structure which</a:t>
            </a:r>
            <a:endParaRPr/>
          </a:p>
          <a:p>
            <a:pPr indent="-255587" lvl="0" marL="365125" marR="0" rtl="0" algn="l">
              <a:lnSpc>
                <a:spcPct val="90000"/>
              </a:lnSpc>
              <a:spcBef>
                <a:spcPts val="200"/>
              </a:spcBef>
              <a:spcAft>
                <a:spcPts val="0"/>
              </a:spcAft>
              <a:buClr>
                <a:schemeClr val="accent1"/>
              </a:buClr>
              <a:buSzPts val="2240"/>
              <a:buFont typeface="Noto Sans Symbols"/>
              <a:buNone/>
            </a:pPr>
            <a:r>
              <a:rPr b="0" i="0" lang="en-US" sz="2800" u="none" cap="none" strike="noStrike">
                <a:solidFill>
                  <a:schemeClr val="dk1"/>
                </a:solidFill>
                <a:latin typeface="Times New Roman"/>
                <a:ea typeface="Times New Roman"/>
                <a:cs typeface="Times New Roman"/>
                <a:sym typeface="Times New Roman"/>
              </a:rPr>
              <a:t> </a:t>
            </a:r>
            <a:endParaRPr/>
          </a:p>
          <a:p>
            <a:pPr indent="-246062" lvl="1" marL="657225" marR="0" rtl="0" algn="l">
              <a:lnSpc>
                <a:spcPct val="90000"/>
              </a:lnSpc>
              <a:spcBef>
                <a:spcPts val="200"/>
              </a:spcBef>
              <a:spcAft>
                <a:spcPts val="0"/>
              </a:spcAft>
              <a:buClr>
                <a:srgbClr val="7030A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is either empty OR</a:t>
            </a:r>
            <a:endParaRPr/>
          </a:p>
          <a:p>
            <a:pPr indent="-93662" lvl="1" marL="657225" marR="0" rtl="0" algn="l">
              <a:lnSpc>
                <a:spcPct val="90000"/>
              </a:lnSpc>
              <a:spcBef>
                <a:spcPts val="200"/>
              </a:spcBef>
              <a:spcAft>
                <a:spcPts val="0"/>
              </a:spcAft>
              <a:buClr>
                <a:srgbClr val="7030A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46062" lvl="1" marL="657225" marR="0" rtl="0" algn="l">
              <a:lnSpc>
                <a:spcPct val="90000"/>
              </a:lnSpc>
              <a:spcBef>
                <a:spcPts val="200"/>
              </a:spcBef>
              <a:spcAft>
                <a:spcPts val="0"/>
              </a:spcAft>
              <a:buClr>
                <a:srgbClr val="7030A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has a designated node called root, from which         descends 0,1 or more sub trees which are also Trees.</a:t>
            </a:r>
            <a:endParaRPr/>
          </a:p>
        </p:txBody>
      </p:sp>
      <p:sp>
        <p:nvSpPr>
          <p:cNvPr id="197" name="Shape 197"/>
          <p:cNvSpPr/>
          <p:nvPr/>
        </p:nvSpPr>
        <p:spPr>
          <a:xfrm>
            <a:off x="2214562" y="1214437"/>
            <a:ext cx="433387" cy="5048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A</a:t>
            </a:r>
            <a:endParaRPr/>
          </a:p>
        </p:txBody>
      </p:sp>
      <p:sp>
        <p:nvSpPr>
          <p:cNvPr id="198" name="Shape 198"/>
          <p:cNvSpPr/>
          <p:nvPr/>
        </p:nvSpPr>
        <p:spPr>
          <a:xfrm>
            <a:off x="3714750" y="2643187"/>
            <a:ext cx="431800" cy="5048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C</a:t>
            </a:r>
            <a:endParaRPr/>
          </a:p>
        </p:txBody>
      </p:sp>
      <p:sp>
        <p:nvSpPr>
          <p:cNvPr id="199" name="Shape 199"/>
          <p:cNvSpPr/>
          <p:nvPr/>
        </p:nvSpPr>
        <p:spPr>
          <a:xfrm>
            <a:off x="4714875" y="4357687"/>
            <a:ext cx="433387" cy="503237"/>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J</a:t>
            </a:r>
            <a:endParaRPr/>
          </a:p>
        </p:txBody>
      </p:sp>
      <p:sp>
        <p:nvSpPr>
          <p:cNvPr id="200" name="Shape 200"/>
          <p:cNvSpPr/>
          <p:nvPr/>
        </p:nvSpPr>
        <p:spPr>
          <a:xfrm>
            <a:off x="3357562" y="4357687"/>
            <a:ext cx="431800" cy="503237"/>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I</a:t>
            </a:r>
            <a:endParaRPr/>
          </a:p>
        </p:txBody>
      </p:sp>
      <p:sp>
        <p:nvSpPr>
          <p:cNvPr id="201" name="Shape 201"/>
          <p:cNvSpPr/>
          <p:nvPr/>
        </p:nvSpPr>
        <p:spPr>
          <a:xfrm>
            <a:off x="2071687" y="4286250"/>
            <a:ext cx="431800" cy="503237"/>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H</a:t>
            </a:r>
            <a:endParaRPr/>
          </a:p>
        </p:txBody>
      </p:sp>
      <p:sp>
        <p:nvSpPr>
          <p:cNvPr id="202" name="Shape 202"/>
          <p:cNvSpPr/>
          <p:nvPr/>
        </p:nvSpPr>
        <p:spPr>
          <a:xfrm>
            <a:off x="1357312" y="4286250"/>
            <a:ext cx="431800" cy="503237"/>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G</a:t>
            </a:r>
            <a:endParaRPr/>
          </a:p>
        </p:txBody>
      </p:sp>
      <p:sp>
        <p:nvSpPr>
          <p:cNvPr id="203" name="Shape 203"/>
          <p:cNvSpPr/>
          <p:nvPr/>
        </p:nvSpPr>
        <p:spPr>
          <a:xfrm>
            <a:off x="571500" y="4286250"/>
            <a:ext cx="431800" cy="503237"/>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F</a:t>
            </a:r>
            <a:endParaRPr/>
          </a:p>
        </p:txBody>
      </p:sp>
      <p:sp>
        <p:nvSpPr>
          <p:cNvPr id="204" name="Shape 204"/>
          <p:cNvSpPr/>
          <p:nvPr/>
        </p:nvSpPr>
        <p:spPr>
          <a:xfrm>
            <a:off x="1000125" y="2571750"/>
            <a:ext cx="431800" cy="504825"/>
          </a:xfrm>
          <a:prstGeom prst="ellipse">
            <a:avLst/>
          </a:prstGeom>
          <a:solidFill>
            <a:schemeClr val="l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A2C64"/>
              </a:buClr>
              <a:buSzPts val="1800"/>
              <a:buFont typeface="Verdana"/>
              <a:buNone/>
            </a:pPr>
            <a:r>
              <a:rPr b="0" i="0" lang="en-US" sz="1800" u="none">
                <a:solidFill>
                  <a:srgbClr val="5A2C64"/>
                </a:solidFill>
                <a:latin typeface="Verdana"/>
                <a:ea typeface="Verdana"/>
                <a:cs typeface="Verdana"/>
                <a:sym typeface="Verdana"/>
              </a:rPr>
              <a:t>B</a:t>
            </a:r>
            <a:endParaRPr/>
          </a:p>
        </p:txBody>
      </p:sp>
      <p:cxnSp>
        <p:nvCxnSpPr>
          <p:cNvPr id="205" name="Shape 205"/>
          <p:cNvCxnSpPr/>
          <p:nvPr/>
        </p:nvCxnSpPr>
        <p:spPr>
          <a:xfrm rot="5400000">
            <a:off x="1435893" y="1651793"/>
            <a:ext cx="927100" cy="1062037"/>
          </a:xfrm>
          <a:prstGeom prst="straightConnector1">
            <a:avLst/>
          </a:prstGeom>
          <a:noFill/>
          <a:ln cap="flat" cmpd="sng" w="28575">
            <a:solidFill>
              <a:srgbClr val="7030A0"/>
            </a:solidFill>
            <a:prstDash val="solid"/>
            <a:miter lim="800000"/>
            <a:headEnd len="med" w="med" type="none"/>
            <a:tailEnd len="med" w="med" type="stealth"/>
          </a:ln>
        </p:spPr>
      </p:cxnSp>
      <p:cxnSp>
        <p:nvCxnSpPr>
          <p:cNvPr id="206" name="Shape 206"/>
          <p:cNvCxnSpPr/>
          <p:nvPr/>
        </p:nvCxnSpPr>
        <p:spPr>
          <a:xfrm>
            <a:off x="2428875" y="1714500"/>
            <a:ext cx="1501775" cy="928687"/>
          </a:xfrm>
          <a:prstGeom prst="straightConnector1">
            <a:avLst/>
          </a:prstGeom>
          <a:noFill/>
          <a:ln cap="flat" cmpd="sng" w="28575">
            <a:solidFill>
              <a:srgbClr val="7030A0"/>
            </a:solidFill>
            <a:prstDash val="solid"/>
            <a:miter lim="800000"/>
            <a:headEnd len="med" w="med" type="none"/>
            <a:tailEnd len="med" w="med" type="stealth"/>
          </a:ln>
        </p:spPr>
      </p:cxnSp>
      <p:cxnSp>
        <p:nvCxnSpPr>
          <p:cNvPr id="207" name="Shape 207"/>
          <p:cNvCxnSpPr/>
          <p:nvPr/>
        </p:nvCxnSpPr>
        <p:spPr>
          <a:xfrm rot="5400000">
            <a:off x="283368" y="3505993"/>
            <a:ext cx="1284287" cy="276225"/>
          </a:xfrm>
          <a:prstGeom prst="straightConnector1">
            <a:avLst/>
          </a:prstGeom>
          <a:noFill/>
          <a:ln cap="flat" cmpd="sng" w="28575">
            <a:solidFill>
              <a:srgbClr val="7030A0"/>
            </a:solidFill>
            <a:prstDash val="solid"/>
            <a:miter lim="800000"/>
            <a:headEnd len="med" w="med" type="none"/>
            <a:tailEnd len="med" w="med" type="stealth"/>
          </a:ln>
        </p:spPr>
      </p:cxnSp>
      <p:cxnSp>
        <p:nvCxnSpPr>
          <p:cNvPr id="208" name="Shape 208"/>
          <p:cNvCxnSpPr/>
          <p:nvPr/>
        </p:nvCxnSpPr>
        <p:spPr>
          <a:xfrm flipH="1" rot="-5400000">
            <a:off x="789781" y="3502818"/>
            <a:ext cx="1209675" cy="357187"/>
          </a:xfrm>
          <a:prstGeom prst="straightConnector1">
            <a:avLst/>
          </a:prstGeom>
          <a:noFill/>
          <a:ln cap="flat" cmpd="sng" w="28575">
            <a:solidFill>
              <a:srgbClr val="7030A0"/>
            </a:solidFill>
            <a:prstDash val="solid"/>
            <a:miter lim="800000"/>
            <a:headEnd len="med" w="med" type="none"/>
            <a:tailEnd len="med" w="med" type="stealth"/>
          </a:ln>
        </p:spPr>
      </p:cxnSp>
      <p:cxnSp>
        <p:nvCxnSpPr>
          <p:cNvPr id="209" name="Shape 209"/>
          <p:cNvCxnSpPr/>
          <p:nvPr/>
        </p:nvCxnSpPr>
        <p:spPr>
          <a:xfrm flipH="1" rot="-5400000">
            <a:off x="1185862" y="3184525"/>
            <a:ext cx="1284287" cy="919162"/>
          </a:xfrm>
          <a:prstGeom prst="straightConnector1">
            <a:avLst/>
          </a:prstGeom>
          <a:noFill/>
          <a:ln cap="flat" cmpd="sng" w="28575">
            <a:solidFill>
              <a:srgbClr val="7030A0"/>
            </a:solidFill>
            <a:prstDash val="solid"/>
            <a:miter lim="800000"/>
            <a:headEnd len="med" w="med" type="none"/>
            <a:tailEnd len="med" w="med" type="stealth"/>
          </a:ln>
        </p:spPr>
      </p:cxnSp>
      <p:cxnSp>
        <p:nvCxnSpPr>
          <p:cNvPr id="210" name="Shape 210"/>
          <p:cNvCxnSpPr/>
          <p:nvPr/>
        </p:nvCxnSpPr>
        <p:spPr>
          <a:xfrm rot="5400000">
            <a:off x="3147218" y="3574256"/>
            <a:ext cx="1209675" cy="357187"/>
          </a:xfrm>
          <a:prstGeom prst="straightConnector1">
            <a:avLst/>
          </a:prstGeom>
          <a:noFill/>
          <a:ln cap="flat" cmpd="sng" w="28575">
            <a:solidFill>
              <a:srgbClr val="7030A0"/>
            </a:solidFill>
            <a:prstDash val="solid"/>
            <a:miter lim="800000"/>
            <a:headEnd len="med" w="med" type="none"/>
            <a:tailEnd len="med" w="med" type="stealth"/>
          </a:ln>
        </p:spPr>
      </p:cxnSp>
      <p:cxnSp>
        <p:nvCxnSpPr>
          <p:cNvPr id="211" name="Shape 211"/>
          <p:cNvCxnSpPr/>
          <p:nvPr/>
        </p:nvCxnSpPr>
        <p:spPr>
          <a:xfrm flipH="1" rot="-5400000">
            <a:off x="3826668" y="3251993"/>
            <a:ext cx="1209675" cy="1001712"/>
          </a:xfrm>
          <a:prstGeom prst="straightConnector1">
            <a:avLst/>
          </a:prstGeom>
          <a:noFill/>
          <a:ln cap="flat" cmpd="sng" w="28575">
            <a:solidFill>
              <a:srgbClr val="7030A0"/>
            </a:solidFill>
            <a:prstDash val="solid"/>
            <a:miter lim="800000"/>
            <a:headEnd len="med" w="med" type="none"/>
            <a:tailEnd len="med" w="med" type="stealth"/>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428625" y="285750"/>
            <a:ext cx="8229600" cy="8493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Continued…</a:t>
            </a:r>
            <a:endParaRPr/>
          </a:p>
        </p:txBody>
      </p:sp>
      <p:sp>
        <p:nvSpPr>
          <p:cNvPr id="625" name="Shape 625"/>
          <p:cNvSpPr txBox="1"/>
          <p:nvPr>
            <p:ph idx="1" type="body"/>
          </p:nvPr>
        </p:nvSpPr>
        <p:spPr>
          <a:xfrm>
            <a:off x="500062" y="1428750"/>
            <a:ext cx="8158162" cy="4754562"/>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4) Else</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 found the node to be deleted &amp; test whether it’s a leaf node.</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   if (bst ↑.left = NULL)</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a.1) dataptr←bst</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a.2) bst←bst ↑.right</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a.3) free(dataptr)</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a.4) return ;</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b)  elseif ( bst ↑.right =NULL)</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b.1) dataptr←bst</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b.2)  bst←bst ↑.left</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type="title"/>
          </p:nvPr>
        </p:nvSpPr>
        <p:spPr>
          <a:xfrm>
            <a:off x="428625" y="285750"/>
            <a:ext cx="8229600" cy="863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Continued…</a:t>
            </a:r>
            <a:endParaRPr/>
          </a:p>
        </p:txBody>
      </p:sp>
      <p:sp>
        <p:nvSpPr>
          <p:cNvPr id="631" name="Shape 631"/>
          <p:cNvSpPr txBox="1"/>
          <p:nvPr>
            <p:ph idx="1" type="body"/>
          </p:nvPr>
        </p:nvSpPr>
        <p:spPr>
          <a:xfrm>
            <a:off x="-185737" y="1285875"/>
            <a:ext cx="9329737" cy="4614862"/>
          </a:xfrm>
          <a:prstGeom prst="rect">
            <a:avLst/>
          </a:prstGeom>
          <a:noFill/>
          <a:ln>
            <a:noFill/>
          </a:ln>
        </p:spPr>
        <p:txBody>
          <a:bodyPr anchorCtr="0" anchor="t" bIns="45700" lIns="182875" spcFirstLastPara="1" rIns="91425" wrap="square" tIns="91425">
            <a:noAutofit/>
          </a:bodyPr>
          <a:lstStyle/>
          <a:p>
            <a:pPr indent="-255587" lvl="0" marL="365125"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Verdana"/>
                <a:ea typeface="Verdana"/>
                <a:cs typeface="Verdana"/>
                <a:sym typeface="Verdana"/>
              </a:rPr>
              <a:t>                        </a:t>
            </a:r>
            <a:r>
              <a:rPr b="0" i="0" lang="en-US" sz="2400" u="none">
                <a:solidFill>
                  <a:schemeClr val="dk1"/>
                </a:solidFill>
                <a:latin typeface="Times New Roman"/>
                <a:ea typeface="Times New Roman"/>
                <a:cs typeface="Times New Roman"/>
                <a:sym typeface="Times New Roman"/>
              </a:rPr>
              <a:t>b.3) free(dataptr)</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b.4) return</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c) else</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 ∕  Node to be deleted is not a leaf or leaf like      </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 ∕   node. Find the largest node in the left subtree</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c.1) dataptr←bst ↑.left</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c.2) while (dataptr ↑.right ≠ NULL)</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c.2.1) dataptr← dataptr ↑.right</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 ∕   Node found.Move the Data</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c.3) bst ↑.data←dataptr ↑.data</a:t>
            </a:r>
            <a:endParaRPr/>
          </a:p>
          <a:p>
            <a:pPr indent="-255587" lvl="0" marL="365125" marR="0" rtl="0" algn="l">
              <a:lnSpc>
                <a:spcPct val="100000"/>
              </a:lnSpc>
              <a:spcBef>
                <a:spcPts val="20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                   c.4) return delete_bst ( bst ↑.left, dataptr ↑.data)       </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143193" lvl="0" marL="265113" marR="0" rtl="0" algn="l">
              <a:spcBef>
                <a:spcPts val="25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txBox="1"/>
          <p:nvPr>
            <p:ph type="title"/>
          </p:nvPr>
        </p:nvSpPr>
        <p:spPr>
          <a:xfrm>
            <a:off x="571500" y="857250"/>
            <a:ext cx="6143625" cy="4643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0" i="0" lang="en-US" sz="3200" u="none" cap="none" strike="noStrike">
                <a:solidFill>
                  <a:srgbClr val="B30DA7"/>
                </a:solidFill>
                <a:latin typeface="Times New Roman"/>
                <a:ea typeface="Times New Roman"/>
                <a:cs typeface="Times New Roman"/>
                <a:sym typeface="Times New Roman"/>
              </a:rPr>
              <a:t>Node to be deleted has no child</a:t>
            </a:r>
            <a:br>
              <a:rPr b="0" i="0" lang="en-US" sz="3200" u="none" cap="none" strike="noStrike">
                <a:solidFill>
                  <a:srgbClr val="B30DA7"/>
                </a:solidFill>
                <a:latin typeface="Times New Roman"/>
                <a:ea typeface="Times New Roman"/>
                <a:cs typeface="Times New Roman"/>
                <a:sym typeface="Times New Roman"/>
              </a:rPr>
            </a:br>
            <a:br>
              <a:rPr b="0" i="0" lang="en-US" sz="3200" u="none" cap="none" strike="noStrike">
                <a:solidFill>
                  <a:srgbClr val="B30DA7"/>
                </a:solidFill>
                <a:latin typeface="Times New Roman"/>
                <a:ea typeface="Times New Roman"/>
                <a:cs typeface="Times New Roman"/>
                <a:sym typeface="Times New Roman"/>
              </a:rPr>
            </a:br>
            <a:br>
              <a:rPr b="0" i="0" lang="en-US" sz="3200" u="none" cap="none" strike="noStrike">
                <a:solidFill>
                  <a:srgbClr val="B30DA7"/>
                </a:solidFill>
                <a:latin typeface="Times New Roman"/>
                <a:ea typeface="Times New Roman"/>
                <a:cs typeface="Times New Roman"/>
                <a:sym typeface="Times New Roman"/>
              </a:rPr>
            </a:br>
            <a:r>
              <a:rPr b="0" i="0" lang="en-US" sz="3200" u="none" cap="none" strike="noStrike">
                <a:solidFill>
                  <a:srgbClr val="B30DA7"/>
                </a:solidFill>
                <a:latin typeface="Times New Roman"/>
                <a:ea typeface="Times New Roman"/>
                <a:cs typeface="Times New Roman"/>
                <a:sym typeface="Times New Roman"/>
              </a:rPr>
              <a:t>Node to be deleted has one child</a:t>
            </a:r>
            <a:br>
              <a:rPr b="0" i="0" lang="en-US" sz="3200" u="none" cap="none" strike="noStrike">
                <a:solidFill>
                  <a:srgbClr val="B30DA7"/>
                </a:solidFill>
                <a:latin typeface="Times New Roman"/>
                <a:ea typeface="Times New Roman"/>
                <a:cs typeface="Times New Roman"/>
                <a:sym typeface="Times New Roman"/>
              </a:rPr>
            </a:br>
            <a:br>
              <a:rPr b="0" i="0" lang="en-US" sz="3200" u="none" cap="none" strike="noStrike">
                <a:solidFill>
                  <a:srgbClr val="B30DA7"/>
                </a:solidFill>
                <a:latin typeface="Times New Roman"/>
                <a:ea typeface="Times New Roman"/>
                <a:cs typeface="Times New Roman"/>
                <a:sym typeface="Times New Roman"/>
              </a:rPr>
            </a:br>
            <a:br>
              <a:rPr b="0" i="0" lang="en-US" sz="3200" u="none" cap="none" strike="noStrike">
                <a:solidFill>
                  <a:srgbClr val="B30DA7"/>
                </a:solidFill>
                <a:latin typeface="Times New Roman"/>
                <a:ea typeface="Times New Roman"/>
                <a:cs typeface="Times New Roman"/>
                <a:sym typeface="Times New Roman"/>
              </a:rPr>
            </a:br>
            <a:r>
              <a:rPr b="0" i="0" lang="en-US" sz="3200" u="none" cap="none" strike="noStrike">
                <a:solidFill>
                  <a:srgbClr val="B30DA7"/>
                </a:solidFill>
                <a:latin typeface="Times New Roman"/>
                <a:ea typeface="Times New Roman"/>
                <a:cs typeface="Times New Roman"/>
                <a:sym typeface="Times New Roman"/>
              </a:rPr>
              <a:t>Node to be deleted has two child</a:t>
            </a:r>
            <a:br>
              <a:rPr b="0" i="0" lang="en-US" sz="3200" u="none" cap="none" strike="noStrike">
                <a:solidFill>
                  <a:srgbClr val="B30DA7"/>
                </a:solidFill>
                <a:latin typeface="Times New Roman"/>
                <a:ea typeface="Times New Roman"/>
                <a:cs typeface="Times New Roman"/>
                <a:sym typeface="Times New Roman"/>
              </a:rPr>
            </a:br>
            <a:r>
              <a:rPr b="0" i="0" lang="en-US" sz="3200" u="none" cap="none" strike="noStrike">
                <a:solidFill>
                  <a:srgbClr val="B30DA7"/>
                </a:solidFill>
                <a:latin typeface="Times New Roman"/>
                <a:ea typeface="Times New Roman"/>
                <a:cs typeface="Times New Roman"/>
                <a:sym typeface="Times New Roman"/>
              </a:rPr>
              <a:t>(Find the Inorder successor of the node to be deleted)</a:t>
            </a:r>
            <a:endParaRPr/>
          </a:p>
        </p:txBody>
      </p:sp>
      <p:pic>
        <p:nvPicPr>
          <p:cNvPr id="637" name="Shape 637"/>
          <p:cNvPicPr preferRelativeResize="0"/>
          <p:nvPr/>
        </p:nvPicPr>
        <p:blipFill rotWithShape="1">
          <a:blip r:embed="rId3">
            <a:alphaModFix/>
          </a:blip>
          <a:srcRect b="0" l="0" r="0" t="0"/>
          <a:stretch/>
        </p:blipFill>
        <p:spPr>
          <a:xfrm>
            <a:off x="7180262" y="1030287"/>
            <a:ext cx="571500" cy="481012"/>
          </a:xfrm>
          <a:prstGeom prst="rect">
            <a:avLst/>
          </a:prstGeom>
          <a:noFill/>
          <a:ln>
            <a:noFill/>
          </a:ln>
        </p:spPr>
      </p:pic>
      <p:pic>
        <p:nvPicPr>
          <p:cNvPr id="638" name="Shape 638"/>
          <p:cNvPicPr preferRelativeResize="0"/>
          <p:nvPr/>
        </p:nvPicPr>
        <p:blipFill rotWithShape="1">
          <a:blip r:embed="rId4">
            <a:alphaModFix/>
          </a:blip>
          <a:srcRect b="0" l="0" r="0" t="0"/>
          <a:stretch/>
        </p:blipFill>
        <p:spPr>
          <a:xfrm>
            <a:off x="7143750" y="2286000"/>
            <a:ext cx="787400" cy="685800"/>
          </a:xfrm>
          <a:prstGeom prst="rect">
            <a:avLst/>
          </a:prstGeom>
          <a:noFill/>
          <a:ln>
            <a:noFill/>
          </a:ln>
        </p:spPr>
      </p:pic>
      <p:pic>
        <p:nvPicPr>
          <p:cNvPr id="639" name="Shape 639"/>
          <p:cNvPicPr preferRelativeResize="0"/>
          <p:nvPr/>
        </p:nvPicPr>
        <p:blipFill rotWithShape="1">
          <a:blip r:embed="rId5">
            <a:alphaModFix/>
          </a:blip>
          <a:srcRect b="0" l="0" r="0" t="0"/>
          <a:stretch/>
        </p:blipFill>
        <p:spPr>
          <a:xfrm>
            <a:off x="7323137" y="4316412"/>
            <a:ext cx="571500" cy="481012"/>
          </a:xfrm>
          <a:prstGeom prst="rect">
            <a:avLst/>
          </a:prstGeom>
          <a:noFill/>
          <a:ln>
            <a:noFill/>
          </a:ln>
        </p:spPr>
      </p:pic>
    </p:spTree>
  </p:cSld>
  <p:clrMapOvr>
    <a:masterClrMapping/>
  </p:clrMapOvr>
  <p:transition spd="med">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Shape 644"/>
          <p:cNvSpPr txBox="1"/>
          <p:nvPr>
            <p:ph type="title"/>
          </p:nvPr>
        </p:nvSpPr>
        <p:spPr>
          <a:xfrm>
            <a:off x="571500" y="785812"/>
            <a:ext cx="8183562" cy="4500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3600"/>
              <a:buFont typeface="Times New Roman"/>
              <a:buNone/>
            </a:pPr>
            <a:r>
              <a:rPr b="1" i="0" lang="en-US" sz="3600" u="none" cap="none" strike="noStrike">
                <a:solidFill>
                  <a:srgbClr val="B30DA7"/>
                </a:solidFill>
                <a:latin typeface="Times New Roman"/>
                <a:ea typeface="Times New Roman"/>
                <a:cs typeface="Times New Roman"/>
                <a:sym typeface="Times New Roman"/>
              </a:rPr>
              <a:t>Reconstruction of Binary Tree</a:t>
            </a:r>
            <a:br>
              <a:rPr b="1" i="0" lang="en-US" sz="3600" u="none" cap="none" strike="noStrike">
                <a:solidFill>
                  <a:srgbClr val="FF8D3E"/>
                </a:solidFill>
                <a:latin typeface="Verdana"/>
                <a:ea typeface="Verdana"/>
                <a:cs typeface="Verdana"/>
                <a:sym typeface="Verdana"/>
              </a:rPr>
            </a:br>
            <a:br>
              <a:rPr b="1" i="0" lang="en-US" sz="3600" u="none" cap="none" strike="noStrike">
                <a:solidFill>
                  <a:srgbClr val="FF8D3E"/>
                </a:solidFill>
                <a:latin typeface="Verdana"/>
                <a:ea typeface="Verdana"/>
                <a:cs typeface="Verdana"/>
                <a:sym typeface="Verdana"/>
              </a:rPr>
            </a:br>
            <a:r>
              <a:rPr b="1" i="0" lang="en-US" sz="2000" u="none" cap="none" strike="noStrike">
                <a:solidFill>
                  <a:schemeClr val="dk1"/>
                </a:solidFill>
                <a:latin typeface="Times New Roman"/>
                <a:ea typeface="Times New Roman"/>
                <a:cs typeface="Times New Roman"/>
                <a:sym typeface="Times New Roman"/>
              </a:rPr>
              <a:t>From given inorder and preorder we have to construct a tree</a:t>
            </a:r>
            <a:br>
              <a:rPr b="1" i="0" lang="en-US" sz="2000" u="none" cap="none" strike="noStrike">
                <a:solidFill>
                  <a:schemeClr val="dk1"/>
                </a:solidFill>
                <a:latin typeface="Times New Roman"/>
                <a:ea typeface="Times New Roman"/>
                <a:cs typeface="Times New Roman"/>
                <a:sym typeface="Times New Roman"/>
              </a:rPr>
            </a:br>
            <a:br>
              <a:rPr b="1" i="0" lang="en-US" sz="2000" u="none" cap="none" strike="noStrike">
                <a:solidFill>
                  <a:schemeClr val="dk1"/>
                </a:solidFill>
                <a:latin typeface="Times New Roman"/>
                <a:ea typeface="Times New Roman"/>
                <a:cs typeface="Times New Roman"/>
                <a:sym typeface="Times New Roman"/>
              </a:rPr>
            </a:br>
            <a:br>
              <a:rPr b="1" i="0" lang="en-US" sz="2000" u="none" cap="none" strike="noStrike">
                <a:solidFill>
                  <a:schemeClr val="dk1"/>
                </a:solidFill>
                <a:latin typeface="Times New Roman"/>
                <a:ea typeface="Times New Roman"/>
                <a:cs typeface="Times New Roman"/>
                <a:sym typeface="Times New Roman"/>
              </a:rPr>
            </a:br>
            <a:br>
              <a:rPr b="1" i="0" lang="en-US" sz="2000" u="none" cap="none" strike="noStrike">
                <a:solidFill>
                  <a:schemeClr val="dk1"/>
                </a:solidFill>
                <a:latin typeface="Times New Roman"/>
                <a:ea typeface="Times New Roman"/>
                <a:cs typeface="Times New Roman"/>
                <a:sym typeface="Times New Roman"/>
              </a:rPr>
            </a:br>
            <a:br>
              <a:rPr b="1" i="0" lang="en-US" sz="2000" u="none" cap="none" strike="noStrike">
                <a:solidFill>
                  <a:schemeClr val="dk1"/>
                </a:solidFill>
                <a:latin typeface="Times New Roman"/>
                <a:ea typeface="Times New Roman"/>
                <a:cs typeface="Times New Roman"/>
                <a:sym typeface="Times New Roman"/>
              </a:rPr>
            </a:br>
            <a:br>
              <a:rPr b="1" i="0" lang="en-US" sz="2000" u="none" cap="none" strike="noStrike">
                <a:solidFill>
                  <a:schemeClr val="dk1"/>
                </a:solidFill>
                <a:latin typeface="Times New Roman"/>
                <a:ea typeface="Times New Roman"/>
                <a:cs typeface="Times New Roman"/>
                <a:sym typeface="Times New Roman"/>
              </a:rPr>
            </a:br>
            <a:br>
              <a:rPr b="1"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 From given inorder and postorder we have to construct a tree</a:t>
            </a:r>
            <a:endParaRPr/>
          </a:p>
        </p:txBody>
      </p:sp>
      <p:pic>
        <p:nvPicPr>
          <p:cNvPr id="645" name="Shape 645"/>
          <p:cNvPicPr preferRelativeResize="0"/>
          <p:nvPr/>
        </p:nvPicPr>
        <p:blipFill rotWithShape="1">
          <a:blip r:embed="rId3">
            <a:alphaModFix/>
          </a:blip>
          <a:srcRect b="0" l="0" r="0" t="0"/>
          <a:stretch/>
        </p:blipFill>
        <p:spPr>
          <a:xfrm>
            <a:off x="6783387" y="2590800"/>
            <a:ext cx="1125537" cy="481012"/>
          </a:xfrm>
          <a:prstGeom prst="rect">
            <a:avLst/>
          </a:prstGeom>
          <a:noFill/>
          <a:ln>
            <a:noFill/>
          </a:ln>
        </p:spPr>
      </p:pic>
    </p:spTree>
  </p:cSld>
  <p:clrMapOvr>
    <a:masterClrMapping/>
  </p:clrMapOvr>
  <p:transition spd="med">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ph type="title"/>
          </p:nvPr>
        </p:nvSpPr>
        <p:spPr>
          <a:xfrm>
            <a:off x="357187" y="285750"/>
            <a:ext cx="8183562" cy="6429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Expression Tree</a:t>
            </a:r>
            <a:endParaRPr/>
          </a:p>
        </p:txBody>
      </p:sp>
      <p:sp>
        <p:nvSpPr>
          <p:cNvPr id="651" name="Shape 651"/>
          <p:cNvSpPr txBox="1"/>
          <p:nvPr>
            <p:ph idx="1" type="body"/>
          </p:nvPr>
        </p:nvSpPr>
        <p:spPr>
          <a:xfrm>
            <a:off x="642937" y="1000125"/>
            <a:ext cx="6215062" cy="357187"/>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Times New Roman"/>
                <a:ea typeface="Times New Roman"/>
                <a:cs typeface="Times New Roman"/>
                <a:sym typeface="Times New Roman"/>
              </a:rPr>
              <a:t>( a- b*c ) / ( d+ e/f )</a:t>
            </a:r>
            <a:endParaRPr/>
          </a:p>
        </p:txBody>
      </p:sp>
      <p:sp>
        <p:nvSpPr>
          <p:cNvPr id="652" name="Shape 652"/>
          <p:cNvSpPr/>
          <p:nvPr/>
        </p:nvSpPr>
        <p:spPr>
          <a:xfrm>
            <a:off x="4143375" y="1714500"/>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a:t>
            </a:r>
            <a:endParaRPr/>
          </a:p>
        </p:txBody>
      </p:sp>
      <p:sp>
        <p:nvSpPr>
          <p:cNvPr id="653" name="Shape 653"/>
          <p:cNvSpPr/>
          <p:nvPr/>
        </p:nvSpPr>
        <p:spPr>
          <a:xfrm>
            <a:off x="5929312" y="2714625"/>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a:t>
            </a:r>
            <a:endParaRPr/>
          </a:p>
        </p:txBody>
      </p:sp>
      <p:sp>
        <p:nvSpPr>
          <p:cNvPr id="654" name="Shape 654"/>
          <p:cNvSpPr/>
          <p:nvPr/>
        </p:nvSpPr>
        <p:spPr>
          <a:xfrm>
            <a:off x="2500312" y="2714625"/>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Verdana"/>
              <a:buNone/>
            </a:pPr>
            <a:r>
              <a:rPr b="1" i="0" lang="en-US" sz="2000" u="none">
                <a:solidFill>
                  <a:schemeClr val="dk1"/>
                </a:solidFill>
                <a:latin typeface="Verdana"/>
                <a:ea typeface="Verdana"/>
                <a:cs typeface="Verdana"/>
                <a:sym typeface="Verdana"/>
              </a:rPr>
              <a:t>-</a:t>
            </a:r>
            <a:endParaRPr/>
          </a:p>
        </p:txBody>
      </p:sp>
      <p:sp>
        <p:nvSpPr>
          <p:cNvPr id="655" name="Shape 655"/>
          <p:cNvSpPr/>
          <p:nvPr/>
        </p:nvSpPr>
        <p:spPr>
          <a:xfrm>
            <a:off x="6929437" y="3714750"/>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a:t>
            </a:r>
            <a:endParaRPr/>
          </a:p>
        </p:txBody>
      </p:sp>
      <p:sp>
        <p:nvSpPr>
          <p:cNvPr id="656" name="Shape 656"/>
          <p:cNvSpPr/>
          <p:nvPr/>
        </p:nvSpPr>
        <p:spPr>
          <a:xfrm>
            <a:off x="5143500" y="3714750"/>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p:txBody>
      </p:sp>
      <p:sp>
        <p:nvSpPr>
          <p:cNvPr id="657" name="Shape 657"/>
          <p:cNvSpPr/>
          <p:nvPr/>
        </p:nvSpPr>
        <p:spPr>
          <a:xfrm>
            <a:off x="3357562" y="3714750"/>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a:t>
            </a:r>
            <a:endParaRPr/>
          </a:p>
        </p:txBody>
      </p:sp>
      <p:sp>
        <p:nvSpPr>
          <p:cNvPr id="658" name="Shape 658"/>
          <p:cNvSpPr/>
          <p:nvPr/>
        </p:nvSpPr>
        <p:spPr>
          <a:xfrm>
            <a:off x="1714500" y="3714750"/>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a</a:t>
            </a:r>
            <a:endParaRPr/>
          </a:p>
        </p:txBody>
      </p:sp>
      <p:sp>
        <p:nvSpPr>
          <p:cNvPr id="659" name="Shape 659"/>
          <p:cNvSpPr/>
          <p:nvPr/>
        </p:nvSpPr>
        <p:spPr>
          <a:xfrm>
            <a:off x="2571750" y="4643437"/>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b</a:t>
            </a:r>
            <a:endParaRPr/>
          </a:p>
        </p:txBody>
      </p:sp>
      <p:sp>
        <p:nvSpPr>
          <p:cNvPr id="660" name="Shape 660"/>
          <p:cNvSpPr/>
          <p:nvPr/>
        </p:nvSpPr>
        <p:spPr>
          <a:xfrm>
            <a:off x="3857625" y="4643437"/>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c</a:t>
            </a:r>
            <a:endParaRPr/>
          </a:p>
        </p:txBody>
      </p:sp>
      <p:sp>
        <p:nvSpPr>
          <p:cNvPr id="661" name="Shape 661"/>
          <p:cNvSpPr/>
          <p:nvPr/>
        </p:nvSpPr>
        <p:spPr>
          <a:xfrm>
            <a:off x="7643812" y="4714875"/>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f</a:t>
            </a:r>
            <a:endParaRPr/>
          </a:p>
        </p:txBody>
      </p:sp>
      <p:sp>
        <p:nvSpPr>
          <p:cNvPr id="662" name="Shape 662"/>
          <p:cNvSpPr/>
          <p:nvPr/>
        </p:nvSpPr>
        <p:spPr>
          <a:xfrm>
            <a:off x="6000750" y="4714875"/>
            <a:ext cx="642937"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e</a:t>
            </a:r>
            <a:endParaRPr/>
          </a:p>
        </p:txBody>
      </p:sp>
      <p:cxnSp>
        <p:nvCxnSpPr>
          <p:cNvPr id="663" name="Shape 663"/>
          <p:cNvCxnSpPr/>
          <p:nvPr/>
        </p:nvCxnSpPr>
        <p:spPr>
          <a:xfrm rot="5400000">
            <a:off x="3117850" y="4146550"/>
            <a:ext cx="563562" cy="557212"/>
          </a:xfrm>
          <a:prstGeom prst="straightConnector1">
            <a:avLst/>
          </a:prstGeom>
          <a:noFill/>
          <a:ln cap="flat" cmpd="sng" w="28575">
            <a:solidFill>
              <a:schemeClr val="dk1"/>
            </a:solidFill>
            <a:prstDash val="solid"/>
            <a:miter lim="800000"/>
            <a:headEnd len="med" w="med" type="none"/>
            <a:tailEnd len="med" w="med" type="none"/>
          </a:ln>
        </p:spPr>
      </p:cxnSp>
      <p:cxnSp>
        <p:nvCxnSpPr>
          <p:cNvPr id="664" name="Shape 664"/>
          <p:cNvCxnSpPr/>
          <p:nvPr/>
        </p:nvCxnSpPr>
        <p:spPr>
          <a:xfrm flipH="1" rot="-5400000">
            <a:off x="6465887" y="2928937"/>
            <a:ext cx="571500" cy="1000125"/>
          </a:xfrm>
          <a:prstGeom prst="straightConnector1">
            <a:avLst/>
          </a:prstGeom>
          <a:noFill/>
          <a:ln cap="flat" cmpd="sng" w="28575">
            <a:solidFill>
              <a:schemeClr val="dk1"/>
            </a:solidFill>
            <a:prstDash val="solid"/>
            <a:miter lim="800000"/>
            <a:headEnd len="med" w="med" type="none"/>
            <a:tailEnd len="med" w="med" type="none"/>
          </a:ln>
        </p:spPr>
      </p:cxnSp>
      <p:cxnSp>
        <p:nvCxnSpPr>
          <p:cNvPr id="665" name="Shape 665"/>
          <p:cNvCxnSpPr/>
          <p:nvPr/>
        </p:nvCxnSpPr>
        <p:spPr>
          <a:xfrm rot="5400000">
            <a:off x="6583362" y="4110037"/>
            <a:ext cx="635000" cy="701675"/>
          </a:xfrm>
          <a:prstGeom prst="straightConnector1">
            <a:avLst/>
          </a:prstGeom>
          <a:noFill/>
          <a:ln cap="flat" cmpd="sng" w="28575">
            <a:solidFill>
              <a:schemeClr val="dk1"/>
            </a:solidFill>
            <a:prstDash val="solid"/>
            <a:miter lim="800000"/>
            <a:headEnd len="med" w="med" type="none"/>
            <a:tailEnd len="med" w="med" type="none"/>
          </a:ln>
        </p:spPr>
      </p:cxnSp>
      <p:cxnSp>
        <p:nvCxnSpPr>
          <p:cNvPr id="666" name="Shape 666"/>
          <p:cNvCxnSpPr/>
          <p:nvPr/>
        </p:nvCxnSpPr>
        <p:spPr>
          <a:xfrm flipH="1" rot="-5400000">
            <a:off x="7333456" y="4061618"/>
            <a:ext cx="606425" cy="769937"/>
          </a:xfrm>
          <a:prstGeom prst="straightConnector1">
            <a:avLst/>
          </a:prstGeom>
          <a:noFill/>
          <a:ln cap="flat" cmpd="sng" w="28575">
            <a:solidFill>
              <a:schemeClr val="dk1"/>
            </a:solidFill>
            <a:prstDash val="solid"/>
            <a:miter lim="800000"/>
            <a:headEnd len="med" w="med" type="none"/>
            <a:tailEnd len="med" w="med" type="none"/>
          </a:ln>
        </p:spPr>
      </p:cxnSp>
      <p:cxnSp>
        <p:nvCxnSpPr>
          <p:cNvPr id="667" name="Shape 667"/>
          <p:cNvCxnSpPr/>
          <p:nvPr/>
        </p:nvCxnSpPr>
        <p:spPr>
          <a:xfrm rot="-5400000">
            <a:off x="5654675" y="3181350"/>
            <a:ext cx="635000" cy="558800"/>
          </a:xfrm>
          <a:prstGeom prst="straightConnector1">
            <a:avLst/>
          </a:prstGeom>
          <a:noFill/>
          <a:ln cap="flat" cmpd="sng" w="28575">
            <a:solidFill>
              <a:schemeClr val="dk1"/>
            </a:solidFill>
            <a:prstDash val="solid"/>
            <a:miter lim="800000"/>
            <a:headEnd len="med" w="med" type="none"/>
            <a:tailEnd len="med" w="med" type="none"/>
          </a:ln>
        </p:spPr>
      </p:cxnSp>
      <p:cxnSp>
        <p:nvCxnSpPr>
          <p:cNvPr id="668" name="Shape 668"/>
          <p:cNvCxnSpPr/>
          <p:nvPr/>
        </p:nvCxnSpPr>
        <p:spPr>
          <a:xfrm rot="5400000">
            <a:off x="2142331" y="3036093"/>
            <a:ext cx="571500" cy="785812"/>
          </a:xfrm>
          <a:prstGeom prst="straightConnector1">
            <a:avLst/>
          </a:prstGeom>
          <a:noFill/>
          <a:ln cap="flat" cmpd="sng" w="28575">
            <a:solidFill>
              <a:schemeClr val="dk1"/>
            </a:solidFill>
            <a:prstDash val="solid"/>
            <a:miter lim="800000"/>
            <a:headEnd len="med" w="med" type="none"/>
            <a:tailEnd len="med" w="med" type="none"/>
          </a:ln>
        </p:spPr>
      </p:cxnSp>
      <p:cxnSp>
        <p:nvCxnSpPr>
          <p:cNvPr id="669" name="Shape 669"/>
          <p:cNvCxnSpPr/>
          <p:nvPr/>
        </p:nvCxnSpPr>
        <p:spPr>
          <a:xfrm flipH="1" rot="-5400000">
            <a:off x="4926806" y="1681956"/>
            <a:ext cx="635000" cy="1557337"/>
          </a:xfrm>
          <a:prstGeom prst="straightConnector1">
            <a:avLst/>
          </a:prstGeom>
          <a:noFill/>
          <a:ln cap="flat" cmpd="sng" w="28575">
            <a:solidFill>
              <a:schemeClr val="dk1"/>
            </a:solidFill>
            <a:prstDash val="solid"/>
            <a:miter lim="800000"/>
            <a:headEnd len="med" w="med" type="none"/>
            <a:tailEnd len="med" w="med" type="none"/>
          </a:ln>
        </p:spPr>
      </p:cxnSp>
      <p:cxnSp>
        <p:nvCxnSpPr>
          <p:cNvPr id="670" name="Shape 670"/>
          <p:cNvCxnSpPr/>
          <p:nvPr/>
        </p:nvCxnSpPr>
        <p:spPr>
          <a:xfrm rot="5400000">
            <a:off x="3440112" y="1752600"/>
            <a:ext cx="635000" cy="1416050"/>
          </a:xfrm>
          <a:prstGeom prst="straightConnector1">
            <a:avLst/>
          </a:prstGeom>
          <a:noFill/>
          <a:ln cap="flat" cmpd="sng" w="28575">
            <a:solidFill>
              <a:schemeClr val="dk1"/>
            </a:solidFill>
            <a:prstDash val="solid"/>
            <a:miter lim="800000"/>
            <a:headEnd len="med" w="med" type="none"/>
            <a:tailEnd len="med" w="med" type="none"/>
          </a:ln>
        </p:spPr>
      </p:cxnSp>
      <p:cxnSp>
        <p:nvCxnSpPr>
          <p:cNvPr id="671" name="Shape 671"/>
          <p:cNvCxnSpPr/>
          <p:nvPr/>
        </p:nvCxnSpPr>
        <p:spPr>
          <a:xfrm flipH="1" rot="-5400000">
            <a:off x="3678237" y="4143375"/>
            <a:ext cx="500062" cy="500062"/>
          </a:xfrm>
          <a:prstGeom prst="straightConnector1">
            <a:avLst/>
          </a:prstGeom>
          <a:noFill/>
          <a:ln cap="flat" cmpd="sng" w="28575">
            <a:solidFill>
              <a:schemeClr val="dk1"/>
            </a:solidFill>
            <a:prstDash val="solid"/>
            <a:miter lim="800000"/>
            <a:headEnd len="med" w="med" type="none"/>
            <a:tailEnd len="med" w="med" type="none"/>
          </a:ln>
        </p:spPr>
      </p:cxnSp>
      <p:cxnSp>
        <p:nvCxnSpPr>
          <p:cNvPr id="672" name="Shape 672"/>
          <p:cNvCxnSpPr/>
          <p:nvPr/>
        </p:nvCxnSpPr>
        <p:spPr>
          <a:xfrm flipH="1" rot="-5400000">
            <a:off x="2818606" y="3145631"/>
            <a:ext cx="635000" cy="630237"/>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428625" y="571500"/>
            <a:ext cx="8183562" cy="642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Threaded Binary Tree</a:t>
            </a:r>
            <a:endParaRPr/>
          </a:p>
        </p:txBody>
      </p:sp>
      <p:sp>
        <p:nvSpPr>
          <p:cNvPr id="678" name="Shape 678"/>
          <p:cNvSpPr txBox="1"/>
          <p:nvPr>
            <p:ph idx="1" type="body"/>
          </p:nvPr>
        </p:nvSpPr>
        <p:spPr>
          <a:xfrm>
            <a:off x="500062" y="1428750"/>
            <a:ext cx="7972425" cy="3357562"/>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rgbClr val="B30DA7"/>
              </a:buClr>
              <a:buSzPts val="1440"/>
              <a:buFont typeface="Noto Sans Symbols"/>
              <a:buChar char="●"/>
            </a:pPr>
            <a:r>
              <a:rPr b="0" i="0" lang="en-US" sz="1800" u="none">
                <a:solidFill>
                  <a:schemeClr val="dk1"/>
                </a:solidFill>
                <a:latin typeface="Times New Roman"/>
                <a:ea typeface="Times New Roman"/>
                <a:cs typeface="Times New Roman"/>
                <a:sym typeface="Times New Roman"/>
              </a:rPr>
              <a:t>A binary tree with n nodes has 2n pointers out of which n+1 are always NULL,</a:t>
            </a:r>
            <a:endParaRPr/>
          </a:p>
          <a:p>
            <a:pPr indent="-265112" lvl="0" marL="265112" marR="0" rtl="0" algn="l">
              <a:lnSpc>
                <a:spcPct val="100000"/>
              </a:lnSpc>
              <a:spcBef>
                <a:spcPts val="200"/>
              </a:spcBef>
              <a:spcAft>
                <a:spcPts val="0"/>
              </a:spcAft>
              <a:buClr>
                <a:schemeClr val="accent1"/>
              </a:buClr>
              <a:buSzPts val="1440"/>
              <a:buFont typeface="Noto Sans Symbols"/>
              <a:buNone/>
            </a:pPr>
            <a:r>
              <a:rPr b="0" i="0" lang="en-US" sz="1800" u="none">
                <a:solidFill>
                  <a:schemeClr val="dk1"/>
                </a:solidFill>
                <a:latin typeface="Times New Roman"/>
                <a:ea typeface="Times New Roman"/>
                <a:cs typeface="Times New Roman"/>
                <a:sym typeface="Times New Roman"/>
              </a:rPr>
              <a:t>     So about half the space allocated for pointers is wasted</a:t>
            </a:r>
            <a:endParaRPr/>
          </a:p>
          <a:p>
            <a:pPr indent="-265112" lvl="0" marL="265112" marR="0" rtl="0" algn="l">
              <a:lnSpc>
                <a:spcPct val="100000"/>
              </a:lnSpc>
              <a:spcBef>
                <a:spcPts val="200"/>
              </a:spcBef>
              <a:spcAft>
                <a:spcPts val="0"/>
              </a:spcAft>
              <a:buClr>
                <a:schemeClr val="accent1"/>
              </a:buClr>
              <a:buSzPts val="1440"/>
              <a:buFont typeface="Noto Sans Symbols"/>
              <a:buNone/>
            </a:pPr>
            <a:r>
              <a:t/>
            </a:r>
            <a:endParaRPr b="0" i="0" sz="1800" u="none">
              <a:solidFill>
                <a:schemeClr val="dk1"/>
              </a:solidFill>
              <a:latin typeface="Times New Roman"/>
              <a:ea typeface="Times New Roman"/>
              <a:cs typeface="Times New Roman"/>
              <a:sym typeface="Times New Roman"/>
            </a:endParaRPr>
          </a:p>
          <a:p>
            <a:pPr indent="-265112" lvl="0" marL="265112" marR="0" rtl="0" algn="l">
              <a:lnSpc>
                <a:spcPct val="100000"/>
              </a:lnSpc>
              <a:spcBef>
                <a:spcPts val="200"/>
              </a:spcBef>
              <a:spcAft>
                <a:spcPts val="0"/>
              </a:spcAft>
              <a:buClr>
                <a:srgbClr val="B30DA7"/>
              </a:buClr>
              <a:buSzPts val="1440"/>
              <a:buFont typeface="Noto Sans Symbols"/>
              <a:buChar char="●"/>
            </a:pPr>
            <a:r>
              <a:rPr b="0" i="0" lang="en-US" sz="1800" u="none">
                <a:solidFill>
                  <a:schemeClr val="dk1"/>
                </a:solidFill>
                <a:latin typeface="Times New Roman"/>
                <a:ea typeface="Times New Roman"/>
                <a:cs typeface="Times New Roman"/>
                <a:sym typeface="Times New Roman"/>
              </a:rPr>
              <a:t> We utilize this wasted space to contain some useful information</a:t>
            </a:r>
            <a:endParaRPr/>
          </a:p>
          <a:p>
            <a:pPr indent="-173672" lvl="0" marL="265112" marR="0" rtl="0" algn="l">
              <a:lnSpc>
                <a:spcPct val="100000"/>
              </a:lnSpc>
              <a:spcBef>
                <a:spcPts val="200"/>
              </a:spcBef>
              <a:spcAft>
                <a:spcPts val="0"/>
              </a:spcAft>
              <a:buClr>
                <a:srgbClr val="B30DA7"/>
              </a:buClr>
              <a:buSzPts val="1440"/>
              <a:buFont typeface="Noto Sans Symbols"/>
              <a:buNone/>
            </a:pPr>
            <a:r>
              <a:t/>
            </a:r>
            <a:endParaRPr b="0" i="0" sz="1800" u="none">
              <a:solidFill>
                <a:schemeClr val="dk1"/>
              </a:solidFill>
              <a:latin typeface="Times New Roman"/>
              <a:ea typeface="Times New Roman"/>
              <a:cs typeface="Times New Roman"/>
              <a:sym typeface="Times New Roman"/>
            </a:endParaRPr>
          </a:p>
          <a:p>
            <a:pPr indent="-265112" lvl="0" marL="265112" marR="0" rtl="0" algn="l">
              <a:lnSpc>
                <a:spcPct val="100000"/>
              </a:lnSpc>
              <a:spcBef>
                <a:spcPts val="200"/>
              </a:spcBef>
              <a:spcAft>
                <a:spcPts val="0"/>
              </a:spcAft>
              <a:buClr>
                <a:srgbClr val="B30DA7"/>
              </a:buClr>
              <a:buSzPts val="1440"/>
              <a:buFont typeface="Noto Sans Symbols"/>
              <a:buChar char="❖"/>
            </a:pPr>
            <a:r>
              <a:rPr b="0" i="0" lang="en-US" sz="1800" u="none">
                <a:solidFill>
                  <a:schemeClr val="dk1"/>
                </a:solidFill>
                <a:latin typeface="Times New Roman"/>
                <a:ea typeface="Times New Roman"/>
                <a:cs typeface="Times New Roman"/>
                <a:sym typeface="Times New Roman"/>
              </a:rPr>
              <a:t> A </a:t>
            </a:r>
            <a:r>
              <a:rPr b="1" i="0" lang="en-US" sz="1800" u="none">
                <a:solidFill>
                  <a:schemeClr val="dk1"/>
                </a:solidFill>
                <a:latin typeface="Times New Roman"/>
                <a:ea typeface="Times New Roman"/>
                <a:cs typeface="Times New Roman"/>
                <a:sym typeface="Times New Roman"/>
              </a:rPr>
              <a:t>left NULL pointer </a:t>
            </a:r>
            <a:r>
              <a:rPr b="0" i="0" lang="en-US" sz="1800" u="none">
                <a:solidFill>
                  <a:schemeClr val="dk1"/>
                </a:solidFill>
                <a:latin typeface="Times New Roman"/>
                <a:ea typeface="Times New Roman"/>
                <a:cs typeface="Times New Roman"/>
                <a:sym typeface="Times New Roman"/>
              </a:rPr>
              <a:t>can be used to store the address of </a:t>
            </a:r>
            <a:r>
              <a:rPr b="1" i="0" lang="en-US" sz="1800" u="none">
                <a:solidFill>
                  <a:schemeClr val="dk1"/>
                </a:solidFill>
                <a:latin typeface="Times New Roman"/>
                <a:ea typeface="Times New Roman"/>
                <a:cs typeface="Times New Roman"/>
                <a:sym typeface="Times New Roman"/>
              </a:rPr>
              <a:t>inorder predecessor </a:t>
            </a:r>
            <a:r>
              <a:rPr b="0" i="0" lang="en-US" sz="1800" u="none">
                <a:solidFill>
                  <a:schemeClr val="dk1"/>
                </a:solidFill>
                <a:latin typeface="Times New Roman"/>
                <a:ea typeface="Times New Roman"/>
                <a:cs typeface="Times New Roman"/>
                <a:sym typeface="Times New Roman"/>
              </a:rPr>
              <a:t>of the node</a:t>
            </a:r>
            <a:endParaRPr/>
          </a:p>
          <a:p>
            <a:pPr indent="-265112" lvl="0" marL="265112" marR="0" rtl="0" algn="l">
              <a:lnSpc>
                <a:spcPct val="100000"/>
              </a:lnSpc>
              <a:spcBef>
                <a:spcPts val="200"/>
              </a:spcBef>
              <a:spcAft>
                <a:spcPts val="0"/>
              </a:spcAft>
              <a:buClr>
                <a:srgbClr val="B30DA7"/>
              </a:buClr>
              <a:buSzPts val="1440"/>
              <a:buFont typeface="Noto Sans Symbols"/>
              <a:buChar char="❖"/>
            </a:pPr>
            <a:r>
              <a:rPr b="0" i="0" lang="en-US" sz="1800" u="none">
                <a:solidFill>
                  <a:schemeClr val="dk1"/>
                </a:solidFill>
                <a:latin typeface="Times New Roman"/>
                <a:ea typeface="Times New Roman"/>
                <a:cs typeface="Times New Roman"/>
                <a:sym typeface="Times New Roman"/>
              </a:rPr>
              <a:t> A </a:t>
            </a:r>
            <a:r>
              <a:rPr b="1" i="0" lang="en-US" sz="1800" u="none">
                <a:solidFill>
                  <a:schemeClr val="dk1"/>
                </a:solidFill>
                <a:latin typeface="Times New Roman"/>
                <a:ea typeface="Times New Roman"/>
                <a:cs typeface="Times New Roman"/>
                <a:sym typeface="Times New Roman"/>
              </a:rPr>
              <a:t>right NULL pointer </a:t>
            </a:r>
            <a:r>
              <a:rPr b="0" i="0" lang="en-US" sz="1800" u="none">
                <a:solidFill>
                  <a:schemeClr val="dk1"/>
                </a:solidFill>
                <a:latin typeface="Times New Roman"/>
                <a:ea typeface="Times New Roman"/>
                <a:cs typeface="Times New Roman"/>
                <a:sym typeface="Times New Roman"/>
              </a:rPr>
              <a:t>can be used to store the address of </a:t>
            </a:r>
            <a:r>
              <a:rPr b="1" i="0" lang="en-US" sz="1800" u="none">
                <a:solidFill>
                  <a:schemeClr val="dk1"/>
                </a:solidFill>
                <a:latin typeface="Times New Roman"/>
                <a:ea typeface="Times New Roman"/>
                <a:cs typeface="Times New Roman"/>
                <a:sym typeface="Times New Roman"/>
              </a:rPr>
              <a:t>inorder successor </a:t>
            </a:r>
            <a:r>
              <a:rPr b="0" i="0" lang="en-US" sz="1800" u="none">
                <a:solidFill>
                  <a:schemeClr val="dk1"/>
                </a:solidFill>
                <a:latin typeface="Times New Roman"/>
                <a:ea typeface="Times New Roman"/>
                <a:cs typeface="Times New Roman"/>
                <a:sym typeface="Times New Roman"/>
              </a:rPr>
              <a:t>of the node.</a:t>
            </a:r>
            <a:endParaRPr/>
          </a:p>
          <a:p>
            <a:pPr indent="-265112" lvl="0" marL="265112" marR="0" rtl="0" algn="l">
              <a:lnSpc>
                <a:spcPct val="100000"/>
              </a:lnSpc>
              <a:spcBef>
                <a:spcPts val="200"/>
              </a:spcBef>
              <a:spcAft>
                <a:spcPts val="0"/>
              </a:spcAft>
              <a:buClr>
                <a:srgbClr val="B30DA7"/>
              </a:buClr>
              <a:buSzPts val="1440"/>
              <a:buFont typeface="Noto Sans Symbols"/>
              <a:buChar char="❖"/>
            </a:pPr>
            <a:r>
              <a:rPr b="1" i="0" lang="en-US" sz="1800" u="none">
                <a:solidFill>
                  <a:schemeClr val="dk1"/>
                </a:solidFill>
                <a:latin typeface="Times New Roman"/>
                <a:ea typeface="Times New Roman"/>
                <a:cs typeface="Times New Roman"/>
                <a:sym typeface="Times New Roman"/>
              </a:rPr>
              <a:t> These pointers are called threads and a binary tree which implements these pointers is called a Threaded Binary Tree</a:t>
            </a:r>
            <a:endParaRPr/>
          </a:p>
        </p:txBody>
      </p:sp>
    </p:spTree>
  </p:cSld>
  <p:clrMapOvr>
    <a:masterClrMapping/>
  </p:clrMapOvr>
  <p:transition spd="med">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503237" y="449262"/>
            <a:ext cx="8183562" cy="5508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Example</a:t>
            </a:r>
            <a:endParaRPr/>
          </a:p>
        </p:txBody>
      </p:sp>
      <p:graphicFrame>
        <p:nvGraphicFramePr>
          <p:cNvPr id="684" name="Shape 684"/>
          <p:cNvGraphicFramePr/>
          <p:nvPr/>
        </p:nvGraphicFramePr>
        <p:xfrm>
          <a:off x="3071812" y="38433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85" name="Shape 685"/>
          <p:cNvGraphicFramePr/>
          <p:nvPr/>
        </p:nvGraphicFramePr>
        <p:xfrm>
          <a:off x="2000250" y="2857500"/>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86" name="Shape 686"/>
          <p:cNvGraphicFramePr/>
          <p:nvPr/>
        </p:nvGraphicFramePr>
        <p:xfrm>
          <a:off x="2500312" y="2000250"/>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87" name="Shape 687"/>
          <p:cNvGraphicFramePr/>
          <p:nvPr/>
        </p:nvGraphicFramePr>
        <p:xfrm>
          <a:off x="5072062" y="21288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88" name="Shape 688"/>
          <p:cNvGraphicFramePr/>
          <p:nvPr/>
        </p:nvGraphicFramePr>
        <p:xfrm>
          <a:off x="3571875" y="1285875"/>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89" name="Shape 689"/>
          <p:cNvGraphicFramePr/>
          <p:nvPr/>
        </p:nvGraphicFramePr>
        <p:xfrm>
          <a:off x="3786187" y="2857500"/>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90" name="Shape 690"/>
          <p:cNvGraphicFramePr/>
          <p:nvPr/>
        </p:nvGraphicFramePr>
        <p:xfrm>
          <a:off x="4929187" y="3857625"/>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691" name="Shape 691"/>
          <p:cNvCxnSpPr/>
          <p:nvPr/>
        </p:nvCxnSpPr>
        <p:spPr>
          <a:xfrm flipH="1">
            <a:off x="2928937" y="1500187"/>
            <a:ext cx="642937"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692" name="Shape 692"/>
          <p:cNvCxnSpPr/>
          <p:nvPr/>
        </p:nvCxnSpPr>
        <p:spPr>
          <a:xfrm rot="5400000">
            <a:off x="2250281" y="2464593"/>
            <a:ext cx="428625" cy="357187"/>
          </a:xfrm>
          <a:prstGeom prst="straightConnector1">
            <a:avLst/>
          </a:prstGeom>
          <a:noFill/>
          <a:ln cap="flat" cmpd="sng" w="28575">
            <a:solidFill>
              <a:schemeClr val="dk1"/>
            </a:solidFill>
            <a:prstDash val="solid"/>
            <a:miter lim="800000"/>
            <a:headEnd len="med" w="med" type="none"/>
            <a:tailEnd len="med" w="med" type="stealth"/>
          </a:ln>
        </p:spPr>
      </p:cxnSp>
      <p:cxnSp>
        <p:nvCxnSpPr>
          <p:cNvPr id="693" name="Shape 693"/>
          <p:cNvCxnSpPr/>
          <p:nvPr/>
        </p:nvCxnSpPr>
        <p:spPr>
          <a:xfrm rot="5400000">
            <a:off x="3321843" y="3250406"/>
            <a:ext cx="64293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694" name="Shape 694"/>
          <p:cNvCxnSpPr/>
          <p:nvPr/>
        </p:nvCxnSpPr>
        <p:spPr>
          <a:xfrm>
            <a:off x="4429125" y="1500187"/>
            <a:ext cx="92868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695" name="Shape 695"/>
          <p:cNvCxnSpPr/>
          <p:nvPr/>
        </p:nvCxnSpPr>
        <p:spPr>
          <a:xfrm>
            <a:off x="3286125" y="2357437"/>
            <a:ext cx="1071562"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696" name="Shape 696"/>
          <p:cNvCxnSpPr/>
          <p:nvPr/>
        </p:nvCxnSpPr>
        <p:spPr>
          <a:xfrm>
            <a:off x="4572000" y="3214687"/>
            <a:ext cx="928687" cy="642937"/>
          </a:xfrm>
          <a:prstGeom prst="straightConnector1">
            <a:avLst/>
          </a:prstGeom>
          <a:noFill/>
          <a:ln cap="flat" cmpd="sng" w="28575">
            <a:solidFill>
              <a:schemeClr val="dk1"/>
            </a:solidFill>
            <a:prstDash val="solid"/>
            <a:miter lim="800000"/>
            <a:headEnd len="med" w="med" type="none"/>
            <a:tailEnd len="med" w="med" type="stealth"/>
          </a:ln>
        </p:spPr>
      </p:cxnSp>
    </p:spTree>
  </p:cSld>
  <p:clrMapOvr>
    <a:masterClrMapping/>
  </p:clrMapOvr>
  <p:transition spd="med">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type="title"/>
          </p:nvPr>
        </p:nvSpPr>
        <p:spPr>
          <a:xfrm>
            <a:off x="503237" y="428625"/>
            <a:ext cx="8183562" cy="6429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Right in-Threaded Binary Tree</a:t>
            </a:r>
            <a:endParaRPr/>
          </a:p>
        </p:txBody>
      </p:sp>
      <p:graphicFrame>
        <p:nvGraphicFramePr>
          <p:cNvPr id="702" name="Shape 702"/>
          <p:cNvGraphicFramePr/>
          <p:nvPr/>
        </p:nvGraphicFramePr>
        <p:xfrm>
          <a:off x="3071812" y="48307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03" name="Shape 703"/>
          <p:cNvGraphicFramePr/>
          <p:nvPr/>
        </p:nvGraphicFramePr>
        <p:xfrm>
          <a:off x="1857375" y="3849687"/>
          <a:ext cx="3000000" cy="3000000"/>
        </p:xfrm>
        <a:graphic>
          <a:graphicData uri="http://schemas.openxmlformats.org/drawingml/2006/table">
            <a:tbl>
              <a:tblPr>
                <a:noFill/>
                <a:tableStyleId>{F2ABEB4C-AC9B-40AF-BBB8-27CF1FC92D0C}</a:tableStyleId>
              </a:tblPr>
              <a:tblGrid>
                <a:gridCol w="285750"/>
                <a:gridCol w="285750"/>
                <a:gridCol w="285750"/>
              </a:tblGrid>
              <a:tr h="36512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04" name="Shape 704"/>
          <p:cNvGraphicFramePr/>
          <p:nvPr/>
        </p:nvGraphicFramePr>
        <p:xfrm>
          <a:off x="2500312" y="298608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05" name="Shape 705"/>
          <p:cNvGraphicFramePr/>
          <p:nvPr/>
        </p:nvGraphicFramePr>
        <p:xfrm>
          <a:off x="5072062" y="31162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06" name="Shape 706"/>
          <p:cNvGraphicFramePr/>
          <p:nvPr/>
        </p:nvGraphicFramePr>
        <p:xfrm>
          <a:off x="3571875" y="227171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07" name="Shape 707"/>
          <p:cNvGraphicFramePr/>
          <p:nvPr/>
        </p:nvGraphicFramePr>
        <p:xfrm>
          <a:off x="3786187" y="38433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08" name="Shape 708"/>
          <p:cNvGraphicFramePr/>
          <p:nvPr/>
        </p:nvGraphicFramePr>
        <p:xfrm>
          <a:off x="4929187" y="48434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709" name="Shape 709"/>
          <p:cNvCxnSpPr/>
          <p:nvPr/>
        </p:nvCxnSpPr>
        <p:spPr>
          <a:xfrm flipH="1">
            <a:off x="2928937" y="2486025"/>
            <a:ext cx="642937"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710" name="Shape 710"/>
          <p:cNvCxnSpPr/>
          <p:nvPr/>
        </p:nvCxnSpPr>
        <p:spPr>
          <a:xfrm rot="5400000">
            <a:off x="2250281" y="3450431"/>
            <a:ext cx="428625" cy="357187"/>
          </a:xfrm>
          <a:prstGeom prst="straightConnector1">
            <a:avLst/>
          </a:prstGeom>
          <a:noFill/>
          <a:ln cap="flat" cmpd="sng" w="28575">
            <a:solidFill>
              <a:schemeClr val="dk1"/>
            </a:solidFill>
            <a:prstDash val="solid"/>
            <a:miter lim="800000"/>
            <a:headEnd len="med" w="med" type="none"/>
            <a:tailEnd len="med" w="med" type="stealth"/>
          </a:ln>
        </p:spPr>
      </p:cxnSp>
      <p:cxnSp>
        <p:nvCxnSpPr>
          <p:cNvPr id="711" name="Shape 711"/>
          <p:cNvCxnSpPr/>
          <p:nvPr/>
        </p:nvCxnSpPr>
        <p:spPr>
          <a:xfrm rot="5400000">
            <a:off x="3321843" y="4236243"/>
            <a:ext cx="64293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712" name="Shape 712"/>
          <p:cNvCxnSpPr/>
          <p:nvPr/>
        </p:nvCxnSpPr>
        <p:spPr>
          <a:xfrm>
            <a:off x="4429125" y="2486025"/>
            <a:ext cx="92868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713" name="Shape 713"/>
          <p:cNvCxnSpPr/>
          <p:nvPr/>
        </p:nvCxnSpPr>
        <p:spPr>
          <a:xfrm>
            <a:off x="3286125" y="3343275"/>
            <a:ext cx="1071562"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714" name="Shape 714"/>
          <p:cNvCxnSpPr/>
          <p:nvPr/>
        </p:nvCxnSpPr>
        <p:spPr>
          <a:xfrm>
            <a:off x="4572000" y="4200525"/>
            <a:ext cx="928687" cy="642937"/>
          </a:xfrm>
          <a:prstGeom prst="straightConnector1">
            <a:avLst/>
          </a:prstGeom>
          <a:noFill/>
          <a:ln cap="flat" cmpd="sng" w="28575">
            <a:solidFill>
              <a:schemeClr val="dk1"/>
            </a:solidFill>
            <a:prstDash val="solid"/>
            <a:miter lim="800000"/>
            <a:headEnd len="med" w="med" type="none"/>
            <a:tailEnd len="med" w="med" type="stealth"/>
          </a:ln>
        </p:spPr>
      </p:cxnSp>
      <p:cxnSp>
        <p:nvCxnSpPr>
          <p:cNvPr id="715" name="Shape 715"/>
          <p:cNvCxnSpPr/>
          <p:nvPr/>
        </p:nvCxnSpPr>
        <p:spPr>
          <a:xfrm rot="-5400000">
            <a:off x="3643312" y="4500562"/>
            <a:ext cx="857250" cy="285750"/>
          </a:xfrm>
          <a:prstGeom prst="straightConnector1">
            <a:avLst/>
          </a:prstGeom>
          <a:noFill/>
          <a:ln cap="flat" cmpd="sng" w="28575">
            <a:solidFill>
              <a:schemeClr val="dk1"/>
            </a:solidFill>
            <a:prstDash val="solid"/>
            <a:miter lim="800000"/>
            <a:headEnd len="med" w="med" type="none"/>
            <a:tailEnd len="med" w="med" type="stealth"/>
          </a:ln>
        </p:spPr>
      </p:cxnSp>
      <p:cxnSp>
        <p:nvCxnSpPr>
          <p:cNvPr id="716" name="Shape 716"/>
          <p:cNvCxnSpPr/>
          <p:nvPr/>
        </p:nvCxnSpPr>
        <p:spPr>
          <a:xfrm rot="-5400000">
            <a:off x="2500312" y="3643312"/>
            <a:ext cx="714375" cy="285750"/>
          </a:xfrm>
          <a:prstGeom prst="straightConnector1">
            <a:avLst/>
          </a:prstGeom>
          <a:noFill/>
          <a:ln cap="flat" cmpd="sng" w="28575">
            <a:solidFill>
              <a:schemeClr val="dk1"/>
            </a:solidFill>
            <a:prstDash val="solid"/>
            <a:miter lim="800000"/>
            <a:headEnd len="med" w="med" type="none"/>
            <a:tailEnd len="med" w="med" type="stealth"/>
          </a:ln>
        </p:spPr>
      </p:cxnSp>
      <p:cxnSp>
        <p:nvCxnSpPr>
          <p:cNvPr id="717" name="Shape 717"/>
          <p:cNvCxnSpPr/>
          <p:nvPr/>
        </p:nvCxnSpPr>
        <p:spPr>
          <a:xfrm flipH="1" rot="5400000">
            <a:off x="3714750" y="3000375"/>
            <a:ext cx="2357437" cy="1643062"/>
          </a:xfrm>
          <a:prstGeom prst="straightConnector1">
            <a:avLst/>
          </a:prstGeom>
          <a:noFill/>
          <a:ln cap="flat" cmpd="sng" w="28575">
            <a:solidFill>
              <a:schemeClr val="dk1"/>
            </a:solidFill>
            <a:prstDash val="solid"/>
            <a:miter lim="800000"/>
            <a:headEnd len="med" w="med" type="none"/>
            <a:tailEnd len="med" w="med" type="stealth"/>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5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5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5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503237" y="285750"/>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LEFT in-Threaded Binary Tree</a:t>
            </a:r>
            <a:endParaRPr/>
          </a:p>
        </p:txBody>
      </p:sp>
      <p:graphicFrame>
        <p:nvGraphicFramePr>
          <p:cNvPr id="723" name="Shape 723"/>
          <p:cNvGraphicFramePr/>
          <p:nvPr/>
        </p:nvGraphicFramePr>
        <p:xfrm>
          <a:off x="3071812" y="48307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4" name="Shape 724"/>
          <p:cNvGraphicFramePr/>
          <p:nvPr/>
        </p:nvGraphicFramePr>
        <p:xfrm>
          <a:off x="2000250" y="38433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5" name="Shape 725"/>
          <p:cNvGraphicFramePr/>
          <p:nvPr/>
        </p:nvGraphicFramePr>
        <p:xfrm>
          <a:off x="2500312" y="298608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6" name="Shape 726"/>
          <p:cNvGraphicFramePr/>
          <p:nvPr/>
        </p:nvGraphicFramePr>
        <p:xfrm>
          <a:off x="5072062" y="31162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7" name="Shape 727"/>
          <p:cNvGraphicFramePr/>
          <p:nvPr/>
        </p:nvGraphicFramePr>
        <p:xfrm>
          <a:off x="3571875" y="227171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8" name="Shape 728"/>
          <p:cNvGraphicFramePr/>
          <p:nvPr/>
        </p:nvGraphicFramePr>
        <p:xfrm>
          <a:off x="3786187" y="38433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9" name="Shape 729"/>
          <p:cNvGraphicFramePr/>
          <p:nvPr/>
        </p:nvGraphicFramePr>
        <p:xfrm>
          <a:off x="4929187" y="48434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730" name="Shape 730"/>
          <p:cNvCxnSpPr/>
          <p:nvPr/>
        </p:nvCxnSpPr>
        <p:spPr>
          <a:xfrm flipH="1">
            <a:off x="2928937" y="2486025"/>
            <a:ext cx="642937"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731" name="Shape 731"/>
          <p:cNvCxnSpPr/>
          <p:nvPr/>
        </p:nvCxnSpPr>
        <p:spPr>
          <a:xfrm rot="5400000">
            <a:off x="2250281" y="3450431"/>
            <a:ext cx="428625" cy="357187"/>
          </a:xfrm>
          <a:prstGeom prst="straightConnector1">
            <a:avLst/>
          </a:prstGeom>
          <a:noFill/>
          <a:ln cap="flat" cmpd="sng" w="28575">
            <a:solidFill>
              <a:schemeClr val="dk1"/>
            </a:solidFill>
            <a:prstDash val="solid"/>
            <a:miter lim="800000"/>
            <a:headEnd len="med" w="med" type="none"/>
            <a:tailEnd len="med" w="med" type="stealth"/>
          </a:ln>
        </p:spPr>
      </p:cxnSp>
      <p:cxnSp>
        <p:nvCxnSpPr>
          <p:cNvPr id="732" name="Shape 732"/>
          <p:cNvCxnSpPr/>
          <p:nvPr/>
        </p:nvCxnSpPr>
        <p:spPr>
          <a:xfrm rot="5400000">
            <a:off x="3321843" y="4236243"/>
            <a:ext cx="64293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733" name="Shape 733"/>
          <p:cNvCxnSpPr/>
          <p:nvPr/>
        </p:nvCxnSpPr>
        <p:spPr>
          <a:xfrm>
            <a:off x="4429125" y="2486025"/>
            <a:ext cx="92868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734" name="Shape 734"/>
          <p:cNvCxnSpPr/>
          <p:nvPr/>
        </p:nvCxnSpPr>
        <p:spPr>
          <a:xfrm>
            <a:off x="3286125" y="3343275"/>
            <a:ext cx="1071562"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735" name="Shape 735"/>
          <p:cNvCxnSpPr/>
          <p:nvPr/>
        </p:nvCxnSpPr>
        <p:spPr>
          <a:xfrm>
            <a:off x="4572000" y="4200525"/>
            <a:ext cx="928687" cy="642937"/>
          </a:xfrm>
          <a:prstGeom prst="straightConnector1">
            <a:avLst/>
          </a:prstGeom>
          <a:noFill/>
          <a:ln cap="flat" cmpd="sng" w="28575">
            <a:solidFill>
              <a:schemeClr val="dk1"/>
            </a:solidFill>
            <a:prstDash val="solid"/>
            <a:miter lim="800000"/>
            <a:headEnd len="med" w="med" type="none"/>
            <a:tailEnd len="med" w="med" type="stealth"/>
          </a:ln>
        </p:spPr>
      </p:cxnSp>
      <p:cxnSp>
        <p:nvCxnSpPr>
          <p:cNvPr id="736" name="Shape 736"/>
          <p:cNvCxnSpPr/>
          <p:nvPr/>
        </p:nvCxnSpPr>
        <p:spPr>
          <a:xfrm rot="10800000">
            <a:off x="4143375" y="2643187"/>
            <a:ext cx="928687" cy="642937"/>
          </a:xfrm>
          <a:prstGeom prst="straightConnector1">
            <a:avLst/>
          </a:prstGeom>
          <a:noFill/>
          <a:ln cap="flat" cmpd="sng" w="28575">
            <a:solidFill>
              <a:schemeClr val="dk1"/>
            </a:solidFill>
            <a:prstDash val="solid"/>
            <a:miter lim="800000"/>
            <a:headEnd len="med" w="med" type="none"/>
            <a:tailEnd len="med" w="med" type="stealth"/>
          </a:ln>
        </p:spPr>
      </p:cxnSp>
      <p:cxnSp>
        <p:nvCxnSpPr>
          <p:cNvPr id="737" name="Shape 737"/>
          <p:cNvCxnSpPr/>
          <p:nvPr/>
        </p:nvCxnSpPr>
        <p:spPr>
          <a:xfrm flipH="1" rot="5400000">
            <a:off x="4179093" y="4250531"/>
            <a:ext cx="785812" cy="714375"/>
          </a:xfrm>
          <a:prstGeom prst="straightConnector1">
            <a:avLst/>
          </a:prstGeom>
          <a:noFill/>
          <a:ln cap="flat" cmpd="sng" w="28575">
            <a:solidFill>
              <a:schemeClr val="dk1"/>
            </a:solidFill>
            <a:prstDash val="solid"/>
            <a:miter lim="800000"/>
            <a:headEnd len="med" w="med" type="none"/>
            <a:tailEnd len="med" w="med" type="stealth"/>
          </a:ln>
        </p:spPr>
      </p:cxnSp>
      <p:cxnSp>
        <p:nvCxnSpPr>
          <p:cNvPr id="738" name="Shape 738"/>
          <p:cNvCxnSpPr/>
          <p:nvPr/>
        </p:nvCxnSpPr>
        <p:spPr>
          <a:xfrm flipH="1" rot="5400000">
            <a:off x="2286000" y="4000500"/>
            <a:ext cx="1500187" cy="214312"/>
          </a:xfrm>
          <a:prstGeom prst="straightConnector1">
            <a:avLst/>
          </a:prstGeom>
          <a:noFill/>
          <a:ln cap="flat" cmpd="sng" w="28575">
            <a:solidFill>
              <a:schemeClr val="dk1"/>
            </a:solidFill>
            <a:prstDash val="solid"/>
            <a:miter lim="800000"/>
            <a:headEnd len="med" w="med" type="none"/>
            <a:tailEnd len="med" w="med" type="stealth"/>
          </a:ln>
        </p:spPr>
      </p:cxnSp>
      <p:cxnSp>
        <p:nvCxnSpPr>
          <p:cNvPr id="739" name="Shape 739"/>
          <p:cNvCxnSpPr/>
          <p:nvPr/>
        </p:nvCxnSpPr>
        <p:spPr>
          <a:xfrm flipH="1" rot="5400000">
            <a:off x="3143250" y="3357562"/>
            <a:ext cx="714375" cy="571500"/>
          </a:xfrm>
          <a:prstGeom prst="straightConnector1">
            <a:avLst/>
          </a:prstGeom>
          <a:noFill/>
          <a:ln cap="flat" cmpd="sng" w="28575">
            <a:solidFill>
              <a:schemeClr val="dk1"/>
            </a:solidFill>
            <a:prstDash val="solid"/>
            <a:miter lim="800000"/>
            <a:headEnd len="med" w="med" type="none"/>
            <a:tailEnd len="med" w="med" type="stealth"/>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503237" y="571500"/>
            <a:ext cx="8183562" cy="6429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Fully in-Threaded Binary Tree</a:t>
            </a:r>
            <a:endParaRPr/>
          </a:p>
        </p:txBody>
      </p:sp>
      <p:graphicFrame>
        <p:nvGraphicFramePr>
          <p:cNvPr id="745" name="Shape 745"/>
          <p:cNvGraphicFramePr/>
          <p:nvPr/>
        </p:nvGraphicFramePr>
        <p:xfrm>
          <a:off x="3071812" y="48307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46" name="Shape 746"/>
          <p:cNvGraphicFramePr/>
          <p:nvPr/>
        </p:nvGraphicFramePr>
        <p:xfrm>
          <a:off x="2000250" y="38433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47" name="Shape 747"/>
          <p:cNvGraphicFramePr/>
          <p:nvPr/>
        </p:nvGraphicFramePr>
        <p:xfrm>
          <a:off x="2500312" y="298608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48" name="Shape 748"/>
          <p:cNvGraphicFramePr/>
          <p:nvPr/>
        </p:nvGraphicFramePr>
        <p:xfrm>
          <a:off x="5072062" y="31162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49" name="Shape 749"/>
          <p:cNvGraphicFramePr/>
          <p:nvPr/>
        </p:nvGraphicFramePr>
        <p:xfrm>
          <a:off x="3571875" y="227171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50" name="Shape 750"/>
          <p:cNvGraphicFramePr/>
          <p:nvPr/>
        </p:nvGraphicFramePr>
        <p:xfrm>
          <a:off x="3786187" y="3843337"/>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51" name="Shape 751"/>
          <p:cNvGraphicFramePr/>
          <p:nvPr/>
        </p:nvGraphicFramePr>
        <p:xfrm>
          <a:off x="4929187" y="4843462"/>
          <a:ext cx="3000000" cy="3000000"/>
        </p:xfrm>
        <a:graphic>
          <a:graphicData uri="http://schemas.openxmlformats.org/drawingml/2006/table">
            <a:tbl>
              <a:tblPr>
                <a:noFill/>
                <a:tableStyleId>{F2ABEB4C-AC9B-40AF-BBB8-27CF1FC92D0C}</a:tableStyleId>
              </a:tblPr>
              <a:tblGrid>
                <a:gridCol w="277800"/>
                <a:gridCol w="277800"/>
                <a:gridCol w="277800"/>
              </a:tblGrid>
              <a:tr h="371475">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752" name="Shape 752"/>
          <p:cNvCxnSpPr/>
          <p:nvPr/>
        </p:nvCxnSpPr>
        <p:spPr>
          <a:xfrm flipH="1">
            <a:off x="2928937" y="2486025"/>
            <a:ext cx="642937"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753" name="Shape 753"/>
          <p:cNvCxnSpPr/>
          <p:nvPr/>
        </p:nvCxnSpPr>
        <p:spPr>
          <a:xfrm rot="5400000">
            <a:off x="2250281" y="3450431"/>
            <a:ext cx="428625" cy="357187"/>
          </a:xfrm>
          <a:prstGeom prst="straightConnector1">
            <a:avLst/>
          </a:prstGeom>
          <a:noFill/>
          <a:ln cap="flat" cmpd="sng" w="28575">
            <a:solidFill>
              <a:schemeClr val="dk1"/>
            </a:solidFill>
            <a:prstDash val="solid"/>
            <a:miter lim="800000"/>
            <a:headEnd len="med" w="med" type="none"/>
            <a:tailEnd len="med" w="med" type="stealth"/>
          </a:ln>
        </p:spPr>
      </p:cxnSp>
      <p:cxnSp>
        <p:nvCxnSpPr>
          <p:cNvPr id="754" name="Shape 754"/>
          <p:cNvCxnSpPr/>
          <p:nvPr/>
        </p:nvCxnSpPr>
        <p:spPr>
          <a:xfrm rot="5400000">
            <a:off x="3321843" y="4236243"/>
            <a:ext cx="64293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755" name="Shape 755"/>
          <p:cNvCxnSpPr/>
          <p:nvPr/>
        </p:nvCxnSpPr>
        <p:spPr>
          <a:xfrm>
            <a:off x="4429125" y="2486025"/>
            <a:ext cx="928687" cy="571500"/>
          </a:xfrm>
          <a:prstGeom prst="straightConnector1">
            <a:avLst/>
          </a:prstGeom>
          <a:noFill/>
          <a:ln cap="flat" cmpd="sng" w="28575">
            <a:solidFill>
              <a:schemeClr val="dk1"/>
            </a:solidFill>
            <a:prstDash val="solid"/>
            <a:miter lim="800000"/>
            <a:headEnd len="med" w="med" type="none"/>
            <a:tailEnd len="med" w="med" type="stealth"/>
          </a:ln>
        </p:spPr>
      </p:cxnSp>
      <p:cxnSp>
        <p:nvCxnSpPr>
          <p:cNvPr id="756" name="Shape 756"/>
          <p:cNvCxnSpPr/>
          <p:nvPr/>
        </p:nvCxnSpPr>
        <p:spPr>
          <a:xfrm>
            <a:off x="3286125" y="3343275"/>
            <a:ext cx="1071562" cy="500062"/>
          </a:xfrm>
          <a:prstGeom prst="straightConnector1">
            <a:avLst/>
          </a:prstGeom>
          <a:noFill/>
          <a:ln cap="flat" cmpd="sng" w="28575">
            <a:solidFill>
              <a:schemeClr val="dk1"/>
            </a:solidFill>
            <a:prstDash val="solid"/>
            <a:miter lim="800000"/>
            <a:headEnd len="med" w="med" type="none"/>
            <a:tailEnd len="med" w="med" type="stealth"/>
          </a:ln>
        </p:spPr>
      </p:cxnSp>
      <p:cxnSp>
        <p:nvCxnSpPr>
          <p:cNvPr id="757" name="Shape 757"/>
          <p:cNvCxnSpPr/>
          <p:nvPr/>
        </p:nvCxnSpPr>
        <p:spPr>
          <a:xfrm>
            <a:off x="4572000" y="4200525"/>
            <a:ext cx="928687" cy="642937"/>
          </a:xfrm>
          <a:prstGeom prst="straightConnector1">
            <a:avLst/>
          </a:prstGeom>
          <a:noFill/>
          <a:ln cap="flat" cmpd="sng" w="28575">
            <a:solidFill>
              <a:schemeClr val="dk1"/>
            </a:solidFill>
            <a:prstDash val="solid"/>
            <a:miter lim="800000"/>
            <a:headEnd len="med" w="med" type="none"/>
            <a:tailEnd len="med" w="med" type="stealth"/>
          </a:ln>
        </p:spPr>
      </p:cxnSp>
      <p:cxnSp>
        <p:nvCxnSpPr>
          <p:cNvPr id="758" name="Shape 758"/>
          <p:cNvCxnSpPr/>
          <p:nvPr/>
        </p:nvCxnSpPr>
        <p:spPr>
          <a:xfrm rot="10800000">
            <a:off x="4143375" y="2643187"/>
            <a:ext cx="928687" cy="642937"/>
          </a:xfrm>
          <a:prstGeom prst="straightConnector1">
            <a:avLst/>
          </a:prstGeom>
          <a:noFill/>
          <a:ln cap="flat" cmpd="sng" w="28575">
            <a:solidFill>
              <a:schemeClr val="dk1"/>
            </a:solidFill>
            <a:prstDash val="solid"/>
            <a:miter lim="800000"/>
            <a:headEnd len="med" w="med" type="none"/>
            <a:tailEnd len="med" w="med" type="stealth"/>
          </a:ln>
        </p:spPr>
      </p:cxnSp>
      <p:cxnSp>
        <p:nvCxnSpPr>
          <p:cNvPr id="759" name="Shape 759"/>
          <p:cNvCxnSpPr/>
          <p:nvPr/>
        </p:nvCxnSpPr>
        <p:spPr>
          <a:xfrm flipH="1" rot="5400000">
            <a:off x="4179093" y="4250531"/>
            <a:ext cx="785812" cy="714375"/>
          </a:xfrm>
          <a:prstGeom prst="straightConnector1">
            <a:avLst/>
          </a:prstGeom>
          <a:noFill/>
          <a:ln cap="flat" cmpd="sng" w="28575">
            <a:solidFill>
              <a:schemeClr val="dk1"/>
            </a:solidFill>
            <a:prstDash val="solid"/>
            <a:miter lim="800000"/>
            <a:headEnd len="med" w="med" type="none"/>
            <a:tailEnd len="med" w="med" type="stealth"/>
          </a:ln>
        </p:spPr>
      </p:cxnSp>
      <p:cxnSp>
        <p:nvCxnSpPr>
          <p:cNvPr id="760" name="Shape 760"/>
          <p:cNvCxnSpPr/>
          <p:nvPr/>
        </p:nvCxnSpPr>
        <p:spPr>
          <a:xfrm flipH="1" rot="5400000">
            <a:off x="2286000" y="4000500"/>
            <a:ext cx="1500187" cy="214312"/>
          </a:xfrm>
          <a:prstGeom prst="straightConnector1">
            <a:avLst/>
          </a:prstGeom>
          <a:noFill/>
          <a:ln cap="flat" cmpd="sng" w="28575">
            <a:solidFill>
              <a:schemeClr val="dk1"/>
            </a:solidFill>
            <a:prstDash val="solid"/>
            <a:miter lim="800000"/>
            <a:headEnd len="med" w="med" type="none"/>
            <a:tailEnd len="med" w="med" type="stealth"/>
          </a:ln>
        </p:spPr>
      </p:cxnSp>
      <p:cxnSp>
        <p:nvCxnSpPr>
          <p:cNvPr id="761" name="Shape 761"/>
          <p:cNvCxnSpPr/>
          <p:nvPr/>
        </p:nvCxnSpPr>
        <p:spPr>
          <a:xfrm flipH="1" rot="5400000">
            <a:off x="3786187" y="3000375"/>
            <a:ext cx="2143125" cy="1571625"/>
          </a:xfrm>
          <a:prstGeom prst="straightConnector1">
            <a:avLst/>
          </a:prstGeom>
          <a:noFill/>
          <a:ln cap="flat" cmpd="sng" w="28575">
            <a:solidFill>
              <a:schemeClr val="dk1"/>
            </a:solidFill>
            <a:prstDash val="solid"/>
            <a:miter lim="800000"/>
            <a:headEnd len="med" w="med" type="none"/>
            <a:tailEnd len="med" w="med" type="stealth"/>
          </a:ln>
        </p:spPr>
      </p:cxnSp>
      <p:cxnSp>
        <p:nvCxnSpPr>
          <p:cNvPr id="762" name="Shape 762"/>
          <p:cNvCxnSpPr/>
          <p:nvPr/>
        </p:nvCxnSpPr>
        <p:spPr>
          <a:xfrm rot="-5400000">
            <a:off x="3643312" y="4500562"/>
            <a:ext cx="714375" cy="285750"/>
          </a:xfrm>
          <a:prstGeom prst="straightConnector1">
            <a:avLst/>
          </a:prstGeom>
          <a:noFill/>
          <a:ln cap="flat" cmpd="sng" w="28575">
            <a:solidFill>
              <a:schemeClr val="dk1"/>
            </a:solidFill>
            <a:prstDash val="solid"/>
            <a:miter lim="800000"/>
            <a:headEnd len="med" w="med" type="none"/>
            <a:tailEnd len="med" w="med" type="stealth"/>
          </a:ln>
        </p:spPr>
      </p:cxnSp>
      <p:cxnSp>
        <p:nvCxnSpPr>
          <p:cNvPr id="763" name="Shape 763"/>
          <p:cNvCxnSpPr/>
          <p:nvPr/>
        </p:nvCxnSpPr>
        <p:spPr>
          <a:xfrm rot="-5400000">
            <a:off x="2464593" y="3607593"/>
            <a:ext cx="571500" cy="71437"/>
          </a:xfrm>
          <a:prstGeom prst="straightConnector1">
            <a:avLst/>
          </a:prstGeom>
          <a:noFill/>
          <a:ln cap="flat" cmpd="sng" w="28575">
            <a:solidFill>
              <a:schemeClr val="dk1"/>
            </a:solidFill>
            <a:prstDash val="solid"/>
            <a:miter lim="800000"/>
            <a:headEnd len="med" w="med" type="none"/>
            <a:tailEnd len="med" w="med" type="stealth"/>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500"/>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95287" y="428625"/>
            <a:ext cx="8229600" cy="1000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Terminologies</a:t>
            </a:r>
            <a:endParaRPr/>
          </a:p>
        </p:txBody>
      </p:sp>
      <p:sp>
        <p:nvSpPr>
          <p:cNvPr id="217" name="Shape 217"/>
          <p:cNvSpPr txBox="1"/>
          <p:nvPr>
            <p:ph idx="1" type="body"/>
          </p:nvPr>
        </p:nvSpPr>
        <p:spPr>
          <a:xfrm>
            <a:off x="500062" y="1928812"/>
            <a:ext cx="8183562" cy="4214812"/>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Finite number of elements called nodes, &amp; finite set of directed lines called branches, that connect the nodes.</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cap="none" strike="noStrik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Branch directed towards a node is an In-degree Branch.</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cap="none" strike="noStrik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Branch directed away from the node is Out-degree Branch. </a:t>
            </a:r>
            <a:endParaRPr/>
          </a:p>
        </p:txBody>
      </p:sp>
    </p:spTree>
  </p:cSld>
  <p:clrMapOvr>
    <a:masterClrMapping/>
  </p:clrMapOvr>
  <p:transition spd="med">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type="title"/>
          </p:nvPr>
        </p:nvSpPr>
        <p:spPr>
          <a:xfrm>
            <a:off x="503237" y="357187"/>
            <a:ext cx="8183562" cy="857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200"/>
              <a:buFont typeface="Times New Roman"/>
              <a:buNone/>
            </a:pPr>
            <a:r>
              <a:rPr b="1" i="0" lang="en-US" sz="3200" u="none" cap="none" strike="noStrike">
                <a:solidFill>
                  <a:srgbClr val="B30DA7"/>
                </a:solidFill>
                <a:latin typeface="Times New Roman"/>
                <a:ea typeface="Times New Roman"/>
                <a:cs typeface="Times New Roman"/>
                <a:sym typeface="Times New Roman"/>
              </a:rPr>
              <a:t>Drawbacks of Binary Search Tree</a:t>
            </a:r>
            <a:endParaRPr/>
          </a:p>
        </p:txBody>
      </p:sp>
      <p:sp>
        <p:nvSpPr>
          <p:cNvPr id="769" name="Shape 769"/>
          <p:cNvSpPr txBox="1"/>
          <p:nvPr>
            <p:ph idx="1" type="body"/>
          </p:nvPr>
        </p:nvSpPr>
        <p:spPr>
          <a:xfrm>
            <a:off x="571500" y="1571625"/>
            <a:ext cx="8183562" cy="3360737"/>
          </a:xfrm>
          <a:prstGeom prst="rect">
            <a:avLst/>
          </a:prstGeom>
          <a:noFill/>
          <a:ln>
            <a:noFill/>
          </a:ln>
        </p:spPr>
        <p:txBody>
          <a:bodyPr anchorCtr="0" anchor="t" bIns="45700" lIns="182875" spcFirstLastPara="1" rIns="91425" wrap="square" tIns="91425">
            <a:noAutofit/>
          </a:bodyPr>
          <a:lstStyle/>
          <a:p>
            <a:pPr indent="-255586" lvl="0" marL="365125" marR="0" rtl="0" algn="l">
              <a:lnSpc>
                <a:spcPct val="80000"/>
              </a:lnSpc>
              <a:spcBef>
                <a:spcPts val="0"/>
              </a:spcBef>
              <a:spcAft>
                <a:spcPts val="0"/>
              </a:spcAft>
              <a:buClr>
                <a:srgbClr val="7030A0"/>
              </a:buClr>
              <a:buSzPts val="2730"/>
              <a:buFont typeface="Georgia"/>
              <a:buChar char="•"/>
            </a:pPr>
            <a:r>
              <a:rPr b="0" i="0" lang="en-US" sz="2600" u="none">
                <a:solidFill>
                  <a:schemeClr val="dk1"/>
                </a:solidFill>
                <a:latin typeface="Times New Roman"/>
                <a:ea typeface="Times New Roman"/>
                <a:cs typeface="Times New Roman"/>
                <a:sym typeface="Times New Roman"/>
              </a:rPr>
              <a:t>The Disadvantage of a Binary Search Tree is that its</a:t>
            </a:r>
            <a:endParaRPr/>
          </a:p>
          <a:p>
            <a:pPr indent="-255587" lvl="0" marL="365125" marR="0" rtl="0" algn="l">
              <a:lnSpc>
                <a:spcPct val="80000"/>
              </a:lnSpc>
              <a:spcBef>
                <a:spcPts val="200"/>
              </a:spcBef>
              <a:spcAft>
                <a:spcPts val="0"/>
              </a:spcAft>
              <a:buClr>
                <a:schemeClr val="accent1"/>
              </a:buClr>
              <a:buSzPts val="2080"/>
              <a:buFont typeface="Noto Sans Symbols"/>
              <a:buNone/>
            </a:pPr>
            <a:r>
              <a:rPr b="0" i="0" lang="en-US" sz="2600" u="none">
                <a:solidFill>
                  <a:schemeClr val="dk1"/>
                </a:solidFill>
                <a:latin typeface="Times New Roman"/>
                <a:ea typeface="Times New Roman"/>
                <a:cs typeface="Times New Roman"/>
                <a:sym typeface="Times New Roman"/>
              </a:rPr>
              <a:t>     Height can be as large as N.</a:t>
            </a:r>
            <a:endParaRPr/>
          </a:p>
          <a:p>
            <a:pPr indent="-255587" lvl="0" marL="365125" marR="0" rtl="0" algn="l">
              <a:lnSpc>
                <a:spcPct val="80000"/>
              </a:lnSpc>
              <a:spcBef>
                <a:spcPts val="200"/>
              </a:spcBef>
              <a:spcAft>
                <a:spcPts val="0"/>
              </a:spcAft>
              <a:buClr>
                <a:schemeClr val="accent1"/>
              </a:buClr>
              <a:buSzPts val="2080"/>
              <a:buFont typeface="Noto Sans Symbols"/>
              <a:buNone/>
            </a:pPr>
            <a:r>
              <a:t/>
            </a:r>
            <a:endParaRPr b="0" i="0" sz="2600" u="none">
              <a:solidFill>
                <a:schemeClr val="dk1"/>
              </a:solidFill>
              <a:latin typeface="Times New Roman"/>
              <a:ea typeface="Times New Roman"/>
              <a:cs typeface="Times New Roman"/>
              <a:sym typeface="Times New Roman"/>
            </a:endParaRPr>
          </a:p>
          <a:p>
            <a:pPr indent="-255586" lvl="0" marL="365125" marR="0" rtl="0" algn="l">
              <a:lnSpc>
                <a:spcPct val="80000"/>
              </a:lnSpc>
              <a:spcBef>
                <a:spcPts val="200"/>
              </a:spcBef>
              <a:spcAft>
                <a:spcPts val="0"/>
              </a:spcAft>
              <a:buClr>
                <a:srgbClr val="7030A0"/>
              </a:buClr>
              <a:buSzPts val="2730"/>
              <a:buFont typeface="Georgia"/>
              <a:buChar char="•"/>
            </a:pPr>
            <a:r>
              <a:rPr b="0" i="0" lang="en-US" sz="2600" u="none">
                <a:solidFill>
                  <a:schemeClr val="dk1"/>
                </a:solidFill>
                <a:latin typeface="Times New Roman"/>
                <a:ea typeface="Times New Roman"/>
                <a:cs typeface="Times New Roman"/>
                <a:sym typeface="Times New Roman"/>
              </a:rPr>
              <a:t>This means that the time needed to perform Insertion</a:t>
            </a:r>
            <a:endParaRPr/>
          </a:p>
          <a:p>
            <a:pPr indent="-255587" lvl="0" marL="365125" marR="0" rtl="0" algn="l">
              <a:lnSpc>
                <a:spcPct val="80000"/>
              </a:lnSpc>
              <a:spcBef>
                <a:spcPts val="200"/>
              </a:spcBef>
              <a:spcAft>
                <a:spcPts val="0"/>
              </a:spcAft>
              <a:buClr>
                <a:schemeClr val="accent1"/>
              </a:buClr>
              <a:buSzPts val="2080"/>
              <a:buFont typeface="Noto Sans Symbols"/>
              <a:buNone/>
            </a:pPr>
            <a:r>
              <a:rPr b="0" i="0" lang="en-US" sz="2600" u="none">
                <a:solidFill>
                  <a:schemeClr val="dk1"/>
                </a:solidFill>
                <a:latin typeface="Times New Roman"/>
                <a:ea typeface="Times New Roman"/>
                <a:cs typeface="Times New Roman"/>
                <a:sym typeface="Times New Roman"/>
              </a:rPr>
              <a:t>    and deletion and many other operations can be O(N)</a:t>
            </a:r>
            <a:endParaRPr/>
          </a:p>
          <a:p>
            <a:pPr indent="-255587" lvl="0" marL="365125" marR="0" rtl="0" algn="l">
              <a:lnSpc>
                <a:spcPct val="80000"/>
              </a:lnSpc>
              <a:spcBef>
                <a:spcPts val="200"/>
              </a:spcBef>
              <a:spcAft>
                <a:spcPts val="0"/>
              </a:spcAft>
              <a:buClr>
                <a:schemeClr val="accent1"/>
              </a:buClr>
              <a:buSzPts val="2080"/>
              <a:buFont typeface="Noto Sans Symbols"/>
              <a:buNone/>
            </a:pPr>
            <a:r>
              <a:rPr b="0" i="0" lang="en-US" sz="2600" u="none">
                <a:solidFill>
                  <a:schemeClr val="dk1"/>
                </a:solidFill>
                <a:latin typeface="Times New Roman"/>
                <a:ea typeface="Times New Roman"/>
                <a:cs typeface="Times New Roman"/>
                <a:sym typeface="Times New Roman"/>
              </a:rPr>
              <a:t>    in the worst case.</a:t>
            </a:r>
            <a:endParaRPr/>
          </a:p>
          <a:p>
            <a:pPr indent="-255587" lvl="0" marL="365125" marR="0" rtl="0" algn="l">
              <a:lnSpc>
                <a:spcPct val="80000"/>
              </a:lnSpc>
              <a:spcBef>
                <a:spcPts val="200"/>
              </a:spcBef>
              <a:spcAft>
                <a:spcPts val="0"/>
              </a:spcAft>
              <a:buClr>
                <a:schemeClr val="accent1"/>
              </a:buClr>
              <a:buSzPts val="2080"/>
              <a:buFont typeface="Noto Sans Symbols"/>
              <a:buNone/>
            </a:pPr>
            <a:r>
              <a:t/>
            </a:r>
            <a:endParaRPr b="0" i="0" sz="2600" u="none">
              <a:solidFill>
                <a:schemeClr val="dk1"/>
              </a:solidFill>
              <a:latin typeface="Times New Roman"/>
              <a:ea typeface="Times New Roman"/>
              <a:cs typeface="Times New Roman"/>
              <a:sym typeface="Times New Roman"/>
            </a:endParaRPr>
          </a:p>
          <a:p>
            <a:pPr indent="-255586" lvl="0" marL="365125" marR="0" rtl="0" algn="l">
              <a:lnSpc>
                <a:spcPct val="80000"/>
              </a:lnSpc>
              <a:spcBef>
                <a:spcPts val="200"/>
              </a:spcBef>
              <a:spcAft>
                <a:spcPts val="0"/>
              </a:spcAft>
              <a:buClr>
                <a:srgbClr val="7030A0"/>
              </a:buClr>
              <a:buSzPts val="2730"/>
              <a:buFont typeface="Georgia"/>
              <a:buChar char="•"/>
            </a:pPr>
            <a:r>
              <a:rPr b="0" i="0" lang="en-US" sz="2600" u="none">
                <a:solidFill>
                  <a:schemeClr val="dk1"/>
                </a:solidFill>
                <a:latin typeface="Times New Roman"/>
                <a:ea typeface="Times New Roman"/>
                <a:cs typeface="Times New Roman"/>
                <a:sym typeface="Times New Roman"/>
              </a:rPr>
              <a:t>Can be removed using Height Balanced Binary Tree AVL tree</a:t>
            </a:r>
            <a:endParaRPr/>
          </a:p>
          <a:p>
            <a:pPr indent="-133033" lvl="0" marL="265113" marR="0" rtl="0" algn="l">
              <a:spcBef>
                <a:spcPts val="250"/>
              </a:spcBef>
              <a:spcAft>
                <a:spcPts val="0"/>
              </a:spcAft>
              <a:buClr>
                <a:schemeClr val="accent1"/>
              </a:buClr>
              <a:buSzPts val="2080"/>
              <a:buFont typeface="Noto Sans Symbols"/>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Shape 774"/>
          <p:cNvSpPr txBox="1"/>
          <p:nvPr>
            <p:ph type="title"/>
          </p:nvPr>
        </p:nvSpPr>
        <p:spPr>
          <a:xfrm>
            <a:off x="500062" y="500062"/>
            <a:ext cx="8183562" cy="571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AVL-TREE</a:t>
            </a:r>
            <a:endParaRPr/>
          </a:p>
        </p:txBody>
      </p:sp>
      <p:sp>
        <p:nvSpPr>
          <p:cNvPr id="775" name="Shape 775"/>
          <p:cNvSpPr txBox="1"/>
          <p:nvPr>
            <p:ph idx="1" type="body"/>
          </p:nvPr>
        </p:nvSpPr>
        <p:spPr>
          <a:xfrm>
            <a:off x="503237" y="1357312"/>
            <a:ext cx="8183562" cy="471487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An AVL tree is a binary search tree with a </a:t>
            </a:r>
            <a:r>
              <a:rPr b="0" i="1" lang="en-US" sz="2000" u="none">
                <a:solidFill>
                  <a:schemeClr val="dk1"/>
                </a:solidFill>
                <a:latin typeface="Times New Roman"/>
                <a:ea typeface="Times New Roman"/>
                <a:cs typeface="Times New Roman"/>
                <a:sym typeface="Times New Roman"/>
              </a:rPr>
              <a:t>balance</a:t>
            </a:r>
            <a:r>
              <a:rPr b="0" i="0" lang="en-US" sz="2000" u="none">
                <a:solidFill>
                  <a:schemeClr val="dk1"/>
                </a:solidFill>
                <a:latin typeface="Times New Roman"/>
                <a:ea typeface="Times New Roman"/>
                <a:cs typeface="Times New Roman"/>
                <a:sym typeface="Times New Roman"/>
              </a:rPr>
              <a:t> condition. </a:t>
            </a:r>
            <a:endParaRPr/>
          </a:p>
          <a:p>
            <a:pPr indent="-265112" lvl="0" marL="265112" marR="0" rtl="0" algn="l">
              <a:lnSpc>
                <a:spcPct val="100000"/>
              </a:lnSpc>
              <a:spcBef>
                <a:spcPts val="20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AVL is named for its inventors:  </a:t>
            </a:r>
            <a:r>
              <a:rPr b="1" i="0"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del’son-</a:t>
            </a:r>
            <a:r>
              <a:rPr b="1" i="0" lang="en-US" sz="2000" u="none">
                <a:solidFill>
                  <a:schemeClr val="dk1"/>
                </a:solidFill>
                <a:latin typeface="Times New Roman"/>
                <a:ea typeface="Times New Roman"/>
                <a:cs typeface="Times New Roman"/>
                <a:sym typeface="Times New Roman"/>
              </a:rPr>
              <a:t>V</a:t>
            </a:r>
            <a:r>
              <a:rPr b="0" i="0" lang="en-US" sz="2000" u="none">
                <a:solidFill>
                  <a:schemeClr val="dk1"/>
                </a:solidFill>
                <a:latin typeface="Times New Roman"/>
                <a:ea typeface="Times New Roman"/>
                <a:cs typeface="Times New Roman"/>
                <a:sym typeface="Times New Roman"/>
              </a:rPr>
              <a:t>el’skii and </a:t>
            </a:r>
            <a:r>
              <a:rPr b="1" i="0" lang="en-US" sz="2000" u="none">
                <a:solidFill>
                  <a:schemeClr val="dk1"/>
                </a:solidFill>
                <a:latin typeface="Times New Roman"/>
                <a:ea typeface="Times New Roman"/>
                <a:cs typeface="Times New Roman"/>
                <a:sym typeface="Times New Roman"/>
              </a:rPr>
              <a:t>L</a:t>
            </a:r>
            <a:r>
              <a:rPr b="0" i="0" lang="en-US" sz="2000" u="none">
                <a:solidFill>
                  <a:schemeClr val="dk1"/>
                </a:solidFill>
                <a:latin typeface="Times New Roman"/>
                <a:ea typeface="Times New Roman"/>
                <a:cs typeface="Times New Roman"/>
                <a:sym typeface="Times New Roman"/>
              </a:rPr>
              <a:t>andis</a:t>
            </a:r>
            <a:endParaRPr/>
          </a:p>
          <a:p>
            <a:pPr indent="-265112" lvl="0" marL="265112" marR="0" rtl="0" algn="l">
              <a:lnSpc>
                <a:spcPct val="100000"/>
              </a:lnSpc>
              <a:spcBef>
                <a:spcPts val="20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AVL tree </a:t>
            </a:r>
            <a:r>
              <a:rPr b="0" i="1" lang="en-US" sz="2000" u="none">
                <a:solidFill>
                  <a:schemeClr val="dk1"/>
                </a:solidFill>
                <a:latin typeface="Times New Roman"/>
                <a:ea typeface="Times New Roman"/>
                <a:cs typeface="Times New Roman"/>
                <a:sym typeface="Times New Roman"/>
              </a:rPr>
              <a:t>approximates</a:t>
            </a:r>
            <a:r>
              <a:rPr b="0" i="0" lang="en-US" sz="2000" u="none">
                <a:solidFill>
                  <a:schemeClr val="dk1"/>
                </a:solidFill>
                <a:latin typeface="Times New Roman"/>
                <a:ea typeface="Times New Roman"/>
                <a:cs typeface="Times New Roman"/>
                <a:sym typeface="Times New Roman"/>
              </a:rPr>
              <a:t> the ideal tree (completely balanced tree).</a:t>
            </a:r>
            <a:endParaRPr/>
          </a:p>
          <a:p>
            <a:pPr indent="-265112" lvl="0" marL="265112" marR="0" rtl="0" algn="l">
              <a:lnSpc>
                <a:spcPct val="100000"/>
              </a:lnSpc>
              <a:spcBef>
                <a:spcPts val="20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AVL Tree maintains a height close to the minimum.</a:t>
            </a:r>
            <a:endParaRPr/>
          </a:p>
          <a:p>
            <a:pPr indent="-163513" lvl="0" marL="265113" marR="0" rtl="0" algn="l">
              <a:spcBef>
                <a:spcPts val="250"/>
              </a:spcBef>
              <a:spcAft>
                <a:spcPts val="0"/>
              </a:spcAft>
              <a:buClr>
                <a:schemeClr val="accent1"/>
              </a:buClr>
              <a:buSzPts val="1600"/>
              <a:buFont typeface="Noto Sans Symbols"/>
              <a:buNone/>
            </a:pPr>
            <a:r>
              <a:t/>
            </a:r>
            <a:endParaRPr b="0" i="0" sz="2000" u="none">
              <a:solidFill>
                <a:schemeClr val="dk1"/>
              </a:solidFill>
              <a:latin typeface="Times New Roman"/>
              <a:ea typeface="Times New Roman"/>
              <a:cs typeface="Times New Roman"/>
              <a:sym typeface="Times New Roman"/>
            </a:endParaRPr>
          </a:p>
        </p:txBody>
      </p:sp>
      <p:pic>
        <p:nvPicPr>
          <p:cNvPr id="776" name="Shape 776"/>
          <p:cNvPicPr preferRelativeResize="0"/>
          <p:nvPr/>
        </p:nvPicPr>
        <p:blipFill rotWithShape="1">
          <a:blip r:embed="rId3">
            <a:alphaModFix/>
          </a:blip>
          <a:srcRect b="0" l="0" r="0" t="0"/>
          <a:stretch/>
        </p:blipFill>
        <p:spPr>
          <a:xfrm>
            <a:off x="1428750" y="3143250"/>
            <a:ext cx="6357937" cy="2500312"/>
          </a:xfrm>
          <a:prstGeom prst="rect">
            <a:avLst/>
          </a:prstGeom>
          <a:noFill/>
          <a:ln>
            <a:noFill/>
          </a:ln>
        </p:spPr>
      </p:pic>
    </p:spTree>
  </p:cSld>
  <p:clrMapOvr>
    <a:masterClrMapping/>
  </p:clrMapOvr>
  <p:transition spd="med">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pic>
        <p:nvPicPr>
          <p:cNvPr id="781" name="Shape 781"/>
          <p:cNvPicPr preferRelativeResize="0"/>
          <p:nvPr/>
        </p:nvPicPr>
        <p:blipFill rotWithShape="1">
          <a:blip r:embed="rId3">
            <a:alphaModFix/>
          </a:blip>
          <a:srcRect b="0" l="0" r="0" t="0"/>
          <a:stretch/>
        </p:blipFill>
        <p:spPr>
          <a:xfrm>
            <a:off x="571500" y="3214687"/>
            <a:ext cx="8053387" cy="2260600"/>
          </a:xfrm>
          <a:prstGeom prst="rect">
            <a:avLst/>
          </a:prstGeom>
          <a:noFill/>
          <a:ln>
            <a:noFill/>
          </a:ln>
        </p:spPr>
      </p:pic>
      <p:sp>
        <p:nvSpPr>
          <p:cNvPr id="782" name="Shape 782"/>
          <p:cNvSpPr txBox="1"/>
          <p:nvPr/>
        </p:nvSpPr>
        <p:spPr>
          <a:xfrm>
            <a:off x="1071562" y="5572125"/>
            <a:ext cx="17859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AVL-TREE</a:t>
            </a:r>
            <a:endParaRPr/>
          </a:p>
        </p:txBody>
      </p:sp>
      <p:sp>
        <p:nvSpPr>
          <p:cNvPr id="783" name="Shape 783"/>
          <p:cNvSpPr txBox="1"/>
          <p:nvPr/>
        </p:nvSpPr>
        <p:spPr>
          <a:xfrm>
            <a:off x="5572125" y="5643562"/>
            <a:ext cx="25003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  AN AVL-TREE</a:t>
            </a:r>
            <a:endParaRPr/>
          </a:p>
        </p:txBody>
      </p:sp>
      <p:sp>
        <p:nvSpPr>
          <p:cNvPr id="784" name="Shape 784"/>
          <p:cNvSpPr txBox="1"/>
          <p:nvPr/>
        </p:nvSpPr>
        <p:spPr>
          <a:xfrm>
            <a:off x="500062" y="357187"/>
            <a:ext cx="7786687" cy="3140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000"/>
              <a:buFont typeface="Times New Roman"/>
              <a:buNone/>
            </a:pPr>
            <a:r>
              <a:rPr b="1" i="0" lang="en-US" sz="2000" u="none">
                <a:solidFill>
                  <a:srgbClr val="B30DA7"/>
                </a:solidFill>
                <a:latin typeface="Times New Roman"/>
                <a:ea typeface="Times New Roman"/>
                <a:cs typeface="Times New Roman"/>
                <a:sym typeface="Times New Roman"/>
              </a:rPr>
              <a:t>Definition: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An AVL tree is a binary search tree such that for any node in the tree, the height of the left and right subtree can differ by at most 1</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Balance factor = Height of left subtree – Height of right subtree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If balance factor of all node is (-1 or 0 or 1) then the tree is said to be a Balanced Tree ( AVL-TREE)</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Shape 789"/>
          <p:cNvSpPr/>
          <p:nvPr/>
        </p:nvSpPr>
        <p:spPr>
          <a:xfrm>
            <a:off x="3857625" y="1500187"/>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50</a:t>
            </a:r>
            <a:endParaRPr/>
          </a:p>
        </p:txBody>
      </p:sp>
      <p:sp>
        <p:nvSpPr>
          <p:cNvPr id="790" name="Shape 790"/>
          <p:cNvSpPr/>
          <p:nvPr/>
        </p:nvSpPr>
        <p:spPr>
          <a:xfrm>
            <a:off x="2500312" y="2428875"/>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40</a:t>
            </a:r>
            <a:endParaRPr/>
          </a:p>
        </p:txBody>
      </p:sp>
      <p:sp>
        <p:nvSpPr>
          <p:cNvPr id="791" name="Shape 791"/>
          <p:cNvSpPr/>
          <p:nvPr/>
        </p:nvSpPr>
        <p:spPr>
          <a:xfrm>
            <a:off x="6429375" y="3500437"/>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70</a:t>
            </a:r>
            <a:endParaRPr/>
          </a:p>
        </p:txBody>
      </p:sp>
      <p:sp>
        <p:nvSpPr>
          <p:cNvPr id="792" name="Shape 792"/>
          <p:cNvSpPr/>
          <p:nvPr/>
        </p:nvSpPr>
        <p:spPr>
          <a:xfrm>
            <a:off x="4643437" y="3429000"/>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55</a:t>
            </a:r>
            <a:endParaRPr/>
          </a:p>
        </p:txBody>
      </p:sp>
      <p:sp>
        <p:nvSpPr>
          <p:cNvPr id="793" name="Shape 793"/>
          <p:cNvSpPr/>
          <p:nvPr/>
        </p:nvSpPr>
        <p:spPr>
          <a:xfrm>
            <a:off x="3000375" y="3429000"/>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45</a:t>
            </a:r>
            <a:endParaRPr/>
          </a:p>
        </p:txBody>
      </p:sp>
      <p:sp>
        <p:nvSpPr>
          <p:cNvPr id="794" name="Shape 794"/>
          <p:cNvSpPr/>
          <p:nvPr/>
        </p:nvSpPr>
        <p:spPr>
          <a:xfrm>
            <a:off x="1785937" y="3429000"/>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30</a:t>
            </a:r>
            <a:endParaRPr/>
          </a:p>
        </p:txBody>
      </p:sp>
      <p:sp>
        <p:nvSpPr>
          <p:cNvPr id="795" name="Shape 795"/>
          <p:cNvSpPr/>
          <p:nvPr/>
        </p:nvSpPr>
        <p:spPr>
          <a:xfrm>
            <a:off x="5500687" y="2428875"/>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60</a:t>
            </a:r>
            <a:endParaRPr/>
          </a:p>
        </p:txBody>
      </p:sp>
      <p:cxnSp>
        <p:nvCxnSpPr>
          <p:cNvPr id="796" name="Shape 796"/>
          <p:cNvCxnSpPr/>
          <p:nvPr/>
        </p:nvCxnSpPr>
        <p:spPr>
          <a:xfrm rot="5400000">
            <a:off x="3115468" y="1677193"/>
            <a:ext cx="627062" cy="1003300"/>
          </a:xfrm>
          <a:prstGeom prst="straightConnector1">
            <a:avLst/>
          </a:prstGeom>
          <a:noFill/>
          <a:ln cap="flat" cmpd="sng" w="25400">
            <a:solidFill>
              <a:schemeClr val="dk1"/>
            </a:solidFill>
            <a:prstDash val="solid"/>
            <a:miter lim="800000"/>
            <a:headEnd len="med" w="med" type="none"/>
            <a:tailEnd len="med" w="med" type="triangle"/>
          </a:ln>
        </p:spPr>
      </p:cxnSp>
      <p:cxnSp>
        <p:nvCxnSpPr>
          <p:cNvPr id="797" name="Shape 797"/>
          <p:cNvCxnSpPr/>
          <p:nvPr/>
        </p:nvCxnSpPr>
        <p:spPr>
          <a:xfrm rot="5400000">
            <a:off x="2013743" y="2851943"/>
            <a:ext cx="617537" cy="501650"/>
          </a:xfrm>
          <a:prstGeom prst="straightConnector1">
            <a:avLst/>
          </a:prstGeom>
          <a:noFill/>
          <a:ln cap="flat" cmpd="sng" w="25400">
            <a:solidFill>
              <a:schemeClr val="dk1"/>
            </a:solidFill>
            <a:prstDash val="solid"/>
            <a:miter lim="800000"/>
            <a:headEnd len="med" w="med" type="none"/>
            <a:tailEnd len="med" w="med" type="triangle"/>
          </a:ln>
        </p:spPr>
      </p:cxnSp>
      <p:cxnSp>
        <p:nvCxnSpPr>
          <p:cNvPr id="798" name="Shape 798"/>
          <p:cNvCxnSpPr/>
          <p:nvPr/>
        </p:nvCxnSpPr>
        <p:spPr>
          <a:xfrm rot="5400000">
            <a:off x="4916487" y="2771775"/>
            <a:ext cx="635000" cy="679450"/>
          </a:xfrm>
          <a:prstGeom prst="straightConnector1">
            <a:avLst/>
          </a:prstGeom>
          <a:noFill/>
          <a:ln cap="flat" cmpd="sng" w="25400">
            <a:solidFill>
              <a:schemeClr val="dk1"/>
            </a:solidFill>
            <a:prstDash val="solid"/>
            <a:miter lim="800000"/>
            <a:headEnd len="med" w="med" type="none"/>
            <a:tailEnd len="med" w="med" type="triangle"/>
          </a:ln>
        </p:spPr>
      </p:cxnSp>
      <p:cxnSp>
        <p:nvCxnSpPr>
          <p:cNvPr id="799" name="Shape 799"/>
          <p:cNvCxnSpPr/>
          <p:nvPr/>
        </p:nvCxnSpPr>
        <p:spPr>
          <a:xfrm flipH="1" rot="-5400000">
            <a:off x="4615656" y="1534318"/>
            <a:ext cx="627062" cy="1289050"/>
          </a:xfrm>
          <a:prstGeom prst="straightConnector1">
            <a:avLst/>
          </a:prstGeom>
          <a:noFill/>
          <a:ln cap="flat" cmpd="sng" w="25400">
            <a:solidFill>
              <a:schemeClr val="dk1"/>
            </a:solidFill>
            <a:prstDash val="solid"/>
            <a:miter lim="800000"/>
            <a:headEnd len="med" w="med" type="none"/>
            <a:tailEnd len="med" w="med" type="triangle"/>
          </a:ln>
        </p:spPr>
      </p:cxnSp>
      <p:cxnSp>
        <p:nvCxnSpPr>
          <p:cNvPr id="800" name="Shape 800"/>
          <p:cNvCxnSpPr/>
          <p:nvPr/>
        </p:nvCxnSpPr>
        <p:spPr>
          <a:xfrm>
            <a:off x="5929312" y="2786062"/>
            <a:ext cx="750887" cy="714375"/>
          </a:xfrm>
          <a:prstGeom prst="straightConnector1">
            <a:avLst/>
          </a:prstGeom>
          <a:noFill/>
          <a:ln cap="flat" cmpd="sng" w="25400">
            <a:solidFill>
              <a:schemeClr val="dk1"/>
            </a:solidFill>
            <a:prstDash val="solid"/>
            <a:miter lim="800000"/>
            <a:headEnd len="med" w="med" type="none"/>
            <a:tailEnd len="med" w="med" type="triangle"/>
          </a:ln>
        </p:spPr>
      </p:cxnSp>
      <p:cxnSp>
        <p:nvCxnSpPr>
          <p:cNvPr id="801" name="Shape 801"/>
          <p:cNvCxnSpPr/>
          <p:nvPr/>
        </p:nvCxnSpPr>
        <p:spPr>
          <a:xfrm flipH="1" rot="-5400000">
            <a:off x="2732087" y="2911475"/>
            <a:ext cx="571500" cy="463550"/>
          </a:xfrm>
          <a:prstGeom prst="straightConnector1">
            <a:avLst/>
          </a:prstGeom>
          <a:noFill/>
          <a:ln cap="flat" cmpd="sng" w="25400">
            <a:solidFill>
              <a:schemeClr val="dk1"/>
            </a:solidFill>
            <a:prstDash val="solid"/>
            <a:miter lim="800000"/>
            <a:headEnd len="med" w="med" type="none"/>
            <a:tailEnd len="med" w="med" type="triangle"/>
          </a:ln>
        </p:spPr>
      </p:cxnSp>
      <p:sp>
        <p:nvSpPr>
          <p:cNvPr id="802" name="Shape 802"/>
          <p:cNvSpPr/>
          <p:nvPr/>
        </p:nvSpPr>
        <p:spPr>
          <a:xfrm>
            <a:off x="2714625" y="4572000"/>
            <a:ext cx="500062" cy="428625"/>
          </a:xfrm>
          <a:prstGeom prst="ellipse">
            <a:avLst/>
          </a:prstGeom>
          <a:solidFill>
            <a:schemeClr val="lt1"/>
          </a:solidFill>
          <a:ln cap="flat" cmpd="sng" w="381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42</a:t>
            </a:r>
            <a:endParaRPr/>
          </a:p>
        </p:txBody>
      </p:sp>
      <p:cxnSp>
        <p:nvCxnSpPr>
          <p:cNvPr id="803" name="Shape 803"/>
          <p:cNvCxnSpPr/>
          <p:nvPr/>
        </p:nvCxnSpPr>
        <p:spPr>
          <a:xfrm rot="5400000">
            <a:off x="2768600" y="4052887"/>
            <a:ext cx="714375" cy="323850"/>
          </a:xfrm>
          <a:prstGeom prst="straightConnector1">
            <a:avLst/>
          </a:prstGeom>
          <a:noFill/>
          <a:ln cap="flat" cmpd="sng" w="25400">
            <a:solidFill>
              <a:schemeClr val="dk1"/>
            </a:solidFill>
            <a:prstDash val="solid"/>
            <a:miter lim="800000"/>
            <a:headEnd len="med" w="med" type="none"/>
            <a:tailEnd len="med" w="med" type="triangle"/>
          </a:ln>
        </p:spPr>
      </p:cxnSp>
      <p:sp>
        <p:nvSpPr>
          <p:cNvPr id="804" name="Shape 804"/>
          <p:cNvSpPr txBox="1"/>
          <p:nvPr/>
        </p:nvSpPr>
        <p:spPr>
          <a:xfrm>
            <a:off x="2357437" y="4643437"/>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05" name="Shape 805"/>
          <p:cNvSpPr txBox="1"/>
          <p:nvPr/>
        </p:nvSpPr>
        <p:spPr>
          <a:xfrm>
            <a:off x="6929437" y="3500437"/>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06" name="Shape 806"/>
          <p:cNvSpPr txBox="1"/>
          <p:nvPr/>
        </p:nvSpPr>
        <p:spPr>
          <a:xfrm>
            <a:off x="4357687" y="3429000"/>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07" name="Shape 807"/>
          <p:cNvSpPr txBox="1"/>
          <p:nvPr/>
        </p:nvSpPr>
        <p:spPr>
          <a:xfrm>
            <a:off x="1500187" y="3429000"/>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08" name="Shape 808"/>
          <p:cNvSpPr txBox="1"/>
          <p:nvPr/>
        </p:nvSpPr>
        <p:spPr>
          <a:xfrm>
            <a:off x="3500437" y="3500437"/>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09" name="Shape 809"/>
          <p:cNvSpPr txBox="1"/>
          <p:nvPr/>
        </p:nvSpPr>
        <p:spPr>
          <a:xfrm>
            <a:off x="2143125" y="2428875"/>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10" name="Shape 810"/>
          <p:cNvSpPr txBox="1"/>
          <p:nvPr/>
        </p:nvSpPr>
        <p:spPr>
          <a:xfrm>
            <a:off x="6000750" y="2428875"/>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11" name="Shape 811"/>
          <p:cNvSpPr txBox="1"/>
          <p:nvPr/>
        </p:nvSpPr>
        <p:spPr>
          <a:xfrm>
            <a:off x="3571875" y="1416050"/>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12" name="Shape 812"/>
          <p:cNvSpPr txBox="1"/>
          <p:nvPr/>
        </p:nvSpPr>
        <p:spPr>
          <a:xfrm>
            <a:off x="4000500" y="5357812"/>
            <a:ext cx="22860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AVL TREE</a:t>
            </a:r>
            <a:endParaRPr/>
          </a:p>
        </p:txBody>
      </p:sp>
      <p:sp>
        <p:nvSpPr>
          <p:cNvPr id="813" name="Shape 813"/>
          <p:cNvSpPr txBox="1"/>
          <p:nvPr>
            <p:ph type="title"/>
          </p:nvPr>
        </p:nvSpPr>
        <p:spPr>
          <a:xfrm>
            <a:off x="503237" y="500062"/>
            <a:ext cx="8183562"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000"/>
              <a:buFont typeface="Times New Roman"/>
              <a:buNone/>
            </a:pPr>
            <a:r>
              <a:rPr b="1" i="0" lang="en-US" sz="2000" u="none" cap="none" strike="noStrike">
                <a:solidFill>
                  <a:srgbClr val="B30DA7"/>
                </a:solidFill>
                <a:latin typeface="Times New Roman"/>
                <a:ea typeface="Times New Roman"/>
                <a:cs typeface="Times New Roman"/>
                <a:sym typeface="Times New Roman"/>
              </a:rPr>
              <a:t>EXAMPLE</a:t>
            </a:r>
            <a:endParaRPr/>
          </a:p>
        </p:txBody>
      </p:sp>
    </p:spTree>
  </p:cSld>
  <p:clrMapOvr>
    <a:masterClrMapping/>
  </p:clrMapOvr>
  <p:transition spd="med">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type="title"/>
          </p:nvPr>
        </p:nvSpPr>
        <p:spPr>
          <a:xfrm>
            <a:off x="503237" y="500062"/>
            <a:ext cx="8183562"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000"/>
              <a:buFont typeface="Times New Roman"/>
              <a:buNone/>
            </a:pPr>
            <a:r>
              <a:rPr b="1" i="0" lang="en-US" sz="2000" u="none" cap="none" strike="noStrike">
                <a:solidFill>
                  <a:srgbClr val="B30DA7"/>
                </a:solidFill>
                <a:latin typeface="Times New Roman"/>
                <a:ea typeface="Times New Roman"/>
                <a:cs typeface="Times New Roman"/>
                <a:sym typeface="Times New Roman"/>
              </a:rPr>
              <a:t>EXAMPLES</a:t>
            </a:r>
            <a:endParaRPr/>
          </a:p>
        </p:txBody>
      </p:sp>
      <p:sp>
        <p:nvSpPr>
          <p:cNvPr id="819" name="Shape 819"/>
          <p:cNvSpPr/>
          <p:nvPr/>
        </p:nvSpPr>
        <p:spPr>
          <a:xfrm>
            <a:off x="2143125" y="2143125"/>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10</a:t>
            </a:r>
            <a:endParaRPr/>
          </a:p>
        </p:txBody>
      </p:sp>
      <p:sp>
        <p:nvSpPr>
          <p:cNvPr id="820" name="Shape 820"/>
          <p:cNvSpPr/>
          <p:nvPr/>
        </p:nvSpPr>
        <p:spPr>
          <a:xfrm>
            <a:off x="8072437" y="4572000"/>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70</a:t>
            </a:r>
            <a:endParaRPr/>
          </a:p>
        </p:txBody>
      </p:sp>
      <p:sp>
        <p:nvSpPr>
          <p:cNvPr id="821" name="Shape 821"/>
          <p:cNvSpPr/>
          <p:nvPr/>
        </p:nvSpPr>
        <p:spPr>
          <a:xfrm>
            <a:off x="6929437" y="4572000"/>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62</a:t>
            </a:r>
            <a:endParaRPr/>
          </a:p>
        </p:txBody>
      </p:sp>
      <p:sp>
        <p:nvSpPr>
          <p:cNvPr id="822" name="Shape 822"/>
          <p:cNvSpPr/>
          <p:nvPr/>
        </p:nvSpPr>
        <p:spPr>
          <a:xfrm>
            <a:off x="7500937" y="3429000"/>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65</a:t>
            </a:r>
            <a:endParaRPr/>
          </a:p>
        </p:txBody>
      </p:sp>
      <p:sp>
        <p:nvSpPr>
          <p:cNvPr id="823" name="Shape 823"/>
          <p:cNvSpPr/>
          <p:nvPr/>
        </p:nvSpPr>
        <p:spPr>
          <a:xfrm>
            <a:off x="6286500" y="3429000"/>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55</a:t>
            </a:r>
            <a:endParaRPr/>
          </a:p>
        </p:txBody>
      </p:sp>
      <p:sp>
        <p:nvSpPr>
          <p:cNvPr id="824" name="Shape 824"/>
          <p:cNvSpPr/>
          <p:nvPr/>
        </p:nvSpPr>
        <p:spPr>
          <a:xfrm>
            <a:off x="6786562" y="2500312"/>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60</a:t>
            </a:r>
            <a:endParaRPr/>
          </a:p>
        </p:txBody>
      </p:sp>
      <p:sp>
        <p:nvSpPr>
          <p:cNvPr id="825" name="Shape 825"/>
          <p:cNvSpPr/>
          <p:nvPr/>
        </p:nvSpPr>
        <p:spPr>
          <a:xfrm>
            <a:off x="5429250" y="1500187"/>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50</a:t>
            </a:r>
            <a:endParaRPr/>
          </a:p>
        </p:txBody>
      </p:sp>
      <p:sp>
        <p:nvSpPr>
          <p:cNvPr id="826" name="Shape 826"/>
          <p:cNvSpPr/>
          <p:nvPr/>
        </p:nvSpPr>
        <p:spPr>
          <a:xfrm>
            <a:off x="2786062" y="3000375"/>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23</a:t>
            </a:r>
            <a:endParaRPr/>
          </a:p>
        </p:txBody>
      </p:sp>
      <p:sp>
        <p:nvSpPr>
          <p:cNvPr id="827" name="Shape 827"/>
          <p:cNvSpPr/>
          <p:nvPr/>
        </p:nvSpPr>
        <p:spPr>
          <a:xfrm>
            <a:off x="3500437" y="3929062"/>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45</a:t>
            </a:r>
            <a:endParaRPr/>
          </a:p>
        </p:txBody>
      </p:sp>
      <p:sp>
        <p:nvSpPr>
          <p:cNvPr id="828" name="Shape 828"/>
          <p:cNvSpPr/>
          <p:nvPr/>
        </p:nvSpPr>
        <p:spPr>
          <a:xfrm>
            <a:off x="4071937" y="4714875"/>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50</a:t>
            </a:r>
            <a:endParaRPr/>
          </a:p>
        </p:txBody>
      </p:sp>
      <p:sp>
        <p:nvSpPr>
          <p:cNvPr id="829" name="Shape 829"/>
          <p:cNvSpPr/>
          <p:nvPr/>
        </p:nvSpPr>
        <p:spPr>
          <a:xfrm>
            <a:off x="1428750" y="3071812"/>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a:t>
            </a:r>
            <a:endParaRPr/>
          </a:p>
        </p:txBody>
      </p:sp>
      <p:sp>
        <p:nvSpPr>
          <p:cNvPr id="830" name="Shape 830"/>
          <p:cNvSpPr/>
          <p:nvPr/>
        </p:nvSpPr>
        <p:spPr>
          <a:xfrm>
            <a:off x="857250" y="3929062"/>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a:t>
            </a:r>
            <a:endParaRPr/>
          </a:p>
        </p:txBody>
      </p:sp>
      <p:sp>
        <p:nvSpPr>
          <p:cNvPr id="831" name="Shape 831"/>
          <p:cNvSpPr/>
          <p:nvPr/>
        </p:nvSpPr>
        <p:spPr>
          <a:xfrm>
            <a:off x="428625" y="4929187"/>
            <a:ext cx="571500" cy="428625"/>
          </a:xfrm>
          <a:prstGeom prst="ellipse">
            <a:avLst/>
          </a:prstGeom>
          <a:solidFill>
            <a:schemeClr val="accent1"/>
          </a:solidFill>
          <a:ln cap="flat" cmpd="sng" w="42500">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a:t>
            </a:r>
            <a:endParaRPr/>
          </a:p>
        </p:txBody>
      </p:sp>
      <p:cxnSp>
        <p:nvCxnSpPr>
          <p:cNvPr id="832" name="Shape 832"/>
          <p:cNvCxnSpPr/>
          <p:nvPr/>
        </p:nvCxnSpPr>
        <p:spPr>
          <a:xfrm rot="5400000">
            <a:off x="6439693" y="2997993"/>
            <a:ext cx="563562" cy="298450"/>
          </a:xfrm>
          <a:prstGeom prst="straightConnector1">
            <a:avLst/>
          </a:prstGeom>
          <a:noFill/>
          <a:ln cap="flat" cmpd="sng" w="25400">
            <a:solidFill>
              <a:schemeClr val="dk1"/>
            </a:solidFill>
            <a:prstDash val="solid"/>
            <a:miter lim="800000"/>
            <a:headEnd len="med" w="med" type="none"/>
            <a:tailEnd len="med" w="med" type="triangle"/>
          </a:ln>
        </p:spPr>
      </p:cxnSp>
      <p:cxnSp>
        <p:nvCxnSpPr>
          <p:cNvPr id="833" name="Shape 833"/>
          <p:cNvCxnSpPr/>
          <p:nvPr/>
        </p:nvCxnSpPr>
        <p:spPr>
          <a:xfrm flipH="1" rot="-5400000">
            <a:off x="7257256" y="2899568"/>
            <a:ext cx="627062" cy="431800"/>
          </a:xfrm>
          <a:prstGeom prst="straightConnector1">
            <a:avLst/>
          </a:prstGeom>
          <a:noFill/>
          <a:ln cap="flat" cmpd="sng" w="25400">
            <a:solidFill>
              <a:schemeClr val="dk1"/>
            </a:solidFill>
            <a:prstDash val="solid"/>
            <a:miter lim="800000"/>
            <a:headEnd len="med" w="med" type="none"/>
            <a:tailEnd len="med" w="med" type="triangle"/>
          </a:ln>
        </p:spPr>
      </p:cxnSp>
      <p:cxnSp>
        <p:nvCxnSpPr>
          <p:cNvPr id="834" name="Shape 834"/>
          <p:cNvCxnSpPr/>
          <p:nvPr/>
        </p:nvCxnSpPr>
        <p:spPr>
          <a:xfrm rot="5400000">
            <a:off x="6941343" y="3929856"/>
            <a:ext cx="777875" cy="633412"/>
          </a:xfrm>
          <a:prstGeom prst="straightConnector1">
            <a:avLst/>
          </a:prstGeom>
          <a:noFill/>
          <a:ln cap="flat" cmpd="sng" w="25400">
            <a:solidFill>
              <a:schemeClr val="dk1"/>
            </a:solidFill>
            <a:prstDash val="solid"/>
            <a:miter lim="800000"/>
            <a:headEnd len="med" w="med" type="none"/>
            <a:tailEnd len="med" w="med" type="triangle"/>
          </a:ln>
        </p:spPr>
      </p:cxnSp>
      <p:cxnSp>
        <p:nvCxnSpPr>
          <p:cNvPr id="835" name="Shape 835"/>
          <p:cNvCxnSpPr/>
          <p:nvPr/>
        </p:nvCxnSpPr>
        <p:spPr>
          <a:xfrm flipH="1" rot="-5400000">
            <a:off x="7855743" y="3931443"/>
            <a:ext cx="849312" cy="558800"/>
          </a:xfrm>
          <a:prstGeom prst="straightConnector1">
            <a:avLst/>
          </a:prstGeom>
          <a:noFill/>
          <a:ln cap="flat" cmpd="sng" w="25400">
            <a:solidFill>
              <a:schemeClr val="dk1"/>
            </a:solidFill>
            <a:prstDash val="solid"/>
            <a:miter lim="800000"/>
            <a:headEnd len="med" w="med" type="none"/>
            <a:tailEnd len="med" w="med" type="triangle"/>
          </a:ln>
        </p:spPr>
      </p:cxnSp>
      <p:cxnSp>
        <p:nvCxnSpPr>
          <p:cNvPr id="836" name="Shape 836"/>
          <p:cNvCxnSpPr/>
          <p:nvPr/>
        </p:nvCxnSpPr>
        <p:spPr>
          <a:xfrm rot="5400000">
            <a:off x="1793081" y="2639218"/>
            <a:ext cx="619125" cy="373062"/>
          </a:xfrm>
          <a:prstGeom prst="straightConnector1">
            <a:avLst/>
          </a:prstGeom>
          <a:noFill/>
          <a:ln cap="flat" cmpd="sng" w="25400">
            <a:solidFill>
              <a:schemeClr val="dk1"/>
            </a:solidFill>
            <a:prstDash val="solid"/>
            <a:miter lim="800000"/>
            <a:headEnd len="med" w="med" type="none"/>
            <a:tailEnd len="med" w="med" type="triangle"/>
          </a:ln>
        </p:spPr>
      </p:cxnSp>
      <p:cxnSp>
        <p:nvCxnSpPr>
          <p:cNvPr id="837" name="Shape 837"/>
          <p:cNvCxnSpPr/>
          <p:nvPr/>
        </p:nvCxnSpPr>
        <p:spPr>
          <a:xfrm flipH="1" rot="-5400000">
            <a:off x="2615406" y="2543968"/>
            <a:ext cx="484187" cy="428625"/>
          </a:xfrm>
          <a:prstGeom prst="straightConnector1">
            <a:avLst/>
          </a:prstGeom>
          <a:noFill/>
          <a:ln cap="flat" cmpd="sng" w="25400">
            <a:solidFill>
              <a:schemeClr val="dk1"/>
            </a:solidFill>
            <a:prstDash val="solid"/>
            <a:miter lim="800000"/>
            <a:headEnd len="med" w="med" type="none"/>
            <a:tailEnd len="med" w="med" type="triangle"/>
          </a:ln>
        </p:spPr>
      </p:cxnSp>
      <p:cxnSp>
        <p:nvCxnSpPr>
          <p:cNvPr id="838" name="Shape 838"/>
          <p:cNvCxnSpPr/>
          <p:nvPr/>
        </p:nvCxnSpPr>
        <p:spPr>
          <a:xfrm rot="5400000">
            <a:off x="1242218" y="3528218"/>
            <a:ext cx="500062" cy="444500"/>
          </a:xfrm>
          <a:prstGeom prst="straightConnector1">
            <a:avLst/>
          </a:prstGeom>
          <a:noFill/>
          <a:ln cap="flat" cmpd="sng" w="25400">
            <a:solidFill>
              <a:schemeClr val="dk1"/>
            </a:solidFill>
            <a:prstDash val="solid"/>
            <a:miter lim="800000"/>
            <a:headEnd len="med" w="med" type="none"/>
            <a:tailEnd len="med" w="med" type="triangle"/>
          </a:ln>
        </p:spPr>
      </p:cxnSp>
      <p:cxnSp>
        <p:nvCxnSpPr>
          <p:cNvPr id="839" name="Shape 839"/>
          <p:cNvCxnSpPr/>
          <p:nvPr/>
        </p:nvCxnSpPr>
        <p:spPr>
          <a:xfrm rot="5400000">
            <a:off x="591343" y="4480718"/>
            <a:ext cx="619125" cy="373062"/>
          </a:xfrm>
          <a:prstGeom prst="straightConnector1">
            <a:avLst/>
          </a:prstGeom>
          <a:noFill/>
          <a:ln cap="flat" cmpd="sng" w="25400">
            <a:solidFill>
              <a:schemeClr val="dk1"/>
            </a:solidFill>
            <a:prstDash val="solid"/>
            <a:miter lim="800000"/>
            <a:headEnd len="med" w="med" type="none"/>
            <a:tailEnd len="med" w="med" type="triangle"/>
          </a:ln>
        </p:spPr>
      </p:cxnSp>
      <p:cxnSp>
        <p:nvCxnSpPr>
          <p:cNvPr id="840" name="Shape 840"/>
          <p:cNvCxnSpPr/>
          <p:nvPr/>
        </p:nvCxnSpPr>
        <p:spPr>
          <a:xfrm flipH="1" rot="-5400000">
            <a:off x="3248025" y="3390900"/>
            <a:ext cx="563562" cy="512762"/>
          </a:xfrm>
          <a:prstGeom prst="straightConnector1">
            <a:avLst/>
          </a:prstGeom>
          <a:noFill/>
          <a:ln cap="flat" cmpd="sng" w="25400">
            <a:solidFill>
              <a:schemeClr val="dk1"/>
            </a:solidFill>
            <a:prstDash val="solid"/>
            <a:miter lim="800000"/>
            <a:headEnd len="med" w="med" type="none"/>
            <a:tailEnd len="med" w="med" type="triangle"/>
          </a:ln>
        </p:spPr>
      </p:cxnSp>
      <p:cxnSp>
        <p:nvCxnSpPr>
          <p:cNvPr id="841" name="Shape 841"/>
          <p:cNvCxnSpPr/>
          <p:nvPr/>
        </p:nvCxnSpPr>
        <p:spPr>
          <a:xfrm flipH="1" rot="-5400000">
            <a:off x="3964781" y="4321968"/>
            <a:ext cx="428625" cy="357187"/>
          </a:xfrm>
          <a:prstGeom prst="straightConnector1">
            <a:avLst/>
          </a:prstGeom>
          <a:noFill/>
          <a:ln cap="flat" cmpd="sng" w="25400">
            <a:solidFill>
              <a:schemeClr val="dk1"/>
            </a:solidFill>
            <a:prstDash val="solid"/>
            <a:miter lim="800000"/>
            <a:headEnd len="med" w="med" type="none"/>
            <a:tailEnd len="med" w="med" type="triangle"/>
          </a:ln>
        </p:spPr>
      </p:cxnSp>
      <p:cxnSp>
        <p:nvCxnSpPr>
          <p:cNvPr id="842" name="Shape 842"/>
          <p:cNvCxnSpPr/>
          <p:nvPr/>
        </p:nvCxnSpPr>
        <p:spPr>
          <a:xfrm>
            <a:off x="6000750" y="1714500"/>
            <a:ext cx="869950" cy="849312"/>
          </a:xfrm>
          <a:prstGeom prst="straightConnector1">
            <a:avLst/>
          </a:prstGeom>
          <a:noFill/>
          <a:ln cap="flat" cmpd="sng" w="25400">
            <a:solidFill>
              <a:schemeClr val="dk1"/>
            </a:solidFill>
            <a:prstDash val="solid"/>
            <a:miter lim="800000"/>
            <a:headEnd len="med" w="med" type="none"/>
            <a:tailEnd len="med" w="med" type="triangle"/>
          </a:ln>
        </p:spPr>
      </p:cxnSp>
      <p:sp>
        <p:nvSpPr>
          <p:cNvPr id="843" name="Shape 843"/>
          <p:cNvSpPr txBox="1"/>
          <p:nvPr/>
        </p:nvSpPr>
        <p:spPr>
          <a:xfrm>
            <a:off x="857250" y="5273675"/>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44" name="Shape 844"/>
          <p:cNvSpPr txBox="1"/>
          <p:nvPr/>
        </p:nvSpPr>
        <p:spPr>
          <a:xfrm>
            <a:off x="3857625" y="5059362"/>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45" name="Shape 845"/>
          <p:cNvSpPr txBox="1"/>
          <p:nvPr/>
        </p:nvSpPr>
        <p:spPr>
          <a:xfrm>
            <a:off x="6143625" y="3773487"/>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46" name="Shape 846"/>
          <p:cNvSpPr txBox="1"/>
          <p:nvPr/>
        </p:nvSpPr>
        <p:spPr>
          <a:xfrm>
            <a:off x="6929437" y="4987925"/>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47" name="Shape 847"/>
          <p:cNvSpPr txBox="1"/>
          <p:nvPr/>
        </p:nvSpPr>
        <p:spPr>
          <a:xfrm>
            <a:off x="8143875" y="5000625"/>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48" name="Shape 848"/>
          <p:cNvSpPr txBox="1"/>
          <p:nvPr/>
        </p:nvSpPr>
        <p:spPr>
          <a:xfrm>
            <a:off x="8072437" y="3344862"/>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49" name="Shape 849"/>
          <p:cNvSpPr txBox="1"/>
          <p:nvPr/>
        </p:nvSpPr>
        <p:spPr>
          <a:xfrm>
            <a:off x="3143250" y="4059237"/>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50" name="Shape 850"/>
          <p:cNvSpPr txBox="1"/>
          <p:nvPr/>
        </p:nvSpPr>
        <p:spPr>
          <a:xfrm>
            <a:off x="6357937" y="2500312"/>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51" name="Shape 851"/>
          <p:cNvSpPr txBox="1"/>
          <p:nvPr/>
        </p:nvSpPr>
        <p:spPr>
          <a:xfrm>
            <a:off x="500062" y="3987800"/>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52" name="Shape 852"/>
          <p:cNvSpPr txBox="1"/>
          <p:nvPr/>
        </p:nvSpPr>
        <p:spPr>
          <a:xfrm>
            <a:off x="3295650" y="2857500"/>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853" name="Shape 853"/>
          <p:cNvSpPr txBox="1"/>
          <p:nvPr/>
        </p:nvSpPr>
        <p:spPr>
          <a:xfrm>
            <a:off x="1071562" y="3009900"/>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854" name="Shape 854"/>
          <p:cNvSpPr txBox="1"/>
          <p:nvPr/>
        </p:nvSpPr>
        <p:spPr>
          <a:xfrm>
            <a:off x="1785937" y="2058987"/>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55" name="Shape 855"/>
          <p:cNvSpPr txBox="1"/>
          <p:nvPr/>
        </p:nvSpPr>
        <p:spPr>
          <a:xfrm>
            <a:off x="5072062" y="1357312"/>
            <a:ext cx="50006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5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par>
                                <p:cTn fill="hold" nodeType="with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500"/>
                                        <p:tgtEl>
                                          <p:spTgt spid="855"/>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Shape 860"/>
          <p:cNvSpPr txBox="1"/>
          <p:nvPr/>
        </p:nvSpPr>
        <p:spPr>
          <a:xfrm>
            <a:off x="685800" y="381000"/>
            <a:ext cx="7772400" cy="838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600"/>
              <a:buFont typeface="Times New Roman"/>
              <a:buNone/>
            </a:pPr>
            <a:r>
              <a:rPr b="1" i="0" lang="en-US" sz="3600" u="none">
                <a:solidFill>
                  <a:srgbClr val="B30DA7"/>
                </a:solidFill>
                <a:latin typeface="Times New Roman"/>
                <a:ea typeface="Times New Roman"/>
                <a:cs typeface="Times New Roman"/>
                <a:sym typeface="Times New Roman"/>
              </a:rPr>
              <a:t>Rebalancing</a:t>
            </a:r>
            <a:endParaRPr/>
          </a:p>
        </p:txBody>
      </p:sp>
      <p:sp>
        <p:nvSpPr>
          <p:cNvPr id="861" name="Shape 861"/>
          <p:cNvSpPr txBox="1"/>
          <p:nvPr/>
        </p:nvSpPr>
        <p:spPr>
          <a:xfrm>
            <a:off x="571500" y="142875"/>
            <a:ext cx="7772400" cy="838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2" name="Shape 862"/>
          <p:cNvSpPr txBox="1"/>
          <p:nvPr/>
        </p:nvSpPr>
        <p:spPr>
          <a:xfrm>
            <a:off x="357187" y="1428750"/>
            <a:ext cx="8077200" cy="4648200"/>
          </a:xfrm>
          <a:prstGeom prst="rect">
            <a:avLst/>
          </a:prstGeom>
          <a:noFill/>
          <a:ln>
            <a:noFill/>
          </a:ln>
        </p:spPr>
        <p:txBody>
          <a:bodyPr anchorCtr="0" anchor="t" bIns="45700" lIns="182875" spcFirstLastPara="1" rIns="91425" wrap="square" tIns="91425">
            <a:noAutofit/>
          </a:bodyPr>
          <a:lstStyle/>
          <a:p>
            <a:pPr indent="-609600" lvl="0" marL="609600" marR="0" rtl="0" algn="l">
              <a:lnSpc>
                <a:spcPct val="100000"/>
              </a:lnSpc>
              <a:spcBef>
                <a:spcPts val="0"/>
              </a:spcBef>
              <a:spcAft>
                <a:spcPts val="0"/>
              </a:spcAft>
              <a:buClr>
                <a:srgbClr val="B30DA7"/>
              </a:buClr>
              <a:buSzPts val="2240"/>
              <a:buFont typeface="Noto Sans Symbols"/>
              <a:buChar char="●"/>
            </a:pPr>
            <a:r>
              <a:rPr b="0" i="0" lang="en-US" sz="2800" u="none">
                <a:solidFill>
                  <a:schemeClr val="dk1"/>
                </a:solidFill>
                <a:latin typeface="Times New Roman"/>
                <a:ea typeface="Times New Roman"/>
                <a:cs typeface="Times New Roman"/>
                <a:sym typeface="Times New Roman"/>
              </a:rPr>
              <a:t>Suppose the node to be rebalanced is X. There are 4 cases that we might have to fix (two are the mirror images of the other two):</a:t>
            </a:r>
            <a:endParaRPr/>
          </a:p>
          <a:p>
            <a:pPr indent="-533400" lvl="1" marL="990600" marR="0" rtl="0" algn="l">
              <a:lnSpc>
                <a:spcPct val="100000"/>
              </a:lnSpc>
              <a:spcBef>
                <a:spcPts val="200"/>
              </a:spcBef>
              <a:spcAft>
                <a:spcPts val="0"/>
              </a:spcAft>
              <a:buClr>
                <a:srgbClr val="B30DA7"/>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An insertion in the left subtree of the left child of X,</a:t>
            </a:r>
            <a:endParaRPr/>
          </a:p>
          <a:p>
            <a:pPr indent="-533400" lvl="1" marL="990600" marR="0" rtl="0" algn="l">
              <a:lnSpc>
                <a:spcPct val="100000"/>
              </a:lnSpc>
              <a:spcBef>
                <a:spcPts val="200"/>
              </a:spcBef>
              <a:spcAft>
                <a:spcPts val="0"/>
              </a:spcAft>
              <a:buClr>
                <a:srgbClr val="B30DA7"/>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An insertion in the right subtree of the left child of X,</a:t>
            </a:r>
            <a:endParaRPr/>
          </a:p>
          <a:p>
            <a:pPr indent="-533400" lvl="1" marL="990600" marR="0" rtl="0" algn="l">
              <a:lnSpc>
                <a:spcPct val="100000"/>
              </a:lnSpc>
              <a:spcBef>
                <a:spcPts val="200"/>
              </a:spcBef>
              <a:spcAft>
                <a:spcPts val="0"/>
              </a:spcAft>
              <a:buClr>
                <a:srgbClr val="B30DA7"/>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An insertion in the left subtree of the right child of X, or</a:t>
            </a:r>
            <a:endParaRPr/>
          </a:p>
          <a:p>
            <a:pPr indent="-533400" lvl="1" marL="990600" marR="0" rtl="0" algn="l">
              <a:lnSpc>
                <a:spcPct val="100000"/>
              </a:lnSpc>
              <a:spcBef>
                <a:spcPts val="200"/>
              </a:spcBef>
              <a:spcAft>
                <a:spcPts val="0"/>
              </a:spcAft>
              <a:buClr>
                <a:srgbClr val="B30DA7"/>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An insertion in the right subtree of the right child of X.</a:t>
            </a:r>
            <a:endParaRPr/>
          </a:p>
          <a:p>
            <a:pPr indent="-609600" lvl="0" marL="609600" marR="0" rtl="0" algn="l">
              <a:lnSpc>
                <a:spcPct val="100000"/>
              </a:lnSpc>
              <a:spcBef>
                <a:spcPts val="200"/>
              </a:spcBef>
              <a:spcAft>
                <a:spcPts val="0"/>
              </a:spcAft>
              <a:buClr>
                <a:srgbClr val="B30DA7"/>
              </a:buClr>
              <a:buSzPts val="2240"/>
              <a:buFont typeface="Noto Sans Symbols"/>
              <a:buChar char="●"/>
            </a:pPr>
            <a:r>
              <a:rPr b="0" i="0" lang="en-US" sz="2800" u="none">
                <a:solidFill>
                  <a:schemeClr val="dk1"/>
                </a:solidFill>
                <a:latin typeface="Times New Roman"/>
                <a:ea typeface="Times New Roman"/>
                <a:cs typeface="Times New Roman"/>
                <a:sym typeface="Times New Roman"/>
              </a:rPr>
              <a:t>Balance is restored by tree </a:t>
            </a:r>
            <a:r>
              <a:rPr b="0" i="1" lang="en-US" sz="2800" u="none">
                <a:solidFill>
                  <a:schemeClr val="dk1"/>
                </a:solidFill>
                <a:latin typeface="Times New Roman"/>
                <a:ea typeface="Times New Roman"/>
                <a:cs typeface="Times New Roman"/>
                <a:sym typeface="Times New Roman"/>
              </a:rPr>
              <a:t>rotations</a:t>
            </a:r>
            <a:r>
              <a:rPr b="0" i="0" lang="en-US" sz="2800" u="none">
                <a:solidFill>
                  <a:schemeClr val="dk1"/>
                </a:solidFill>
                <a:latin typeface="Times New Roman"/>
                <a:ea typeface="Times New Roman"/>
                <a:cs typeface="Times New Roman"/>
                <a:sym typeface="Times New Roman"/>
              </a:rPr>
              <a:t>.</a:t>
            </a:r>
            <a:endParaRPr/>
          </a:p>
        </p:txBody>
      </p:sp>
    </p:spTree>
  </p:cSld>
  <p:clrMapOvr>
    <a:masterClrMapping/>
  </p:clrMapOvr>
  <p:transition spd="med">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503237" y="357187"/>
            <a:ext cx="8183562" cy="1050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600"/>
              <a:buFont typeface="Times New Roman"/>
              <a:buNone/>
            </a:pPr>
            <a:r>
              <a:rPr b="1" i="0" lang="en-US" sz="3600" u="none" cap="none" strike="noStrike">
                <a:solidFill>
                  <a:srgbClr val="B30DA7"/>
                </a:solidFill>
                <a:latin typeface="Times New Roman"/>
                <a:ea typeface="Times New Roman"/>
                <a:cs typeface="Times New Roman"/>
                <a:sym typeface="Times New Roman"/>
              </a:rPr>
              <a:t>Single Rotation</a:t>
            </a:r>
            <a:endParaRPr/>
          </a:p>
        </p:txBody>
      </p:sp>
      <p:sp>
        <p:nvSpPr>
          <p:cNvPr id="868" name="Shape 868"/>
          <p:cNvSpPr txBox="1"/>
          <p:nvPr>
            <p:ph idx="1" type="body"/>
          </p:nvPr>
        </p:nvSpPr>
        <p:spPr>
          <a:xfrm>
            <a:off x="503237" y="1598612"/>
            <a:ext cx="835501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rgbClr val="B30DA7"/>
              </a:buClr>
              <a:buSzPts val="1920"/>
              <a:buFont typeface="Noto Sans Symbols"/>
              <a:buChar char="●"/>
            </a:pPr>
            <a:r>
              <a:rPr b="0" i="0" lang="en-US" sz="2400" u="none">
                <a:solidFill>
                  <a:schemeClr val="dk1"/>
                </a:solidFill>
                <a:latin typeface="Times New Roman"/>
                <a:ea typeface="Times New Roman"/>
                <a:cs typeface="Times New Roman"/>
                <a:sym typeface="Times New Roman"/>
              </a:rPr>
              <a:t>A single rotation switches the roles of the parent and child while maintaining the search order</a:t>
            </a:r>
            <a:endParaRPr/>
          </a:p>
          <a:p>
            <a:pPr indent="-265112" lvl="0" marL="265112" marR="0" rtl="0" algn="l">
              <a:lnSpc>
                <a:spcPct val="100000"/>
              </a:lnSpc>
              <a:spcBef>
                <a:spcPts val="200"/>
              </a:spcBef>
              <a:spcAft>
                <a:spcPts val="0"/>
              </a:spcAft>
              <a:buClr>
                <a:srgbClr val="B30DA7"/>
              </a:buClr>
              <a:buSzPts val="1920"/>
              <a:buFont typeface="Noto Sans Symbols"/>
              <a:buChar char="●"/>
            </a:pPr>
            <a:r>
              <a:rPr b="0" i="0" lang="en-US" sz="2400" u="none">
                <a:solidFill>
                  <a:schemeClr val="dk1"/>
                </a:solidFill>
                <a:latin typeface="Times New Roman"/>
                <a:ea typeface="Times New Roman"/>
                <a:cs typeface="Times New Roman"/>
                <a:sym typeface="Times New Roman"/>
              </a:rPr>
              <a:t>Single rotation handles the outside cases (i.e. 1 and 4)</a:t>
            </a:r>
            <a:endParaRPr/>
          </a:p>
          <a:p>
            <a:pPr indent="-265112" lvl="0" marL="265112" marR="0" rtl="0" algn="l">
              <a:lnSpc>
                <a:spcPct val="100000"/>
              </a:lnSpc>
              <a:spcBef>
                <a:spcPts val="200"/>
              </a:spcBef>
              <a:spcAft>
                <a:spcPts val="0"/>
              </a:spcAft>
              <a:buClr>
                <a:srgbClr val="B30DA7"/>
              </a:buClr>
              <a:buSzPts val="1920"/>
              <a:buFont typeface="Noto Sans Symbols"/>
              <a:buChar char="●"/>
            </a:pPr>
            <a:r>
              <a:rPr b="0" i="0" lang="en-US" sz="2400" u="none">
                <a:solidFill>
                  <a:schemeClr val="dk1"/>
                </a:solidFill>
                <a:latin typeface="Times New Roman"/>
                <a:ea typeface="Times New Roman"/>
                <a:cs typeface="Times New Roman"/>
                <a:sym typeface="Times New Roman"/>
              </a:rPr>
              <a:t>We rotate between a node and its child. </a:t>
            </a:r>
            <a:endParaRPr/>
          </a:p>
          <a:p>
            <a:pPr indent="-200024" lvl="1" marL="547687" marR="0" rtl="0" algn="l">
              <a:lnSpc>
                <a:spcPct val="100000"/>
              </a:lnSpc>
              <a:spcBef>
                <a:spcPts val="200"/>
              </a:spcBef>
              <a:spcAft>
                <a:spcPts val="0"/>
              </a:spcAft>
              <a:buClr>
                <a:srgbClr val="B30DA7"/>
              </a:buClr>
              <a:buSzPts val="2400"/>
              <a:buFont typeface="Verdana"/>
              <a:buChar char="◦"/>
            </a:pPr>
            <a:r>
              <a:rPr b="0" i="0" lang="en-US" sz="2400" u="none" cap="none" strike="noStrike">
                <a:solidFill>
                  <a:schemeClr val="dk1"/>
                </a:solidFill>
                <a:latin typeface="Times New Roman"/>
                <a:ea typeface="Times New Roman"/>
                <a:cs typeface="Times New Roman"/>
                <a:sym typeface="Times New Roman"/>
              </a:rPr>
              <a:t>Child becomes parent</a:t>
            </a:r>
            <a:endParaRPr/>
          </a:p>
          <a:p>
            <a:pPr indent="-200024" lvl="1" marL="547687" marR="0" rtl="0" algn="l">
              <a:lnSpc>
                <a:spcPct val="100000"/>
              </a:lnSpc>
              <a:spcBef>
                <a:spcPts val="200"/>
              </a:spcBef>
              <a:spcAft>
                <a:spcPts val="0"/>
              </a:spcAft>
              <a:buClr>
                <a:srgbClr val="B30DA7"/>
              </a:buClr>
              <a:buSzPts val="2400"/>
              <a:buFont typeface="Verdana"/>
              <a:buChar char="◦"/>
            </a:pPr>
            <a:r>
              <a:rPr b="0" i="0" lang="en-US" sz="2400" u="none" cap="none" strike="noStrike">
                <a:solidFill>
                  <a:schemeClr val="dk1"/>
                </a:solidFill>
                <a:latin typeface="Times New Roman"/>
                <a:ea typeface="Times New Roman"/>
                <a:cs typeface="Times New Roman"/>
                <a:sym typeface="Times New Roman"/>
              </a:rPr>
              <a:t> Parent becomes right child in case 1 and left child in case 4</a:t>
            </a:r>
            <a:endParaRPr/>
          </a:p>
          <a:p>
            <a:pPr indent="-265112" lvl="0" marL="265112" marR="0" rtl="0" algn="l">
              <a:lnSpc>
                <a:spcPct val="100000"/>
              </a:lnSpc>
              <a:spcBef>
                <a:spcPts val="200"/>
              </a:spcBef>
              <a:spcAft>
                <a:spcPts val="0"/>
              </a:spcAft>
              <a:buClr>
                <a:srgbClr val="B30DA7"/>
              </a:buClr>
              <a:buSzPts val="1920"/>
              <a:buFont typeface="Noto Sans Symbols"/>
              <a:buChar char="●"/>
            </a:pPr>
            <a:r>
              <a:rPr b="0" i="0" lang="en-US" sz="2400" u="none">
                <a:solidFill>
                  <a:schemeClr val="dk1"/>
                </a:solidFill>
                <a:latin typeface="Times New Roman"/>
                <a:ea typeface="Times New Roman"/>
                <a:cs typeface="Times New Roman"/>
                <a:sym typeface="Times New Roman"/>
              </a:rPr>
              <a:t>The result is a binary search tree that satisfies the AVL property</a:t>
            </a:r>
            <a:endParaRPr/>
          </a:p>
          <a:p>
            <a:pPr indent="-143193" lvl="0" marL="265113" marR="0" rtl="0" algn="l">
              <a:spcBef>
                <a:spcPts val="25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503237" y="500062"/>
            <a:ext cx="8183562" cy="1050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Single Rotation To Fix Case 1: Rotate  Right</a:t>
            </a:r>
            <a:endParaRPr/>
          </a:p>
        </p:txBody>
      </p:sp>
      <p:pic>
        <p:nvPicPr>
          <p:cNvPr id="874" name="Shape 874"/>
          <p:cNvPicPr preferRelativeResize="0"/>
          <p:nvPr/>
        </p:nvPicPr>
        <p:blipFill rotWithShape="1">
          <a:blip r:embed="rId3">
            <a:alphaModFix/>
          </a:blip>
          <a:srcRect b="0" l="0" r="0" t="0"/>
          <a:stretch/>
        </p:blipFill>
        <p:spPr>
          <a:xfrm>
            <a:off x="642937" y="1428750"/>
            <a:ext cx="7812087" cy="4019550"/>
          </a:xfrm>
          <a:prstGeom prst="rect">
            <a:avLst/>
          </a:prstGeom>
          <a:noFill/>
          <a:ln>
            <a:noFill/>
          </a:ln>
        </p:spPr>
      </p:pic>
      <p:sp>
        <p:nvSpPr>
          <p:cNvPr id="875" name="Shape 875"/>
          <p:cNvSpPr/>
          <p:nvPr/>
        </p:nvSpPr>
        <p:spPr>
          <a:xfrm rot="-5400000">
            <a:off x="2445543" y="2202656"/>
            <a:ext cx="366712" cy="381000"/>
          </a:xfrm>
          <a:custGeom>
            <a:pathLst>
              <a:path extrusionOk="0" h="21600" w="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med">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Shape 880"/>
          <p:cNvSpPr txBox="1"/>
          <p:nvPr>
            <p:ph type="title"/>
          </p:nvPr>
        </p:nvSpPr>
        <p:spPr>
          <a:xfrm>
            <a:off x="503237" y="500062"/>
            <a:ext cx="8183562" cy="1050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Single Rotation To Fix Case 4: Rotate Left</a:t>
            </a:r>
            <a:endParaRPr/>
          </a:p>
        </p:txBody>
      </p:sp>
      <p:pic>
        <p:nvPicPr>
          <p:cNvPr id="881" name="Shape 881"/>
          <p:cNvPicPr preferRelativeResize="0"/>
          <p:nvPr/>
        </p:nvPicPr>
        <p:blipFill rotWithShape="1">
          <a:blip r:embed="rId3">
            <a:alphaModFix/>
          </a:blip>
          <a:srcRect b="0" l="0" r="0" t="0"/>
          <a:stretch/>
        </p:blipFill>
        <p:spPr>
          <a:xfrm>
            <a:off x="520700" y="1282700"/>
            <a:ext cx="8102600" cy="4289425"/>
          </a:xfrm>
          <a:prstGeom prst="rect">
            <a:avLst/>
          </a:prstGeom>
          <a:noFill/>
          <a:ln>
            <a:noFill/>
          </a:ln>
        </p:spPr>
      </p:pic>
      <p:sp>
        <p:nvSpPr>
          <p:cNvPr id="882" name="Shape 882"/>
          <p:cNvSpPr/>
          <p:nvPr/>
        </p:nvSpPr>
        <p:spPr>
          <a:xfrm flipH="1" rot="5400000">
            <a:off x="6331743" y="2202656"/>
            <a:ext cx="366712" cy="381000"/>
          </a:xfrm>
          <a:custGeom>
            <a:pathLst>
              <a:path extrusionOk="0" h="21600" w="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med">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Shape 887"/>
          <p:cNvSpPr txBox="1"/>
          <p:nvPr>
            <p:ph type="title"/>
          </p:nvPr>
        </p:nvSpPr>
        <p:spPr>
          <a:xfrm>
            <a:off x="571500" y="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AVL Tree Rotations</a:t>
            </a:r>
            <a:endParaRPr/>
          </a:p>
        </p:txBody>
      </p:sp>
      <p:sp>
        <p:nvSpPr>
          <p:cNvPr id="888" name="Shape 888"/>
          <p:cNvSpPr txBox="1"/>
          <p:nvPr>
            <p:ph idx="1" type="body"/>
          </p:nvPr>
        </p:nvSpPr>
        <p:spPr>
          <a:xfrm>
            <a:off x="428625" y="11430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  Single rotations:</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   insert   </a:t>
            </a:r>
            <a:r>
              <a:rPr b="0" i="0" lang="en-US" sz="2800" u="none">
                <a:solidFill>
                  <a:schemeClr val="dk1"/>
                </a:solidFill>
                <a:latin typeface="Times New Roman"/>
                <a:ea typeface="Times New Roman"/>
                <a:cs typeface="Times New Roman"/>
                <a:sym typeface="Times New Roman"/>
              </a:rPr>
              <a:t>14, 15, 16, 13, 12, 11, 10</a:t>
            </a:r>
            <a:endParaRPr/>
          </a:p>
        </p:txBody>
      </p:sp>
      <p:sp>
        <p:nvSpPr>
          <p:cNvPr id="889" name="Shape 889"/>
          <p:cNvSpPr/>
          <p:nvPr/>
        </p:nvSpPr>
        <p:spPr>
          <a:xfrm>
            <a:off x="3200400" y="3505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0" name="Shape 890"/>
          <p:cNvSpPr txBox="1"/>
          <p:nvPr/>
        </p:nvSpPr>
        <p:spPr>
          <a:xfrm>
            <a:off x="3200400" y="3500437"/>
            <a:ext cx="457200" cy="366712"/>
          </a:xfrm>
          <a:prstGeom prst="rect">
            <a:avLst/>
          </a:prstGeom>
          <a:noFill/>
          <a:ln cap="flat" cmpd="sng" w="2857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14</a:t>
            </a:r>
            <a:endParaRPr/>
          </a:p>
        </p:txBody>
      </p:sp>
      <p:cxnSp>
        <p:nvCxnSpPr>
          <p:cNvPr id="891" name="Shape 891"/>
          <p:cNvCxnSpPr/>
          <p:nvPr/>
        </p:nvCxnSpPr>
        <p:spPr>
          <a:xfrm>
            <a:off x="3581400" y="3733800"/>
            <a:ext cx="2057400" cy="685800"/>
          </a:xfrm>
          <a:prstGeom prst="straightConnector1">
            <a:avLst/>
          </a:prstGeom>
          <a:noFill/>
          <a:ln cap="flat" cmpd="sng" w="9525">
            <a:solidFill>
              <a:schemeClr val="dk1"/>
            </a:solidFill>
            <a:prstDash val="solid"/>
            <a:miter lim="800000"/>
            <a:headEnd len="med" w="med" type="none"/>
            <a:tailEnd len="med" w="med" type="none"/>
          </a:ln>
        </p:spPr>
      </p:cxnSp>
      <p:sp>
        <p:nvSpPr>
          <p:cNvPr id="892" name="Shape 892"/>
          <p:cNvSpPr/>
          <p:nvPr/>
        </p:nvSpPr>
        <p:spPr>
          <a:xfrm>
            <a:off x="5562600" y="4343400"/>
            <a:ext cx="381000" cy="381000"/>
          </a:xfrm>
          <a:prstGeom prst="ellipse">
            <a:avLst/>
          </a:prstGeom>
          <a:solidFill>
            <a:schemeClr val="accent1"/>
          </a:solidFill>
          <a:ln cap="flat" cmpd="sng" w="28575">
            <a:solidFill>
              <a:srgbClr val="B30D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3" name="Shape 893"/>
          <p:cNvSpPr txBox="1"/>
          <p:nvPr/>
        </p:nvSpPr>
        <p:spPr>
          <a:xfrm>
            <a:off x="5562600" y="4343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15</a:t>
            </a:r>
            <a:endParaRPr/>
          </a:p>
        </p:txBody>
      </p:sp>
      <p:sp>
        <p:nvSpPr>
          <p:cNvPr id="894" name="Shape 894"/>
          <p:cNvSpPr txBox="1"/>
          <p:nvPr/>
        </p:nvSpPr>
        <p:spPr>
          <a:xfrm>
            <a:off x="1066800" y="2286000"/>
            <a:ext cx="365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First insert 14 and 15:</a:t>
            </a:r>
            <a:endParaRPr/>
          </a:p>
        </p:txBody>
      </p:sp>
      <p:sp>
        <p:nvSpPr>
          <p:cNvPr id="895" name="Shape 895"/>
          <p:cNvSpPr txBox="1"/>
          <p:nvPr/>
        </p:nvSpPr>
        <p:spPr>
          <a:xfrm>
            <a:off x="1295400" y="5410200"/>
            <a:ext cx="365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Now insert 16.</a:t>
            </a:r>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503237" y="500062"/>
            <a:ext cx="8183562" cy="1071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Continued...</a:t>
            </a:r>
            <a:br>
              <a:rPr b="1" i="0" lang="en-US" sz="3200" u="none" cap="none" strike="noStrike">
                <a:solidFill>
                  <a:srgbClr val="D75B7E"/>
                </a:solidFill>
                <a:latin typeface="Times New Roman"/>
                <a:ea typeface="Times New Roman"/>
                <a:cs typeface="Times New Roman"/>
                <a:sym typeface="Times New Roman"/>
              </a:rPr>
            </a:br>
            <a:endParaRPr/>
          </a:p>
        </p:txBody>
      </p:sp>
      <p:sp>
        <p:nvSpPr>
          <p:cNvPr id="223" name="Shape 223"/>
          <p:cNvSpPr txBox="1"/>
          <p:nvPr>
            <p:ph idx="1" type="body"/>
          </p:nvPr>
        </p:nvSpPr>
        <p:spPr>
          <a:xfrm>
            <a:off x="468312" y="1643062"/>
            <a:ext cx="8229600" cy="3929062"/>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The node with out-degree Zero(0) is known as leaf or a terminal node.</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cap="none" strike="noStrik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Sum of number of In-degree and Out-degree node branches = degree of node</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cap="none" strike="noStrik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If Tree is not empty the first node is called as root.</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cap="none" strike="noStrik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cap="none" strike="noStrike">
                <a:solidFill>
                  <a:schemeClr val="dk1"/>
                </a:solidFill>
                <a:latin typeface="Times New Roman"/>
                <a:ea typeface="Times New Roman"/>
                <a:cs typeface="Times New Roman"/>
                <a:sym typeface="Times New Roman"/>
              </a:rPr>
              <a:t>Nodes that are neither root nor a leaf are known as Internal nodes.</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143193" lvl="0" marL="265113" marR="0" rtl="0" algn="l">
              <a:spcBef>
                <a:spcPts val="25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cxnSp>
        <p:nvCxnSpPr>
          <p:cNvPr id="900" name="Shape 900"/>
          <p:cNvCxnSpPr/>
          <p:nvPr/>
        </p:nvCxnSpPr>
        <p:spPr>
          <a:xfrm>
            <a:off x="3429000" y="3276600"/>
            <a:ext cx="3200400" cy="1600200"/>
          </a:xfrm>
          <a:prstGeom prst="straightConnector1">
            <a:avLst/>
          </a:prstGeom>
          <a:noFill/>
          <a:ln cap="flat" cmpd="sng" w="9525">
            <a:solidFill>
              <a:schemeClr val="dk1"/>
            </a:solidFill>
            <a:prstDash val="solid"/>
            <a:miter lim="800000"/>
            <a:headEnd len="med" w="med" type="none"/>
            <a:tailEnd len="med" w="med" type="none"/>
          </a:ln>
        </p:spPr>
      </p:cxnSp>
      <p:sp>
        <p:nvSpPr>
          <p:cNvPr id="901" name="Shape 901"/>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cap="none" strike="noStrike">
                <a:solidFill>
                  <a:srgbClr val="B30DA7"/>
                </a:solidFill>
                <a:latin typeface="Times New Roman"/>
                <a:ea typeface="Times New Roman"/>
                <a:cs typeface="Times New Roman"/>
                <a:sym typeface="Times New Roman"/>
              </a:rPr>
              <a:t>AVL Tree Rotations</a:t>
            </a:r>
            <a:endParaRPr/>
          </a:p>
        </p:txBody>
      </p:sp>
      <p:sp>
        <p:nvSpPr>
          <p:cNvPr id="902" name="Shape 902"/>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903" name="Shape 903"/>
          <p:cNvSpPr/>
          <p:nvPr/>
        </p:nvSpPr>
        <p:spPr>
          <a:xfrm>
            <a:off x="32766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4" name="Shape 904"/>
          <p:cNvSpPr txBox="1"/>
          <p:nvPr/>
        </p:nvSpPr>
        <p:spPr>
          <a:xfrm>
            <a:off x="32766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905" name="Shape 905"/>
          <p:cNvSpPr/>
          <p:nvPr/>
        </p:nvSpPr>
        <p:spPr>
          <a:xfrm>
            <a:off x="4800600" y="3886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6" name="Shape 906"/>
          <p:cNvSpPr txBox="1"/>
          <p:nvPr/>
        </p:nvSpPr>
        <p:spPr>
          <a:xfrm>
            <a:off x="4800600" y="3886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907" name="Shape 907"/>
          <p:cNvSpPr txBox="1"/>
          <p:nvPr/>
        </p:nvSpPr>
        <p:spPr>
          <a:xfrm>
            <a:off x="1066800" y="2286000"/>
            <a:ext cx="746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Inserting 16 causes AVL violation:</a:t>
            </a:r>
            <a:endParaRPr/>
          </a:p>
        </p:txBody>
      </p:sp>
      <p:sp>
        <p:nvSpPr>
          <p:cNvPr id="908" name="Shape 908"/>
          <p:cNvSpPr txBox="1"/>
          <p:nvPr/>
        </p:nvSpPr>
        <p:spPr>
          <a:xfrm>
            <a:off x="1295400" y="5410200"/>
            <a:ext cx="365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Need to rotate. </a:t>
            </a:r>
            <a:endParaRPr/>
          </a:p>
        </p:txBody>
      </p:sp>
      <p:sp>
        <p:nvSpPr>
          <p:cNvPr id="909" name="Shape 909"/>
          <p:cNvSpPr/>
          <p:nvPr/>
        </p:nvSpPr>
        <p:spPr>
          <a:xfrm>
            <a:off x="6400800" y="4648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0" name="Shape 910"/>
          <p:cNvSpPr txBox="1"/>
          <p:nvPr/>
        </p:nvSpPr>
        <p:spPr>
          <a:xfrm>
            <a:off x="6400800" y="4648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Tree>
  </p:cSld>
  <p:clrMapOvr>
    <a:masterClrMapping/>
  </p:clrMapOvr>
  <p:transition spd="med">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cxnSp>
        <p:nvCxnSpPr>
          <p:cNvPr id="915" name="Shape 915"/>
          <p:cNvCxnSpPr/>
          <p:nvPr/>
        </p:nvCxnSpPr>
        <p:spPr>
          <a:xfrm>
            <a:off x="3429000" y="3276600"/>
            <a:ext cx="3200400" cy="1600200"/>
          </a:xfrm>
          <a:prstGeom prst="straightConnector1">
            <a:avLst/>
          </a:prstGeom>
          <a:noFill/>
          <a:ln cap="flat" cmpd="sng" w="9525">
            <a:solidFill>
              <a:schemeClr val="dk1"/>
            </a:solidFill>
            <a:prstDash val="solid"/>
            <a:miter lim="800000"/>
            <a:headEnd len="med" w="med" type="none"/>
            <a:tailEnd len="med" w="med" type="none"/>
          </a:ln>
        </p:spPr>
      </p:cxnSp>
      <p:sp>
        <p:nvSpPr>
          <p:cNvPr id="916" name="Shape 916"/>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917" name="Shape 917"/>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918" name="Shape 918"/>
          <p:cNvSpPr/>
          <p:nvPr/>
        </p:nvSpPr>
        <p:spPr>
          <a:xfrm>
            <a:off x="32766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9" name="Shape 919"/>
          <p:cNvSpPr txBox="1"/>
          <p:nvPr/>
        </p:nvSpPr>
        <p:spPr>
          <a:xfrm>
            <a:off x="32766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920" name="Shape 920"/>
          <p:cNvSpPr/>
          <p:nvPr/>
        </p:nvSpPr>
        <p:spPr>
          <a:xfrm>
            <a:off x="4800600" y="3886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1" name="Shape 921"/>
          <p:cNvSpPr txBox="1"/>
          <p:nvPr/>
        </p:nvSpPr>
        <p:spPr>
          <a:xfrm>
            <a:off x="4800600" y="3886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922" name="Shape 922"/>
          <p:cNvSpPr txBox="1"/>
          <p:nvPr/>
        </p:nvSpPr>
        <p:spPr>
          <a:xfrm>
            <a:off x="1066800" y="2286000"/>
            <a:ext cx="746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Inserting 16 causes AVL violation:</a:t>
            </a:r>
            <a:endParaRPr/>
          </a:p>
        </p:txBody>
      </p:sp>
      <p:sp>
        <p:nvSpPr>
          <p:cNvPr id="923" name="Shape 923"/>
          <p:cNvSpPr txBox="1"/>
          <p:nvPr/>
        </p:nvSpPr>
        <p:spPr>
          <a:xfrm>
            <a:off x="1285875" y="5143500"/>
            <a:ext cx="67818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Need to rotate. </a:t>
            </a:r>
            <a:endParaRPr/>
          </a:p>
        </p:txBody>
      </p:sp>
      <p:sp>
        <p:nvSpPr>
          <p:cNvPr id="924" name="Shape 924"/>
          <p:cNvSpPr/>
          <p:nvPr/>
        </p:nvSpPr>
        <p:spPr>
          <a:xfrm>
            <a:off x="6400800" y="4648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5" name="Shape 925"/>
          <p:cNvSpPr txBox="1"/>
          <p:nvPr/>
        </p:nvSpPr>
        <p:spPr>
          <a:xfrm>
            <a:off x="6400800" y="4648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Tree>
  </p:cSld>
  <p:clrMapOvr>
    <a:masterClrMapping/>
  </p:clrMapOvr>
  <p:transition spd="med">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cxnSp>
        <p:nvCxnSpPr>
          <p:cNvPr id="930" name="Shape 930"/>
          <p:cNvCxnSpPr/>
          <p:nvPr/>
        </p:nvCxnSpPr>
        <p:spPr>
          <a:xfrm>
            <a:off x="3429000" y="3276600"/>
            <a:ext cx="3200400" cy="1600200"/>
          </a:xfrm>
          <a:prstGeom prst="straightConnector1">
            <a:avLst/>
          </a:prstGeom>
          <a:noFill/>
          <a:ln cap="flat" cmpd="sng" w="9525">
            <a:solidFill>
              <a:schemeClr val="dk1"/>
            </a:solidFill>
            <a:prstDash val="solid"/>
            <a:miter lim="800000"/>
            <a:headEnd len="med" w="med" type="none"/>
            <a:tailEnd len="med" w="med" type="none"/>
          </a:ln>
        </p:spPr>
      </p:cxnSp>
      <p:sp>
        <p:nvSpPr>
          <p:cNvPr id="931" name="Shape 931"/>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932" name="Shape 932"/>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933" name="Shape 933"/>
          <p:cNvSpPr/>
          <p:nvPr/>
        </p:nvSpPr>
        <p:spPr>
          <a:xfrm>
            <a:off x="32766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4" name="Shape 934"/>
          <p:cNvSpPr txBox="1"/>
          <p:nvPr/>
        </p:nvSpPr>
        <p:spPr>
          <a:xfrm>
            <a:off x="32766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935" name="Shape 935"/>
          <p:cNvSpPr/>
          <p:nvPr/>
        </p:nvSpPr>
        <p:spPr>
          <a:xfrm>
            <a:off x="4800600" y="3886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6" name="Shape 936"/>
          <p:cNvSpPr txBox="1"/>
          <p:nvPr/>
        </p:nvSpPr>
        <p:spPr>
          <a:xfrm>
            <a:off x="4800600" y="3886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937" name="Shape 937"/>
          <p:cNvSpPr txBox="1"/>
          <p:nvPr/>
        </p:nvSpPr>
        <p:spPr>
          <a:xfrm>
            <a:off x="1066800" y="2286000"/>
            <a:ext cx="746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Rotation type:</a:t>
            </a:r>
            <a:endParaRPr/>
          </a:p>
        </p:txBody>
      </p:sp>
      <p:sp>
        <p:nvSpPr>
          <p:cNvPr id="938" name="Shape 938"/>
          <p:cNvSpPr/>
          <p:nvPr/>
        </p:nvSpPr>
        <p:spPr>
          <a:xfrm>
            <a:off x="6400800" y="4648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9" name="Shape 939"/>
          <p:cNvSpPr txBox="1"/>
          <p:nvPr/>
        </p:nvSpPr>
        <p:spPr>
          <a:xfrm>
            <a:off x="6400800" y="4648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grpSp>
        <p:nvGrpSpPr>
          <p:cNvPr id="940" name="Shape 940"/>
          <p:cNvGrpSpPr/>
          <p:nvPr/>
        </p:nvGrpSpPr>
        <p:grpSpPr>
          <a:xfrm>
            <a:off x="3962400" y="3441700"/>
            <a:ext cx="444500" cy="696912"/>
            <a:chOff x="3886200" y="3429000"/>
            <a:chExt cx="520700" cy="696912"/>
          </a:xfrm>
        </p:grpSpPr>
        <p:sp>
          <p:nvSpPr>
            <p:cNvPr id="941" name="Shape 941"/>
            <p:cNvSpPr/>
            <p:nvPr/>
          </p:nvSpPr>
          <p:spPr>
            <a:xfrm flipH="1" rot="10800000">
              <a:off x="3886200" y="3429000"/>
              <a:ext cx="520700" cy="519112"/>
            </a:xfrm>
            <a:custGeom>
              <a:pathLst>
                <a:path extrusionOk="0" h="21600" w="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2" name="Shape 942"/>
            <p:cNvSpPr/>
            <p:nvPr/>
          </p:nvSpPr>
          <p:spPr>
            <a:xfrm>
              <a:off x="4114800" y="3606800"/>
              <a:ext cx="101600" cy="519112"/>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cxnSp>
        <p:nvCxnSpPr>
          <p:cNvPr id="947" name="Shape 947"/>
          <p:cNvCxnSpPr/>
          <p:nvPr/>
        </p:nvCxnSpPr>
        <p:spPr>
          <a:xfrm flipH="1" rot="10800000">
            <a:off x="3276600" y="3352800"/>
            <a:ext cx="129540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948" name="Shape 948"/>
          <p:cNvCxnSpPr/>
          <p:nvPr/>
        </p:nvCxnSpPr>
        <p:spPr>
          <a:xfrm>
            <a:off x="4572000" y="3429000"/>
            <a:ext cx="1219200" cy="1143000"/>
          </a:xfrm>
          <a:prstGeom prst="straightConnector1">
            <a:avLst/>
          </a:prstGeom>
          <a:noFill/>
          <a:ln cap="flat" cmpd="sng" w="9525">
            <a:solidFill>
              <a:schemeClr val="dk1"/>
            </a:solidFill>
            <a:prstDash val="solid"/>
            <a:miter lim="800000"/>
            <a:headEnd len="med" w="med" type="none"/>
            <a:tailEnd len="med" w="med" type="none"/>
          </a:ln>
        </p:spPr>
      </p:cxnSp>
      <p:sp>
        <p:nvSpPr>
          <p:cNvPr id="949" name="Shape 949"/>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950" name="Shape 950"/>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951" name="Shape 951"/>
          <p:cNvSpPr/>
          <p:nvPr/>
        </p:nvSpPr>
        <p:spPr>
          <a:xfrm>
            <a:off x="3124200" y="4343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2" name="Shape 952"/>
          <p:cNvSpPr txBox="1"/>
          <p:nvPr/>
        </p:nvSpPr>
        <p:spPr>
          <a:xfrm>
            <a:off x="3124200" y="4343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953" name="Shape 953"/>
          <p:cNvSpPr/>
          <p:nvPr/>
        </p:nvSpPr>
        <p:spPr>
          <a:xfrm>
            <a:off x="4343400" y="3200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4" name="Shape 954"/>
          <p:cNvSpPr txBox="1"/>
          <p:nvPr/>
        </p:nvSpPr>
        <p:spPr>
          <a:xfrm>
            <a:off x="4343400" y="3200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955" name="Shape 955"/>
          <p:cNvSpPr txBox="1"/>
          <p:nvPr/>
        </p:nvSpPr>
        <p:spPr>
          <a:xfrm>
            <a:off x="1066800" y="2286000"/>
            <a:ext cx="7467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Rotation restores AVL balance:</a:t>
            </a:r>
            <a:endParaRPr/>
          </a:p>
        </p:txBody>
      </p:sp>
      <p:sp>
        <p:nvSpPr>
          <p:cNvPr id="956" name="Shape 956"/>
          <p:cNvSpPr/>
          <p:nvPr/>
        </p:nvSpPr>
        <p:spPr>
          <a:xfrm>
            <a:off x="5562600" y="4343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7" name="Shape 957"/>
          <p:cNvSpPr txBox="1"/>
          <p:nvPr/>
        </p:nvSpPr>
        <p:spPr>
          <a:xfrm>
            <a:off x="5562600" y="4343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Tree>
  </p:cSld>
  <p:clrMapOvr>
    <a:masterClrMapping/>
  </p:clrMapOvr>
  <p:transition spd="med">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cxnSp>
        <p:nvCxnSpPr>
          <p:cNvPr id="962" name="Shape 962"/>
          <p:cNvCxnSpPr/>
          <p:nvPr/>
        </p:nvCxnSpPr>
        <p:spPr>
          <a:xfrm flipH="1" rot="10800000">
            <a:off x="2590800" y="2971800"/>
            <a:ext cx="2819400" cy="2590800"/>
          </a:xfrm>
          <a:prstGeom prst="straightConnector1">
            <a:avLst/>
          </a:prstGeom>
          <a:noFill/>
          <a:ln cap="flat" cmpd="sng" w="9525">
            <a:solidFill>
              <a:schemeClr val="dk1"/>
            </a:solidFill>
            <a:prstDash val="solid"/>
            <a:miter lim="800000"/>
            <a:headEnd len="med" w="med" type="none"/>
            <a:tailEnd len="med" w="med" type="none"/>
          </a:ln>
        </p:spPr>
      </p:cxnSp>
      <p:cxnSp>
        <p:nvCxnSpPr>
          <p:cNvPr id="963" name="Shape 963"/>
          <p:cNvCxnSpPr/>
          <p:nvPr/>
        </p:nvCxnSpPr>
        <p:spPr>
          <a:xfrm>
            <a:off x="5486400" y="3124200"/>
            <a:ext cx="762000" cy="685800"/>
          </a:xfrm>
          <a:prstGeom prst="straightConnector1">
            <a:avLst/>
          </a:prstGeom>
          <a:noFill/>
          <a:ln cap="flat" cmpd="sng" w="9525">
            <a:solidFill>
              <a:schemeClr val="dk1"/>
            </a:solidFill>
            <a:prstDash val="solid"/>
            <a:miter lim="800000"/>
            <a:headEnd len="med" w="med" type="none"/>
            <a:tailEnd len="med" w="med" type="none"/>
          </a:ln>
        </p:spPr>
      </p:cxnSp>
      <p:sp>
        <p:nvSpPr>
          <p:cNvPr id="964" name="Shape 964"/>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965" name="Shape 965"/>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966" name="Shape 966"/>
          <p:cNvSpPr/>
          <p:nvPr/>
        </p:nvSpPr>
        <p:spPr>
          <a:xfrm>
            <a:off x="4267200" y="36576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7" name="Shape 967"/>
          <p:cNvSpPr txBox="1"/>
          <p:nvPr/>
        </p:nvSpPr>
        <p:spPr>
          <a:xfrm>
            <a:off x="4267200" y="36576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968" name="Shape 968"/>
          <p:cNvSpPr/>
          <p:nvPr/>
        </p:nvSpPr>
        <p:spPr>
          <a:xfrm>
            <a:off x="5181600" y="2819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9" name="Shape 969"/>
          <p:cNvSpPr txBox="1"/>
          <p:nvPr/>
        </p:nvSpPr>
        <p:spPr>
          <a:xfrm>
            <a:off x="5181600" y="2819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970" name="Shape 970"/>
          <p:cNvSpPr/>
          <p:nvPr/>
        </p:nvSpPr>
        <p:spPr>
          <a:xfrm>
            <a:off x="6096000" y="36703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1" name="Shape 971"/>
          <p:cNvSpPr txBox="1"/>
          <p:nvPr/>
        </p:nvSpPr>
        <p:spPr>
          <a:xfrm>
            <a:off x="6096000" y="36703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972" name="Shape 972"/>
          <p:cNvSpPr txBox="1"/>
          <p:nvPr/>
        </p:nvSpPr>
        <p:spPr>
          <a:xfrm>
            <a:off x="1066800" y="2286000"/>
            <a:ext cx="5029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Now insert 13 and 12:</a:t>
            </a:r>
            <a:endParaRPr/>
          </a:p>
        </p:txBody>
      </p:sp>
      <p:sp>
        <p:nvSpPr>
          <p:cNvPr id="973" name="Shape 973"/>
          <p:cNvSpPr/>
          <p:nvPr/>
        </p:nvSpPr>
        <p:spPr>
          <a:xfrm>
            <a:off x="3403600" y="44577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4" name="Shape 974"/>
          <p:cNvSpPr txBox="1"/>
          <p:nvPr/>
        </p:nvSpPr>
        <p:spPr>
          <a:xfrm>
            <a:off x="3403600" y="44577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975" name="Shape 975"/>
          <p:cNvSpPr/>
          <p:nvPr/>
        </p:nvSpPr>
        <p:spPr>
          <a:xfrm>
            <a:off x="2438400" y="5334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6" name="Shape 976"/>
          <p:cNvSpPr txBox="1"/>
          <p:nvPr/>
        </p:nvSpPr>
        <p:spPr>
          <a:xfrm>
            <a:off x="2438400" y="5334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977" name="Shape 977"/>
          <p:cNvSpPr txBox="1"/>
          <p:nvPr/>
        </p:nvSpPr>
        <p:spPr>
          <a:xfrm>
            <a:off x="4572000" y="5072062"/>
            <a:ext cx="53340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AVL violation - need to rotate</a:t>
            </a:r>
            <a:r>
              <a:rPr b="0" i="0" lang="en-US" sz="2800" u="none">
                <a:solidFill>
                  <a:schemeClr val="dk1"/>
                </a:solidFill>
                <a:latin typeface="Times New Roman"/>
                <a:ea typeface="Times New Roman"/>
                <a:cs typeface="Times New Roman"/>
                <a:sym typeface="Times New Roman"/>
              </a:rPr>
              <a:t> </a:t>
            </a:r>
            <a:endParaRPr/>
          </a:p>
        </p:txBody>
      </p:sp>
    </p:spTree>
  </p:cSld>
  <p:clrMapOvr>
    <a:masterClrMapping/>
  </p:clrMapOvr>
  <p:transition spd="med">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Shape 982"/>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983" name="Shape 983"/>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984" name="Shape 984"/>
          <p:cNvSpPr txBox="1"/>
          <p:nvPr/>
        </p:nvSpPr>
        <p:spPr>
          <a:xfrm>
            <a:off x="1066800" y="2286000"/>
            <a:ext cx="5029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Rotation type:</a:t>
            </a:r>
            <a:endParaRPr/>
          </a:p>
        </p:txBody>
      </p:sp>
      <p:cxnSp>
        <p:nvCxnSpPr>
          <p:cNvPr id="985" name="Shape 985"/>
          <p:cNvCxnSpPr/>
          <p:nvPr/>
        </p:nvCxnSpPr>
        <p:spPr>
          <a:xfrm flipH="1" rot="10800000">
            <a:off x="2590800" y="2971800"/>
            <a:ext cx="2819400" cy="2590800"/>
          </a:xfrm>
          <a:prstGeom prst="straightConnector1">
            <a:avLst/>
          </a:prstGeom>
          <a:noFill/>
          <a:ln cap="flat" cmpd="sng" w="9525">
            <a:solidFill>
              <a:schemeClr val="dk1"/>
            </a:solidFill>
            <a:prstDash val="solid"/>
            <a:miter lim="800000"/>
            <a:headEnd len="med" w="med" type="none"/>
            <a:tailEnd len="med" w="med" type="none"/>
          </a:ln>
        </p:spPr>
      </p:cxnSp>
      <p:cxnSp>
        <p:nvCxnSpPr>
          <p:cNvPr id="986" name="Shape 986"/>
          <p:cNvCxnSpPr/>
          <p:nvPr/>
        </p:nvCxnSpPr>
        <p:spPr>
          <a:xfrm>
            <a:off x="5486400" y="3124200"/>
            <a:ext cx="762000" cy="685800"/>
          </a:xfrm>
          <a:prstGeom prst="straightConnector1">
            <a:avLst/>
          </a:prstGeom>
          <a:noFill/>
          <a:ln cap="flat" cmpd="sng" w="9525">
            <a:solidFill>
              <a:schemeClr val="dk1"/>
            </a:solidFill>
            <a:prstDash val="solid"/>
            <a:miter lim="800000"/>
            <a:headEnd len="med" w="med" type="none"/>
            <a:tailEnd len="med" w="med" type="none"/>
          </a:ln>
        </p:spPr>
      </p:cxnSp>
      <p:sp>
        <p:nvSpPr>
          <p:cNvPr id="987" name="Shape 987"/>
          <p:cNvSpPr/>
          <p:nvPr/>
        </p:nvSpPr>
        <p:spPr>
          <a:xfrm>
            <a:off x="4267200" y="36576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8" name="Shape 988"/>
          <p:cNvSpPr txBox="1"/>
          <p:nvPr/>
        </p:nvSpPr>
        <p:spPr>
          <a:xfrm>
            <a:off x="4267200" y="36576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989" name="Shape 989"/>
          <p:cNvSpPr/>
          <p:nvPr/>
        </p:nvSpPr>
        <p:spPr>
          <a:xfrm>
            <a:off x="5181600" y="2819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0" name="Shape 990"/>
          <p:cNvSpPr txBox="1"/>
          <p:nvPr/>
        </p:nvSpPr>
        <p:spPr>
          <a:xfrm>
            <a:off x="5181600" y="2819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991" name="Shape 991"/>
          <p:cNvSpPr/>
          <p:nvPr/>
        </p:nvSpPr>
        <p:spPr>
          <a:xfrm>
            <a:off x="6096000" y="36703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2" name="Shape 992"/>
          <p:cNvSpPr txBox="1"/>
          <p:nvPr/>
        </p:nvSpPr>
        <p:spPr>
          <a:xfrm>
            <a:off x="6096000" y="36703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993" name="Shape 993"/>
          <p:cNvSpPr/>
          <p:nvPr/>
        </p:nvSpPr>
        <p:spPr>
          <a:xfrm>
            <a:off x="3403600" y="44577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4" name="Shape 994"/>
          <p:cNvSpPr txBox="1"/>
          <p:nvPr/>
        </p:nvSpPr>
        <p:spPr>
          <a:xfrm>
            <a:off x="3403600" y="44577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995" name="Shape 995"/>
          <p:cNvSpPr/>
          <p:nvPr/>
        </p:nvSpPr>
        <p:spPr>
          <a:xfrm>
            <a:off x="2438400" y="5334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6" name="Shape 996"/>
          <p:cNvSpPr txBox="1"/>
          <p:nvPr/>
        </p:nvSpPr>
        <p:spPr>
          <a:xfrm>
            <a:off x="2438400" y="5334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grpSp>
        <p:nvGrpSpPr>
          <p:cNvPr id="997" name="Shape 997"/>
          <p:cNvGrpSpPr/>
          <p:nvPr/>
        </p:nvGrpSpPr>
        <p:grpSpPr>
          <a:xfrm>
            <a:off x="3784600" y="4025900"/>
            <a:ext cx="469900" cy="709612"/>
            <a:chOff x="5791200" y="5334000"/>
            <a:chExt cx="469900" cy="709612"/>
          </a:xfrm>
        </p:grpSpPr>
        <p:sp>
          <p:nvSpPr>
            <p:cNvPr id="998" name="Shape 998"/>
            <p:cNvSpPr/>
            <p:nvPr/>
          </p:nvSpPr>
          <p:spPr>
            <a:xfrm rot="10800000">
              <a:off x="5791200" y="5334000"/>
              <a:ext cx="469900" cy="519112"/>
            </a:xfrm>
            <a:custGeom>
              <a:pathLst>
                <a:path extrusionOk="0" h="21600" w="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9" name="Shape 999"/>
            <p:cNvSpPr/>
            <p:nvPr/>
          </p:nvSpPr>
          <p:spPr>
            <a:xfrm>
              <a:off x="5969000" y="5524500"/>
              <a:ext cx="101600" cy="519112"/>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cxnSp>
        <p:nvCxnSpPr>
          <p:cNvPr id="1004" name="Shape 1004"/>
          <p:cNvCxnSpPr/>
          <p:nvPr/>
        </p:nvCxnSpPr>
        <p:spPr>
          <a:xfrm>
            <a:off x="3352800" y="3632200"/>
            <a:ext cx="762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1005" name="Shape 1005"/>
          <p:cNvCxnSpPr/>
          <p:nvPr/>
        </p:nvCxnSpPr>
        <p:spPr>
          <a:xfrm flipH="1" rot="10800000">
            <a:off x="2514600" y="2717800"/>
            <a:ext cx="190500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006" name="Shape 1006"/>
          <p:cNvCxnSpPr/>
          <p:nvPr/>
        </p:nvCxnSpPr>
        <p:spPr>
          <a:xfrm>
            <a:off x="4495800" y="2870200"/>
            <a:ext cx="762000" cy="685800"/>
          </a:xfrm>
          <a:prstGeom prst="straightConnector1">
            <a:avLst/>
          </a:prstGeom>
          <a:noFill/>
          <a:ln cap="flat" cmpd="sng" w="9525">
            <a:solidFill>
              <a:schemeClr val="dk1"/>
            </a:solidFill>
            <a:prstDash val="solid"/>
            <a:miter lim="800000"/>
            <a:headEnd len="med" w="med" type="none"/>
            <a:tailEnd len="med" w="med" type="none"/>
          </a:ln>
        </p:spPr>
      </p:cxnSp>
      <p:sp>
        <p:nvSpPr>
          <p:cNvPr id="1007" name="Shape 1007"/>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008" name="Shape 1008"/>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Verdana"/>
                <a:ea typeface="Verdana"/>
                <a:cs typeface="Verdana"/>
                <a:sym typeface="Verdana"/>
              </a:rPr>
              <a:t>Single rotations:</a:t>
            </a:r>
            <a:endParaRPr/>
          </a:p>
        </p:txBody>
      </p:sp>
      <p:sp>
        <p:nvSpPr>
          <p:cNvPr id="1009" name="Shape 1009"/>
          <p:cNvSpPr/>
          <p:nvPr/>
        </p:nvSpPr>
        <p:spPr>
          <a:xfrm>
            <a:off x="3200400" y="347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0" name="Shape 1010"/>
          <p:cNvSpPr txBox="1"/>
          <p:nvPr/>
        </p:nvSpPr>
        <p:spPr>
          <a:xfrm>
            <a:off x="3200400" y="347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13</a:t>
            </a:r>
            <a:endParaRPr/>
          </a:p>
        </p:txBody>
      </p:sp>
      <p:sp>
        <p:nvSpPr>
          <p:cNvPr id="1011" name="Shape 1011"/>
          <p:cNvSpPr/>
          <p:nvPr/>
        </p:nvSpPr>
        <p:spPr>
          <a:xfrm>
            <a:off x="4191000" y="2565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2" name="Shape 1012"/>
          <p:cNvSpPr txBox="1"/>
          <p:nvPr/>
        </p:nvSpPr>
        <p:spPr>
          <a:xfrm>
            <a:off x="4191000" y="2565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15</a:t>
            </a:r>
            <a:endParaRPr/>
          </a:p>
        </p:txBody>
      </p:sp>
      <p:sp>
        <p:nvSpPr>
          <p:cNvPr id="1013" name="Shape 1013"/>
          <p:cNvSpPr/>
          <p:nvPr/>
        </p:nvSpPr>
        <p:spPr>
          <a:xfrm>
            <a:off x="5181600" y="347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4" name="Shape 1014"/>
          <p:cNvSpPr txBox="1"/>
          <p:nvPr/>
        </p:nvSpPr>
        <p:spPr>
          <a:xfrm>
            <a:off x="5181600" y="347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16</a:t>
            </a:r>
            <a:endParaRPr/>
          </a:p>
        </p:txBody>
      </p:sp>
      <p:sp>
        <p:nvSpPr>
          <p:cNvPr id="1015" name="Shape 1015"/>
          <p:cNvSpPr txBox="1"/>
          <p:nvPr/>
        </p:nvSpPr>
        <p:spPr>
          <a:xfrm>
            <a:off x="785812" y="5286375"/>
            <a:ext cx="5029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Now insert 11</a:t>
            </a:r>
            <a:endParaRPr/>
          </a:p>
        </p:txBody>
      </p:sp>
      <p:sp>
        <p:nvSpPr>
          <p:cNvPr id="1016" name="Shape 1016"/>
          <p:cNvSpPr/>
          <p:nvPr/>
        </p:nvSpPr>
        <p:spPr>
          <a:xfrm>
            <a:off x="2336800" y="42926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7" name="Shape 1017"/>
          <p:cNvSpPr txBox="1"/>
          <p:nvPr/>
        </p:nvSpPr>
        <p:spPr>
          <a:xfrm>
            <a:off x="2336800" y="42926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12</a:t>
            </a:r>
            <a:endParaRPr/>
          </a:p>
        </p:txBody>
      </p:sp>
      <p:sp>
        <p:nvSpPr>
          <p:cNvPr id="1018" name="Shape 1018"/>
          <p:cNvSpPr/>
          <p:nvPr/>
        </p:nvSpPr>
        <p:spPr>
          <a:xfrm>
            <a:off x="3898900" y="4343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9" name="Shape 1019"/>
          <p:cNvSpPr txBox="1"/>
          <p:nvPr/>
        </p:nvSpPr>
        <p:spPr>
          <a:xfrm>
            <a:off x="3898900" y="4343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14</a:t>
            </a:r>
            <a:endParaRPr/>
          </a:p>
        </p:txBody>
      </p:sp>
    </p:spTree>
  </p:cSld>
  <p:clrMapOvr>
    <a:masterClrMapping/>
  </p:clrMapOvr>
  <p:transition spd="med">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cxnSp>
        <p:nvCxnSpPr>
          <p:cNvPr id="1024" name="Shape 1024"/>
          <p:cNvCxnSpPr/>
          <p:nvPr/>
        </p:nvCxnSpPr>
        <p:spPr>
          <a:xfrm>
            <a:off x="3810000" y="3276600"/>
            <a:ext cx="762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Shape 1025"/>
          <p:cNvCxnSpPr/>
          <p:nvPr/>
        </p:nvCxnSpPr>
        <p:spPr>
          <a:xfrm flipH="1" rot="10800000">
            <a:off x="2133600" y="2362200"/>
            <a:ext cx="2743200" cy="2616200"/>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Shape 1026"/>
          <p:cNvCxnSpPr/>
          <p:nvPr/>
        </p:nvCxnSpPr>
        <p:spPr>
          <a:xfrm>
            <a:off x="4953000" y="2514600"/>
            <a:ext cx="762000" cy="685800"/>
          </a:xfrm>
          <a:prstGeom prst="straightConnector1">
            <a:avLst/>
          </a:prstGeom>
          <a:noFill/>
          <a:ln cap="flat" cmpd="sng" w="9525">
            <a:solidFill>
              <a:schemeClr val="dk1"/>
            </a:solidFill>
            <a:prstDash val="solid"/>
            <a:miter lim="800000"/>
            <a:headEnd len="med" w="med" type="none"/>
            <a:tailEnd len="med" w="med" type="none"/>
          </a:ln>
        </p:spPr>
      </p:cxnSp>
      <p:sp>
        <p:nvSpPr>
          <p:cNvPr id="1027" name="Shape 1027"/>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600"/>
              <a:buFont typeface="Times New Roman"/>
              <a:buNone/>
            </a:pPr>
            <a:r>
              <a:rPr b="1" i="0" lang="en-US" sz="3600" u="none" cap="none" strike="noStrike">
                <a:solidFill>
                  <a:srgbClr val="B30DA7"/>
                </a:solidFill>
                <a:latin typeface="Times New Roman"/>
                <a:ea typeface="Times New Roman"/>
                <a:cs typeface="Times New Roman"/>
                <a:sym typeface="Times New Roman"/>
              </a:rPr>
              <a:t>AVL Tree Rotations</a:t>
            </a:r>
            <a:endParaRPr/>
          </a:p>
        </p:txBody>
      </p:sp>
      <p:sp>
        <p:nvSpPr>
          <p:cNvPr id="1028" name="Shape 1028"/>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029" name="Shape 1029"/>
          <p:cNvSpPr/>
          <p:nvPr/>
        </p:nvSpPr>
        <p:spPr>
          <a:xfrm>
            <a:off x="36576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0" name="Shape 1030"/>
          <p:cNvSpPr txBox="1"/>
          <p:nvPr/>
        </p:nvSpPr>
        <p:spPr>
          <a:xfrm>
            <a:off x="36576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031" name="Shape 1031"/>
          <p:cNvSpPr/>
          <p:nvPr/>
        </p:nvSpPr>
        <p:spPr>
          <a:xfrm>
            <a:off x="4648200" y="220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2" name="Shape 1032"/>
          <p:cNvSpPr txBox="1"/>
          <p:nvPr/>
        </p:nvSpPr>
        <p:spPr>
          <a:xfrm>
            <a:off x="4648200" y="220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033" name="Shape 1033"/>
          <p:cNvSpPr/>
          <p:nvPr/>
        </p:nvSpPr>
        <p:spPr>
          <a:xfrm>
            <a:off x="56388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4" name="Shape 1034"/>
          <p:cNvSpPr txBox="1"/>
          <p:nvPr/>
        </p:nvSpPr>
        <p:spPr>
          <a:xfrm>
            <a:off x="56388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035" name="Shape 1035"/>
          <p:cNvSpPr txBox="1"/>
          <p:nvPr/>
        </p:nvSpPr>
        <p:spPr>
          <a:xfrm>
            <a:off x="928687" y="5214937"/>
            <a:ext cx="5029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AVL violation – need to rotate</a:t>
            </a:r>
            <a:endParaRPr/>
          </a:p>
        </p:txBody>
      </p:sp>
      <p:sp>
        <p:nvSpPr>
          <p:cNvPr id="1036" name="Shape 1036"/>
          <p:cNvSpPr/>
          <p:nvPr/>
        </p:nvSpPr>
        <p:spPr>
          <a:xfrm>
            <a:off x="2794000" y="3937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7" name="Shape 1037"/>
          <p:cNvSpPr txBox="1"/>
          <p:nvPr/>
        </p:nvSpPr>
        <p:spPr>
          <a:xfrm>
            <a:off x="2794000" y="3937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038" name="Shape 1038"/>
          <p:cNvSpPr/>
          <p:nvPr/>
        </p:nvSpPr>
        <p:spPr>
          <a:xfrm>
            <a:off x="4356100" y="3987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9" name="Shape 1039"/>
          <p:cNvSpPr txBox="1"/>
          <p:nvPr/>
        </p:nvSpPr>
        <p:spPr>
          <a:xfrm>
            <a:off x="4356100" y="3987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040" name="Shape 1040"/>
          <p:cNvSpPr/>
          <p:nvPr/>
        </p:nvSpPr>
        <p:spPr>
          <a:xfrm>
            <a:off x="1981200" y="474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1" name="Shape 1041"/>
          <p:cNvSpPr txBox="1"/>
          <p:nvPr/>
        </p:nvSpPr>
        <p:spPr>
          <a:xfrm>
            <a:off x="1981200" y="474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spTree>
  </p:cSld>
  <p:clrMapOvr>
    <a:masterClrMapping/>
  </p:clrMapOvr>
  <p:transition spd="med">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cxnSp>
        <p:nvCxnSpPr>
          <p:cNvPr id="1046" name="Shape 1046"/>
          <p:cNvCxnSpPr/>
          <p:nvPr/>
        </p:nvCxnSpPr>
        <p:spPr>
          <a:xfrm>
            <a:off x="3810000" y="3276600"/>
            <a:ext cx="762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1047" name="Shape 1047"/>
          <p:cNvCxnSpPr/>
          <p:nvPr/>
        </p:nvCxnSpPr>
        <p:spPr>
          <a:xfrm flipH="1" rot="10800000">
            <a:off x="2133600" y="2362200"/>
            <a:ext cx="2743200" cy="2616200"/>
          </a:xfrm>
          <a:prstGeom prst="straightConnector1">
            <a:avLst/>
          </a:prstGeom>
          <a:noFill/>
          <a:ln cap="flat" cmpd="sng" w="9525">
            <a:solidFill>
              <a:schemeClr val="dk1"/>
            </a:solidFill>
            <a:prstDash val="solid"/>
            <a:miter lim="800000"/>
            <a:headEnd len="med" w="med" type="none"/>
            <a:tailEnd len="med" w="med" type="none"/>
          </a:ln>
        </p:spPr>
      </p:cxnSp>
      <p:cxnSp>
        <p:nvCxnSpPr>
          <p:cNvPr id="1048" name="Shape 1048"/>
          <p:cNvCxnSpPr/>
          <p:nvPr/>
        </p:nvCxnSpPr>
        <p:spPr>
          <a:xfrm>
            <a:off x="4953000" y="2514600"/>
            <a:ext cx="762000" cy="685800"/>
          </a:xfrm>
          <a:prstGeom prst="straightConnector1">
            <a:avLst/>
          </a:prstGeom>
          <a:noFill/>
          <a:ln cap="flat" cmpd="sng" w="9525">
            <a:solidFill>
              <a:schemeClr val="dk1"/>
            </a:solidFill>
            <a:prstDash val="solid"/>
            <a:miter lim="800000"/>
            <a:headEnd len="med" w="med" type="none"/>
            <a:tailEnd len="med" w="med" type="none"/>
          </a:ln>
        </p:spPr>
      </p:cxnSp>
      <p:sp>
        <p:nvSpPr>
          <p:cNvPr id="1049" name="Shape 1049"/>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050" name="Shape 1050"/>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051" name="Shape 1051"/>
          <p:cNvSpPr/>
          <p:nvPr/>
        </p:nvSpPr>
        <p:spPr>
          <a:xfrm>
            <a:off x="36576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2" name="Shape 1052"/>
          <p:cNvSpPr txBox="1"/>
          <p:nvPr/>
        </p:nvSpPr>
        <p:spPr>
          <a:xfrm>
            <a:off x="36576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053" name="Shape 1053"/>
          <p:cNvSpPr/>
          <p:nvPr/>
        </p:nvSpPr>
        <p:spPr>
          <a:xfrm>
            <a:off x="4648200" y="220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4" name="Shape 1054"/>
          <p:cNvSpPr txBox="1"/>
          <p:nvPr/>
        </p:nvSpPr>
        <p:spPr>
          <a:xfrm>
            <a:off x="4648200" y="220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055" name="Shape 1055"/>
          <p:cNvSpPr/>
          <p:nvPr/>
        </p:nvSpPr>
        <p:spPr>
          <a:xfrm>
            <a:off x="56388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6" name="Shape 1056"/>
          <p:cNvSpPr txBox="1"/>
          <p:nvPr/>
        </p:nvSpPr>
        <p:spPr>
          <a:xfrm>
            <a:off x="56388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057" name="Shape 1057"/>
          <p:cNvSpPr txBox="1"/>
          <p:nvPr/>
        </p:nvSpPr>
        <p:spPr>
          <a:xfrm>
            <a:off x="857250" y="5429250"/>
            <a:ext cx="5029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AVL violation – need to rotate</a:t>
            </a:r>
            <a:endParaRPr/>
          </a:p>
        </p:txBody>
      </p:sp>
      <p:sp>
        <p:nvSpPr>
          <p:cNvPr id="1058" name="Shape 1058"/>
          <p:cNvSpPr/>
          <p:nvPr/>
        </p:nvSpPr>
        <p:spPr>
          <a:xfrm>
            <a:off x="2794000" y="3937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9" name="Shape 1059"/>
          <p:cNvSpPr txBox="1"/>
          <p:nvPr/>
        </p:nvSpPr>
        <p:spPr>
          <a:xfrm>
            <a:off x="2794000" y="3937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060" name="Shape 1060"/>
          <p:cNvSpPr/>
          <p:nvPr/>
        </p:nvSpPr>
        <p:spPr>
          <a:xfrm>
            <a:off x="4356100" y="3987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1" name="Shape 1061"/>
          <p:cNvSpPr txBox="1"/>
          <p:nvPr/>
        </p:nvSpPr>
        <p:spPr>
          <a:xfrm>
            <a:off x="4356100" y="3987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062" name="Shape 1062"/>
          <p:cNvSpPr/>
          <p:nvPr/>
        </p:nvSpPr>
        <p:spPr>
          <a:xfrm>
            <a:off x="1981200" y="474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3" name="Shape 1063"/>
          <p:cNvSpPr txBox="1"/>
          <p:nvPr/>
        </p:nvSpPr>
        <p:spPr>
          <a:xfrm>
            <a:off x="1981200" y="474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spTree>
  </p:cSld>
  <p:clrMapOvr>
    <a:masterClrMapping/>
  </p:clrMapOvr>
  <p:transition spd="med">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Shape 1068"/>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069" name="Shape 1069"/>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070" name="Shape 1070"/>
          <p:cNvSpPr txBox="1"/>
          <p:nvPr/>
        </p:nvSpPr>
        <p:spPr>
          <a:xfrm>
            <a:off x="914400" y="2209800"/>
            <a:ext cx="33528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Rotation type:</a:t>
            </a:r>
            <a:endParaRPr/>
          </a:p>
        </p:txBody>
      </p:sp>
      <p:cxnSp>
        <p:nvCxnSpPr>
          <p:cNvPr id="1071" name="Shape 1071"/>
          <p:cNvCxnSpPr/>
          <p:nvPr/>
        </p:nvCxnSpPr>
        <p:spPr>
          <a:xfrm>
            <a:off x="3810000" y="3276600"/>
            <a:ext cx="762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1072" name="Shape 1072"/>
          <p:cNvCxnSpPr/>
          <p:nvPr/>
        </p:nvCxnSpPr>
        <p:spPr>
          <a:xfrm flipH="1" rot="10800000">
            <a:off x="2133600" y="2362200"/>
            <a:ext cx="2743200" cy="2616200"/>
          </a:xfrm>
          <a:prstGeom prst="straightConnector1">
            <a:avLst/>
          </a:prstGeom>
          <a:noFill/>
          <a:ln cap="flat" cmpd="sng" w="9525">
            <a:solidFill>
              <a:schemeClr val="dk1"/>
            </a:solidFill>
            <a:prstDash val="solid"/>
            <a:miter lim="800000"/>
            <a:headEnd len="med" w="med" type="none"/>
            <a:tailEnd len="med" w="med" type="none"/>
          </a:ln>
        </p:spPr>
      </p:cxnSp>
      <p:cxnSp>
        <p:nvCxnSpPr>
          <p:cNvPr id="1073" name="Shape 1073"/>
          <p:cNvCxnSpPr/>
          <p:nvPr/>
        </p:nvCxnSpPr>
        <p:spPr>
          <a:xfrm>
            <a:off x="4953000" y="2514600"/>
            <a:ext cx="762000" cy="685800"/>
          </a:xfrm>
          <a:prstGeom prst="straightConnector1">
            <a:avLst/>
          </a:prstGeom>
          <a:noFill/>
          <a:ln cap="flat" cmpd="sng" w="9525">
            <a:solidFill>
              <a:schemeClr val="dk1"/>
            </a:solidFill>
            <a:prstDash val="solid"/>
            <a:miter lim="800000"/>
            <a:headEnd len="med" w="med" type="none"/>
            <a:tailEnd len="med" w="med" type="none"/>
          </a:ln>
        </p:spPr>
      </p:cxnSp>
      <p:sp>
        <p:nvSpPr>
          <p:cNvPr id="1074" name="Shape 1074"/>
          <p:cNvSpPr/>
          <p:nvPr/>
        </p:nvSpPr>
        <p:spPr>
          <a:xfrm>
            <a:off x="36576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5" name="Shape 1075"/>
          <p:cNvSpPr txBox="1"/>
          <p:nvPr/>
        </p:nvSpPr>
        <p:spPr>
          <a:xfrm>
            <a:off x="36576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076" name="Shape 1076"/>
          <p:cNvSpPr/>
          <p:nvPr/>
        </p:nvSpPr>
        <p:spPr>
          <a:xfrm>
            <a:off x="4648200" y="220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7" name="Shape 1077"/>
          <p:cNvSpPr txBox="1"/>
          <p:nvPr/>
        </p:nvSpPr>
        <p:spPr>
          <a:xfrm>
            <a:off x="4648200" y="220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078" name="Shape 1078"/>
          <p:cNvSpPr/>
          <p:nvPr/>
        </p:nvSpPr>
        <p:spPr>
          <a:xfrm>
            <a:off x="5638800" y="3124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9" name="Shape 1079"/>
          <p:cNvSpPr txBox="1"/>
          <p:nvPr/>
        </p:nvSpPr>
        <p:spPr>
          <a:xfrm>
            <a:off x="5638800" y="31242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080" name="Shape 1080"/>
          <p:cNvSpPr/>
          <p:nvPr/>
        </p:nvSpPr>
        <p:spPr>
          <a:xfrm>
            <a:off x="2794000" y="3937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1" name="Shape 1081"/>
          <p:cNvSpPr txBox="1"/>
          <p:nvPr/>
        </p:nvSpPr>
        <p:spPr>
          <a:xfrm>
            <a:off x="2794000" y="3937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082" name="Shape 1082"/>
          <p:cNvSpPr/>
          <p:nvPr/>
        </p:nvSpPr>
        <p:spPr>
          <a:xfrm>
            <a:off x="4356100" y="3987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3" name="Shape 1083"/>
          <p:cNvSpPr txBox="1"/>
          <p:nvPr/>
        </p:nvSpPr>
        <p:spPr>
          <a:xfrm>
            <a:off x="4356100" y="3987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084" name="Shape 1084"/>
          <p:cNvSpPr/>
          <p:nvPr/>
        </p:nvSpPr>
        <p:spPr>
          <a:xfrm>
            <a:off x="1981200" y="4749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5" name="Shape 1085"/>
          <p:cNvSpPr txBox="1"/>
          <p:nvPr/>
        </p:nvSpPr>
        <p:spPr>
          <a:xfrm>
            <a:off x="1981200" y="4749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grpSp>
        <p:nvGrpSpPr>
          <p:cNvPr id="1086" name="Shape 1086"/>
          <p:cNvGrpSpPr/>
          <p:nvPr/>
        </p:nvGrpSpPr>
        <p:grpSpPr>
          <a:xfrm>
            <a:off x="4114800" y="2628900"/>
            <a:ext cx="469900" cy="709612"/>
            <a:chOff x="5791200" y="5334000"/>
            <a:chExt cx="469900" cy="709612"/>
          </a:xfrm>
        </p:grpSpPr>
        <p:sp>
          <p:nvSpPr>
            <p:cNvPr id="1087" name="Shape 1087"/>
            <p:cNvSpPr/>
            <p:nvPr/>
          </p:nvSpPr>
          <p:spPr>
            <a:xfrm rot="10800000">
              <a:off x="5791200" y="5334000"/>
              <a:ext cx="469900" cy="519112"/>
            </a:xfrm>
            <a:custGeom>
              <a:pathLst>
                <a:path extrusionOk="0" h="21600" w="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8" name="Shape 1088"/>
            <p:cNvSpPr/>
            <p:nvPr/>
          </p:nvSpPr>
          <p:spPr>
            <a:xfrm>
              <a:off x="5969000" y="5524500"/>
              <a:ext cx="101600" cy="519112"/>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428625" y="1143000"/>
            <a:ext cx="8229600" cy="4513262"/>
          </a:xfrm>
          <a:prstGeom prst="rect">
            <a:avLst/>
          </a:prstGeom>
          <a:noFill/>
          <a:ln>
            <a:noFill/>
          </a:ln>
        </p:spPr>
        <p:txBody>
          <a:bodyPr anchorCtr="0" anchor="t" bIns="45700" lIns="182875" spcFirstLastPara="1" rIns="91425" wrap="square" tIns="91425">
            <a:noAutofit/>
          </a:bodyPr>
          <a:lstStyle/>
          <a:p>
            <a:pPr indent="-190500" lvl="3" marL="342900" marR="0" rtl="0" algn="l">
              <a:lnSpc>
                <a:spcPct val="100000"/>
              </a:lnSpc>
              <a:spcBef>
                <a:spcPts val="0"/>
              </a:spcBef>
              <a:spcAft>
                <a:spcPts val="0"/>
              </a:spcAft>
              <a:buClr>
                <a:srgbClr val="7030A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3" marL="342900" marR="0" rtl="0" algn="l">
              <a:lnSpc>
                <a:spcPct val="100000"/>
              </a:lnSpc>
              <a:spcBef>
                <a:spcPts val="200"/>
              </a:spcBef>
              <a:spcAft>
                <a:spcPts val="0"/>
              </a:spcAft>
              <a:buClr>
                <a:srgbClr val="7030A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Node that has subtrees is the parent of the roots of    the subtrees.</a:t>
            </a:r>
            <a:endParaRPr/>
          </a:p>
          <a:p>
            <a:pPr indent="-133666" lvl="0" marL="365125" marR="0" rtl="0" algn="l">
              <a:lnSpc>
                <a:spcPct val="100000"/>
              </a:lnSpc>
              <a:spcBef>
                <a:spcPts val="200"/>
              </a:spcBef>
              <a:spcAft>
                <a:spcPts val="0"/>
              </a:spcAft>
              <a:buClr>
                <a:srgbClr val="7030A0"/>
              </a:buClr>
              <a:buSzPts val="1920"/>
              <a:buFont typeface="Arial"/>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Arial"/>
              <a:buChar char="•"/>
            </a:pPr>
            <a:r>
              <a:rPr b="0" i="0" lang="en-US" sz="2400" u="none">
                <a:solidFill>
                  <a:schemeClr val="dk1"/>
                </a:solidFill>
                <a:latin typeface="Times New Roman"/>
                <a:ea typeface="Times New Roman"/>
                <a:cs typeface="Times New Roman"/>
                <a:sym typeface="Times New Roman"/>
              </a:rPr>
              <a:t>Roots of these subtrees are children of the Node.</a:t>
            </a:r>
            <a:endParaRPr/>
          </a:p>
          <a:p>
            <a:pPr indent="-133666" lvl="0" marL="365125" marR="0" rtl="0" algn="l">
              <a:lnSpc>
                <a:spcPct val="100000"/>
              </a:lnSpc>
              <a:spcBef>
                <a:spcPts val="200"/>
              </a:spcBef>
              <a:spcAft>
                <a:spcPts val="0"/>
              </a:spcAft>
              <a:buClr>
                <a:srgbClr val="7030A0"/>
              </a:buClr>
              <a:buSzPts val="1920"/>
              <a:buFont typeface="Arial"/>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Arial"/>
              <a:buChar char="•"/>
            </a:pPr>
            <a:r>
              <a:rPr b="0" i="0" lang="en-US" sz="2400" u="none">
                <a:solidFill>
                  <a:schemeClr val="dk1"/>
                </a:solidFill>
                <a:latin typeface="Times New Roman"/>
                <a:ea typeface="Times New Roman"/>
                <a:cs typeface="Times New Roman"/>
                <a:sym typeface="Times New Roman"/>
              </a:rPr>
              <a:t>Children of the Same Parent are Siblings.</a:t>
            </a:r>
            <a:endParaRPr/>
          </a:p>
          <a:p>
            <a:pPr indent="-255587" lvl="0" marL="365125" marR="0" rtl="0" algn="l">
              <a:lnSpc>
                <a:spcPct val="100000"/>
              </a:lnSpc>
              <a:spcBef>
                <a:spcPts val="200"/>
              </a:spcBef>
              <a:spcAft>
                <a:spcPts val="0"/>
              </a:spcAft>
              <a:buClr>
                <a:schemeClr val="accent1"/>
              </a:buClr>
              <a:buSzPts val="1920"/>
              <a:buFont typeface="Noto Sans Symbols"/>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Arial"/>
              <a:buChar char="•"/>
            </a:pPr>
            <a:r>
              <a:rPr b="0" i="0" lang="en-US" sz="2400" u="none">
                <a:solidFill>
                  <a:schemeClr val="dk1"/>
                </a:solidFill>
                <a:latin typeface="Times New Roman"/>
                <a:ea typeface="Times New Roman"/>
                <a:cs typeface="Times New Roman"/>
                <a:sym typeface="Times New Roman"/>
              </a:rPr>
              <a:t>Ancestors of a node are all the nodes along the path from the root to the node.</a:t>
            </a:r>
            <a:endParaRPr/>
          </a:p>
        </p:txBody>
      </p:sp>
      <p:sp>
        <p:nvSpPr>
          <p:cNvPr id="229" name="Shape 229"/>
          <p:cNvSpPr txBox="1"/>
          <p:nvPr/>
        </p:nvSpPr>
        <p:spPr>
          <a:xfrm>
            <a:off x="428625" y="714375"/>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B30DA7"/>
              </a:buClr>
              <a:buSzPts val="2800"/>
              <a:buFont typeface="Times New Roman"/>
              <a:buNone/>
            </a:pPr>
            <a:r>
              <a:rPr b="1" i="0" lang="en-US" sz="2800" u="none">
                <a:solidFill>
                  <a:srgbClr val="B30DA7"/>
                </a:solidFill>
                <a:latin typeface="Times New Roman"/>
                <a:ea typeface="Times New Roman"/>
                <a:cs typeface="Times New Roman"/>
                <a:sym typeface="Times New Roman"/>
              </a:rPr>
              <a:t>Continued...</a:t>
            </a:r>
            <a:br>
              <a:rPr b="1" i="0" lang="en-US" sz="3900" u="none">
                <a:solidFill>
                  <a:schemeClr val="dk2"/>
                </a:solidFill>
                <a:latin typeface="Times New Roman"/>
                <a:ea typeface="Times New Roman"/>
                <a:cs typeface="Times New Roman"/>
                <a:sym typeface="Times New Roman"/>
              </a:rPr>
            </a:br>
            <a:endParaRPr/>
          </a:p>
        </p:txBody>
      </p:sp>
    </p:spTree>
  </p:cSld>
  <p:clrMapOvr>
    <a:masterClrMapping/>
  </p:clrMapOvr>
  <p:transition spd="med">
    <p:fade thruBlk="1"/>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cxnSp>
        <p:nvCxnSpPr>
          <p:cNvPr id="1093" name="Shape 1093"/>
          <p:cNvCxnSpPr/>
          <p:nvPr/>
        </p:nvCxnSpPr>
        <p:spPr>
          <a:xfrm flipH="1">
            <a:off x="5422900" y="3733800"/>
            <a:ext cx="762000" cy="825500"/>
          </a:xfrm>
          <a:prstGeom prst="straightConnector1">
            <a:avLst/>
          </a:prstGeom>
          <a:noFill/>
          <a:ln cap="flat" cmpd="sng" w="9525">
            <a:solidFill>
              <a:schemeClr val="dk1"/>
            </a:solidFill>
            <a:prstDash val="solid"/>
            <a:miter lim="800000"/>
            <a:headEnd len="med" w="med" type="none"/>
            <a:tailEnd len="med" w="med" type="none"/>
          </a:ln>
        </p:spPr>
      </p:cxnSp>
      <p:cxnSp>
        <p:nvCxnSpPr>
          <p:cNvPr id="1094" name="Shape 1094"/>
          <p:cNvCxnSpPr/>
          <p:nvPr/>
        </p:nvCxnSpPr>
        <p:spPr>
          <a:xfrm flipH="1" rot="10800000">
            <a:off x="2743200" y="2794000"/>
            <a:ext cx="2184400" cy="2082800"/>
          </a:xfrm>
          <a:prstGeom prst="straightConnector1">
            <a:avLst/>
          </a:prstGeom>
          <a:noFill/>
          <a:ln cap="flat" cmpd="sng" w="9525">
            <a:solidFill>
              <a:schemeClr val="dk1"/>
            </a:solidFill>
            <a:prstDash val="solid"/>
            <a:miter lim="800000"/>
            <a:headEnd len="med" w="med" type="none"/>
            <a:tailEnd len="med" w="med" type="none"/>
          </a:ln>
        </p:spPr>
      </p:cxnSp>
      <p:cxnSp>
        <p:nvCxnSpPr>
          <p:cNvPr id="1095" name="Shape 1095"/>
          <p:cNvCxnSpPr/>
          <p:nvPr/>
        </p:nvCxnSpPr>
        <p:spPr>
          <a:xfrm>
            <a:off x="4876800" y="2743200"/>
            <a:ext cx="2209800" cy="1676400"/>
          </a:xfrm>
          <a:prstGeom prst="straightConnector1">
            <a:avLst/>
          </a:prstGeom>
          <a:noFill/>
          <a:ln cap="flat" cmpd="sng" w="9525">
            <a:solidFill>
              <a:schemeClr val="dk1"/>
            </a:solidFill>
            <a:prstDash val="solid"/>
            <a:miter lim="800000"/>
            <a:headEnd len="med" w="med" type="none"/>
            <a:tailEnd len="med" w="med" type="none"/>
          </a:ln>
        </p:spPr>
      </p:cxnSp>
      <p:sp>
        <p:nvSpPr>
          <p:cNvPr id="1096" name="Shape 1096"/>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097" name="Shape 1097"/>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098" name="Shape 1098"/>
          <p:cNvSpPr/>
          <p:nvPr/>
        </p:nvSpPr>
        <p:spPr>
          <a:xfrm>
            <a:off x="4724400" y="2590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9" name="Shape 1099"/>
          <p:cNvSpPr txBox="1"/>
          <p:nvPr/>
        </p:nvSpPr>
        <p:spPr>
          <a:xfrm>
            <a:off x="4724400" y="2590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100" name="Shape 1100"/>
          <p:cNvSpPr/>
          <p:nvPr/>
        </p:nvSpPr>
        <p:spPr>
          <a:xfrm>
            <a:off x="5994400" y="3556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1" name="Shape 1101"/>
          <p:cNvSpPr txBox="1"/>
          <p:nvPr/>
        </p:nvSpPr>
        <p:spPr>
          <a:xfrm>
            <a:off x="5994400" y="3556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102" name="Shape 1102"/>
          <p:cNvSpPr/>
          <p:nvPr/>
        </p:nvSpPr>
        <p:spPr>
          <a:xfrm>
            <a:off x="7035800" y="43561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3" name="Shape 1103"/>
          <p:cNvSpPr txBox="1"/>
          <p:nvPr/>
        </p:nvSpPr>
        <p:spPr>
          <a:xfrm>
            <a:off x="7035800" y="43561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104" name="Shape 1104"/>
          <p:cNvSpPr/>
          <p:nvPr/>
        </p:nvSpPr>
        <p:spPr>
          <a:xfrm>
            <a:off x="3670300" y="3581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5" name="Shape 1105"/>
          <p:cNvSpPr txBox="1"/>
          <p:nvPr/>
        </p:nvSpPr>
        <p:spPr>
          <a:xfrm>
            <a:off x="3670300" y="3581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106" name="Shape 1106"/>
          <p:cNvSpPr/>
          <p:nvPr/>
        </p:nvSpPr>
        <p:spPr>
          <a:xfrm>
            <a:off x="5181600" y="4470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7" name="Shape 1107"/>
          <p:cNvSpPr txBox="1"/>
          <p:nvPr/>
        </p:nvSpPr>
        <p:spPr>
          <a:xfrm>
            <a:off x="5181600" y="4470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108" name="Shape 1108"/>
          <p:cNvSpPr/>
          <p:nvPr/>
        </p:nvSpPr>
        <p:spPr>
          <a:xfrm>
            <a:off x="2616200" y="4572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9" name="Shape 1109"/>
          <p:cNvSpPr txBox="1"/>
          <p:nvPr/>
        </p:nvSpPr>
        <p:spPr>
          <a:xfrm>
            <a:off x="2616200" y="4572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sp>
        <p:nvSpPr>
          <p:cNvPr id="1110" name="Shape 1110"/>
          <p:cNvSpPr txBox="1"/>
          <p:nvPr/>
        </p:nvSpPr>
        <p:spPr>
          <a:xfrm>
            <a:off x="857250" y="5286375"/>
            <a:ext cx="5029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Now insert 10</a:t>
            </a:r>
            <a:endParaRPr/>
          </a:p>
        </p:txBody>
      </p:sp>
    </p:spTree>
  </p:cSld>
  <p:clrMapOvr>
    <a:masterClrMapping/>
  </p:clrMapOvr>
  <p:transition spd="med">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cxnSp>
        <p:nvCxnSpPr>
          <p:cNvPr id="1115" name="Shape 1115"/>
          <p:cNvCxnSpPr/>
          <p:nvPr/>
        </p:nvCxnSpPr>
        <p:spPr>
          <a:xfrm flipH="1">
            <a:off x="5422900" y="3733800"/>
            <a:ext cx="762000" cy="825500"/>
          </a:xfrm>
          <a:prstGeom prst="straightConnector1">
            <a:avLst/>
          </a:prstGeom>
          <a:noFill/>
          <a:ln cap="flat" cmpd="sng" w="9525">
            <a:solidFill>
              <a:schemeClr val="dk1"/>
            </a:solidFill>
            <a:prstDash val="solid"/>
            <a:miter lim="800000"/>
            <a:headEnd len="med" w="med" type="none"/>
            <a:tailEnd len="med" w="med" type="none"/>
          </a:ln>
        </p:spPr>
      </p:cxnSp>
      <p:cxnSp>
        <p:nvCxnSpPr>
          <p:cNvPr id="1116" name="Shape 1116"/>
          <p:cNvCxnSpPr/>
          <p:nvPr/>
        </p:nvCxnSpPr>
        <p:spPr>
          <a:xfrm flipH="1" rot="10800000">
            <a:off x="1981200" y="2794000"/>
            <a:ext cx="2946400" cy="2844800"/>
          </a:xfrm>
          <a:prstGeom prst="straightConnector1">
            <a:avLst/>
          </a:prstGeom>
          <a:noFill/>
          <a:ln cap="flat" cmpd="sng" w="9525">
            <a:solidFill>
              <a:schemeClr val="dk1"/>
            </a:solidFill>
            <a:prstDash val="solid"/>
            <a:miter lim="800000"/>
            <a:headEnd len="med" w="med" type="none"/>
            <a:tailEnd len="med" w="med" type="none"/>
          </a:ln>
        </p:spPr>
      </p:cxnSp>
      <p:cxnSp>
        <p:nvCxnSpPr>
          <p:cNvPr id="1117" name="Shape 1117"/>
          <p:cNvCxnSpPr/>
          <p:nvPr/>
        </p:nvCxnSpPr>
        <p:spPr>
          <a:xfrm>
            <a:off x="4876800" y="2743200"/>
            <a:ext cx="2209800" cy="1676400"/>
          </a:xfrm>
          <a:prstGeom prst="straightConnector1">
            <a:avLst/>
          </a:prstGeom>
          <a:noFill/>
          <a:ln cap="flat" cmpd="sng" w="9525">
            <a:solidFill>
              <a:schemeClr val="dk1"/>
            </a:solidFill>
            <a:prstDash val="solid"/>
            <a:miter lim="800000"/>
            <a:headEnd len="med" w="med" type="none"/>
            <a:tailEnd len="med" w="med" type="none"/>
          </a:ln>
        </p:spPr>
      </p:cxnSp>
      <p:sp>
        <p:nvSpPr>
          <p:cNvPr id="1118" name="Shape 1118"/>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119" name="Shape 1119"/>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120" name="Shape 1120"/>
          <p:cNvSpPr/>
          <p:nvPr/>
        </p:nvSpPr>
        <p:spPr>
          <a:xfrm>
            <a:off x="4724400" y="2590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1" name="Shape 1121"/>
          <p:cNvSpPr txBox="1"/>
          <p:nvPr/>
        </p:nvSpPr>
        <p:spPr>
          <a:xfrm>
            <a:off x="4724400" y="2590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122" name="Shape 1122"/>
          <p:cNvSpPr/>
          <p:nvPr/>
        </p:nvSpPr>
        <p:spPr>
          <a:xfrm>
            <a:off x="5994400" y="3556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3" name="Shape 1123"/>
          <p:cNvSpPr txBox="1"/>
          <p:nvPr/>
        </p:nvSpPr>
        <p:spPr>
          <a:xfrm>
            <a:off x="5994400" y="3556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124" name="Shape 1124"/>
          <p:cNvSpPr/>
          <p:nvPr/>
        </p:nvSpPr>
        <p:spPr>
          <a:xfrm>
            <a:off x="7035800" y="43561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5" name="Shape 1125"/>
          <p:cNvSpPr txBox="1"/>
          <p:nvPr/>
        </p:nvSpPr>
        <p:spPr>
          <a:xfrm>
            <a:off x="7035800" y="43561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126" name="Shape 1126"/>
          <p:cNvSpPr/>
          <p:nvPr/>
        </p:nvSpPr>
        <p:spPr>
          <a:xfrm>
            <a:off x="3670300" y="3581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7" name="Shape 1127"/>
          <p:cNvSpPr txBox="1"/>
          <p:nvPr/>
        </p:nvSpPr>
        <p:spPr>
          <a:xfrm>
            <a:off x="3670300" y="3581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128" name="Shape 1128"/>
          <p:cNvSpPr/>
          <p:nvPr/>
        </p:nvSpPr>
        <p:spPr>
          <a:xfrm>
            <a:off x="5181600" y="4470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9" name="Shape 1129"/>
          <p:cNvSpPr txBox="1"/>
          <p:nvPr/>
        </p:nvSpPr>
        <p:spPr>
          <a:xfrm>
            <a:off x="5181600" y="4470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130" name="Shape 1130"/>
          <p:cNvSpPr/>
          <p:nvPr/>
        </p:nvSpPr>
        <p:spPr>
          <a:xfrm>
            <a:off x="2616200" y="4572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1" name="Shape 1131"/>
          <p:cNvSpPr txBox="1"/>
          <p:nvPr/>
        </p:nvSpPr>
        <p:spPr>
          <a:xfrm>
            <a:off x="2616200" y="4572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sp>
        <p:nvSpPr>
          <p:cNvPr id="1132" name="Shape 1132"/>
          <p:cNvSpPr/>
          <p:nvPr/>
        </p:nvSpPr>
        <p:spPr>
          <a:xfrm>
            <a:off x="1803400" y="54737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3" name="Shape 1133"/>
          <p:cNvSpPr txBox="1"/>
          <p:nvPr/>
        </p:nvSpPr>
        <p:spPr>
          <a:xfrm>
            <a:off x="1803400" y="54737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10</a:t>
            </a:r>
            <a:endParaRPr/>
          </a:p>
        </p:txBody>
      </p:sp>
      <p:sp>
        <p:nvSpPr>
          <p:cNvPr id="1134" name="Shape 1134"/>
          <p:cNvSpPr txBox="1"/>
          <p:nvPr/>
        </p:nvSpPr>
        <p:spPr>
          <a:xfrm>
            <a:off x="2695575" y="5143500"/>
            <a:ext cx="6448425"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AVL violation – need to rotate</a:t>
            </a:r>
            <a:endParaRPr/>
          </a:p>
        </p:txBody>
      </p:sp>
    </p:spTree>
  </p:cSld>
  <p:clrMapOvr>
    <a:masterClrMapping/>
  </p:clrMapOvr>
  <p:transition spd="med">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8" name="Shape 1138"/>
        <p:cNvGrpSpPr/>
        <p:nvPr/>
      </p:nvGrpSpPr>
      <p:grpSpPr>
        <a:xfrm>
          <a:off x="0" y="0"/>
          <a:ext cx="0" cy="0"/>
          <a:chOff x="0" y="0"/>
          <a:chExt cx="0" cy="0"/>
        </a:xfrm>
      </p:grpSpPr>
      <p:cxnSp>
        <p:nvCxnSpPr>
          <p:cNvPr id="1139" name="Shape 1139"/>
          <p:cNvCxnSpPr/>
          <p:nvPr/>
        </p:nvCxnSpPr>
        <p:spPr>
          <a:xfrm flipH="1">
            <a:off x="5422900" y="3733800"/>
            <a:ext cx="762000" cy="825500"/>
          </a:xfrm>
          <a:prstGeom prst="straightConnector1">
            <a:avLst/>
          </a:prstGeom>
          <a:noFill/>
          <a:ln cap="flat" cmpd="sng" w="9525">
            <a:solidFill>
              <a:schemeClr val="dk1"/>
            </a:solidFill>
            <a:prstDash val="solid"/>
            <a:miter lim="800000"/>
            <a:headEnd len="med" w="med" type="none"/>
            <a:tailEnd len="med" w="med" type="none"/>
          </a:ln>
        </p:spPr>
      </p:cxnSp>
      <p:cxnSp>
        <p:nvCxnSpPr>
          <p:cNvPr id="1140" name="Shape 1140"/>
          <p:cNvCxnSpPr/>
          <p:nvPr/>
        </p:nvCxnSpPr>
        <p:spPr>
          <a:xfrm flipH="1" rot="10800000">
            <a:off x="1981200" y="2794000"/>
            <a:ext cx="2946400" cy="2844800"/>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Shape 1141"/>
          <p:cNvCxnSpPr/>
          <p:nvPr/>
        </p:nvCxnSpPr>
        <p:spPr>
          <a:xfrm>
            <a:off x="4876800" y="2743200"/>
            <a:ext cx="2209800" cy="1676400"/>
          </a:xfrm>
          <a:prstGeom prst="straightConnector1">
            <a:avLst/>
          </a:prstGeom>
          <a:noFill/>
          <a:ln cap="flat" cmpd="sng" w="9525">
            <a:solidFill>
              <a:schemeClr val="dk1"/>
            </a:solidFill>
            <a:prstDash val="solid"/>
            <a:miter lim="800000"/>
            <a:headEnd len="med" w="med" type="none"/>
            <a:tailEnd len="med" w="med" type="none"/>
          </a:ln>
        </p:spPr>
      </p:cxnSp>
      <p:sp>
        <p:nvSpPr>
          <p:cNvPr id="1142" name="Shape 1142"/>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143" name="Shape 1143"/>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144" name="Shape 1144"/>
          <p:cNvSpPr/>
          <p:nvPr/>
        </p:nvSpPr>
        <p:spPr>
          <a:xfrm>
            <a:off x="4724400" y="2590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5" name="Shape 1145"/>
          <p:cNvSpPr txBox="1"/>
          <p:nvPr/>
        </p:nvSpPr>
        <p:spPr>
          <a:xfrm>
            <a:off x="4724400" y="2590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146" name="Shape 1146"/>
          <p:cNvSpPr/>
          <p:nvPr/>
        </p:nvSpPr>
        <p:spPr>
          <a:xfrm>
            <a:off x="5994400" y="3556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7" name="Shape 1147"/>
          <p:cNvSpPr txBox="1"/>
          <p:nvPr/>
        </p:nvSpPr>
        <p:spPr>
          <a:xfrm>
            <a:off x="5994400" y="3556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148" name="Shape 1148"/>
          <p:cNvSpPr/>
          <p:nvPr/>
        </p:nvSpPr>
        <p:spPr>
          <a:xfrm>
            <a:off x="7035800" y="43561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9" name="Shape 1149"/>
          <p:cNvSpPr txBox="1"/>
          <p:nvPr/>
        </p:nvSpPr>
        <p:spPr>
          <a:xfrm>
            <a:off x="7035800" y="43561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150" name="Shape 1150"/>
          <p:cNvSpPr/>
          <p:nvPr/>
        </p:nvSpPr>
        <p:spPr>
          <a:xfrm>
            <a:off x="3670300" y="3581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1" name="Shape 1151"/>
          <p:cNvSpPr txBox="1"/>
          <p:nvPr/>
        </p:nvSpPr>
        <p:spPr>
          <a:xfrm>
            <a:off x="3670300" y="3581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152" name="Shape 1152"/>
          <p:cNvSpPr/>
          <p:nvPr/>
        </p:nvSpPr>
        <p:spPr>
          <a:xfrm>
            <a:off x="5181600" y="4470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3" name="Shape 1153"/>
          <p:cNvSpPr txBox="1"/>
          <p:nvPr/>
        </p:nvSpPr>
        <p:spPr>
          <a:xfrm>
            <a:off x="5181600" y="4470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154" name="Shape 1154"/>
          <p:cNvSpPr/>
          <p:nvPr/>
        </p:nvSpPr>
        <p:spPr>
          <a:xfrm>
            <a:off x="2616200" y="4572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5" name="Shape 1155"/>
          <p:cNvSpPr txBox="1"/>
          <p:nvPr/>
        </p:nvSpPr>
        <p:spPr>
          <a:xfrm>
            <a:off x="2616200" y="4572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sp>
        <p:nvSpPr>
          <p:cNvPr id="1156" name="Shape 1156"/>
          <p:cNvSpPr/>
          <p:nvPr/>
        </p:nvSpPr>
        <p:spPr>
          <a:xfrm>
            <a:off x="1803400" y="54737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7" name="Shape 1157"/>
          <p:cNvSpPr txBox="1"/>
          <p:nvPr/>
        </p:nvSpPr>
        <p:spPr>
          <a:xfrm>
            <a:off x="1803400" y="54737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10</a:t>
            </a:r>
            <a:endParaRPr/>
          </a:p>
        </p:txBody>
      </p:sp>
      <p:grpSp>
        <p:nvGrpSpPr>
          <p:cNvPr id="1158" name="Shape 1158"/>
          <p:cNvGrpSpPr/>
          <p:nvPr/>
        </p:nvGrpSpPr>
        <p:grpSpPr>
          <a:xfrm>
            <a:off x="3149600" y="4051300"/>
            <a:ext cx="469900" cy="709612"/>
            <a:chOff x="5791200" y="5334000"/>
            <a:chExt cx="469900" cy="709612"/>
          </a:xfrm>
        </p:grpSpPr>
        <p:sp>
          <p:nvSpPr>
            <p:cNvPr id="1159" name="Shape 1159"/>
            <p:cNvSpPr/>
            <p:nvPr/>
          </p:nvSpPr>
          <p:spPr>
            <a:xfrm rot="10800000">
              <a:off x="5791200" y="5334000"/>
              <a:ext cx="469900" cy="519112"/>
            </a:xfrm>
            <a:custGeom>
              <a:pathLst>
                <a:path extrusionOk="0" h="21600" w="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0" name="Shape 1160"/>
            <p:cNvSpPr/>
            <p:nvPr/>
          </p:nvSpPr>
          <p:spPr>
            <a:xfrm>
              <a:off x="5969000" y="5524500"/>
              <a:ext cx="101600" cy="519112"/>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161" name="Shape 1161"/>
          <p:cNvSpPr txBox="1"/>
          <p:nvPr/>
        </p:nvSpPr>
        <p:spPr>
          <a:xfrm>
            <a:off x="914400" y="2209800"/>
            <a:ext cx="33528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Rotation type:</a:t>
            </a:r>
            <a:endParaRPr/>
          </a:p>
        </p:txBody>
      </p:sp>
    </p:spTree>
  </p:cSld>
  <p:clrMapOvr>
    <a:masterClrMapping/>
  </p:clrMapOvr>
  <p:transition spd="med">
    <p:fade thruBlk="1"/>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5" name="Shape 1165"/>
        <p:cNvGrpSpPr/>
        <p:nvPr/>
      </p:nvGrpSpPr>
      <p:grpSpPr>
        <a:xfrm>
          <a:off x="0" y="0"/>
          <a:ext cx="0" cy="0"/>
          <a:chOff x="0" y="0"/>
          <a:chExt cx="0" cy="0"/>
        </a:xfrm>
      </p:grpSpPr>
      <p:cxnSp>
        <p:nvCxnSpPr>
          <p:cNvPr id="1166" name="Shape 1166"/>
          <p:cNvCxnSpPr/>
          <p:nvPr/>
        </p:nvCxnSpPr>
        <p:spPr>
          <a:xfrm>
            <a:off x="3810000" y="3733800"/>
            <a:ext cx="9144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1167" name="Shape 1167"/>
          <p:cNvCxnSpPr/>
          <p:nvPr/>
        </p:nvCxnSpPr>
        <p:spPr>
          <a:xfrm flipH="1">
            <a:off x="5486400" y="3733800"/>
            <a:ext cx="5334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1168" name="Shape 1168"/>
          <p:cNvCxnSpPr/>
          <p:nvPr/>
        </p:nvCxnSpPr>
        <p:spPr>
          <a:xfrm flipH="1" rot="10800000">
            <a:off x="3048000" y="2794000"/>
            <a:ext cx="1879600" cy="1778000"/>
          </a:xfrm>
          <a:prstGeom prst="straightConnector1">
            <a:avLst/>
          </a:prstGeom>
          <a:noFill/>
          <a:ln cap="flat" cmpd="sng" w="9525">
            <a:solidFill>
              <a:schemeClr val="dk1"/>
            </a:solidFill>
            <a:prstDash val="solid"/>
            <a:miter lim="800000"/>
            <a:headEnd len="med" w="med" type="none"/>
            <a:tailEnd len="med" w="med" type="none"/>
          </a:ln>
        </p:spPr>
      </p:cxnSp>
      <p:cxnSp>
        <p:nvCxnSpPr>
          <p:cNvPr id="1169" name="Shape 1169"/>
          <p:cNvCxnSpPr/>
          <p:nvPr/>
        </p:nvCxnSpPr>
        <p:spPr>
          <a:xfrm>
            <a:off x="4876800" y="2743200"/>
            <a:ext cx="2209800" cy="1828800"/>
          </a:xfrm>
          <a:prstGeom prst="straightConnector1">
            <a:avLst/>
          </a:prstGeom>
          <a:noFill/>
          <a:ln cap="flat" cmpd="sng" w="9525">
            <a:solidFill>
              <a:schemeClr val="dk1"/>
            </a:solidFill>
            <a:prstDash val="solid"/>
            <a:miter lim="800000"/>
            <a:headEnd len="med" w="med" type="none"/>
            <a:tailEnd len="med" w="med" type="none"/>
          </a:ln>
        </p:spPr>
      </p:cxnSp>
      <p:sp>
        <p:nvSpPr>
          <p:cNvPr id="1170" name="Shape 1170"/>
          <p:cNvSpPr txBox="1"/>
          <p:nvPr>
            <p:ph type="title"/>
          </p:nvPr>
        </p:nvSpPr>
        <p:spPr>
          <a:xfrm>
            <a:off x="6096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B30DA7"/>
              </a:buClr>
              <a:buSzPts val="3000"/>
              <a:buFont typeface="Times New Roman"/>
              <a:buNone/>
            </a:pPr>
            <a:r>
              <a:rPr b="1" i="0" lang="en-US" sz="3000" u="none" cap="none" strike="noStrike">
                <a:solidFill>
                  <a:srgbClr val="B30DA7"/>
                </a:solidFill>
                <a:latin typeface="Times New Roman"/>
                <a:ea typeface="Times New Roman"/>
                <a:cs typeface="Times New Roman"/>
                <a:sym typeface="Times New Roman"/>
              </a:rPr>
              <a:t>AVL Tree Rotations</a:t>
            </a:r>
            <a:endParaRPr/>
          </a:p>
        </p:txBody>
      </p:sp>
      <p:sp>
        <p:nvSpPr>
          <p:cNvPr id="1171" name="Shape 1171"/>
          <p:cNvSpPr txBox="1"/>
          <p:nvPr>
            <p:ph idx="1" type="body"/>
          </p:nvPr>
        </p:nvSpPr>
        <p:spPr>
          <a:xfrm>
            <a:off x="381000" y="1447800"/>
            <a:ext cx="8534400" cy="609600"/>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rgbClr val="66FFFF"/>
                </a:solidFill>
                <a:latin typeface="Times New Roman"/>
                <a:ea typeface="Times New Roman"/>
                <a:cs typeface="Times New Roman"/>
                <a:sym typeface="Times New Roman"/>
              </a:rPr>
              <a:t>Single rotations:</a:t>
            </a:r>
            <a:endParaRPr/>
          </a:p>
        </p:txBody>
      </p:sp>
      <p:sp>
        <p:nvSpPr>
          <p:cNvPr id="1172" name="Shape 1172"/>
          <p:cNvSpPr/>
          <p:nvPr/>
        </p:nvSpPr>
        <p:spPr>
          <a:xfrm>
            <a:off x="4724400" y="25908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3" name="Shape 1173"/>
          <p:cNvSpPr txBox="1"/>
          <p:nvPr/>
        </p:nvSpPr>
        <p:spPr>
          <a:xfrm>
            <a:off x="4724400" y="25908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p:txBody>
      </p:sp>
      <p:sp>
        <p:nvSpPr>
          <p:cNvPr id="1174" name="Shape 1174"/>
          <p:cNvSpPr/>
          <p:nvPr/>
        </p:nvSpPr>
        <p:spPr>
          <a:xfrm>
            <a:off x="5867400" y="3556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5" name="Shape 1175"/>
          <p:cNvSpPr txBox="1"/>
          <p:nvPr/>
        </p:nvSpPr>
        <p:spPr>
          <a:xfrm>
            <a:off x="5867400" y="3556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15</a:t>
            </a:r>
            <a:endParaRPr/>
          </a:p>
        </p:txBody>
      </p:sp>
      <p:sp>
        <p:nvSpPr>
          <p:cNvPr id="1176" name="Shape 1176"/>
          <p:cNvSpPr/>
          <p:nvPr/>
        </p:nvSpPr>
        <p:spPr>
          <a:xfrm>
            <a:off x="6858000" y="44196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7" name="Shape 1177"/>
          <p:cNvSpPr txBox="1"/>
          <p:nvPr/>
        </p:nvSpPr>
        <p:spPr>
          <a:xfrm>
            <a:off x="6858000" y="44196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16</a:t>
            </a:r>
            <a:endParaRPr/>
          </a:p>
        </p:txBody>
      </p:sp>
      <p:sp>
        <p:nvSpPr>
          <p:cNvPr id="1178" name="Shape 1178"/>
          <p:cNvSpPr/>
          <p:nvPr/>
        </p:nvSpPr>
        <p:spPr>
          <a:xfrm>
            <a:off x="3670300" y="3581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9" name="Shape 1179"/>
          <p:cNvSpPr txBox="1"/>
          <p:nvPr/>
        </p:nvSpPr>
        <p:spPr>
          <a:xfrm>
            <a:off x="3670300" y="3581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p:txBody>
      </p:sp>
      <p:sp>
        <p:nvSpPr>
          <p:cNvPr id="1180" name="Shape 1180"/>
          <p:cNvSpPr/>
          <p:nvPr/>
        </p:nvSpPr>
        <p:spPr>
          <a:xfrm>
            <a:off x="5334000" y="4470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1" name="Shape 1181"/>
          <p:cNvSpPr txBox="1"/>
          <p:nvPr/>
        </p:nvSpPr>
        <p:spPr>
          <a:xfrm>
            <a:off x="5334000" y="4470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14</a:t>
            </a:r>
            <a:endParaRPr/>
          </a:p>
        </p:txBody>
      </p:sp>
      <p:sp>
        <p:nvSpPr>
          <p:cNvPr id="1182" name="Shape 1182"/>
          <p:cNvSpPr/>
          <p:nvPr/>
        </p:nvSpPr>
        <p:spPr>
          <a:xfrm>
            <a:off x="2882900" y="44196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3" name="Shape 1183"/>
          <p:cNvSpPr txBox="1"/>
          <p:nvPr/>
        </p:nvSpPr>
        <p:spPr>
          <a:xfrm>
            <a:off x="2882900" y="44196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10</a:t>
            </a:r>
            <a:endParaRPr/>
          </a:p>
        </p:txBody>
      </p:sp>
      <p:sp>
        <p:nvSpPr>
          <p:cNvPr id="1184" name="Shape 1184"/>
          <p:cNvSpPr/>
          <p:nvPr/>
        </p:nvSpPr>
        <p:spPr>
          <a:xfrm>
            <a:off x="4470400" y="4470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5" name="Shape 1185"/>
          <p:cNvSpPr txBox="1"/>
          <p:nvPr/>
        </p:nvSpPr>
        <p:spPr>
          <a:xfrm>
            <a:off x="4470400" y="44704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p:txBody>
      </p:sp>
      <p:sp>
        <p:nvSpPr>
          <p:cNvPr id="1186" name="Shape 1186"/>
          <p:cNvSpPr txBox="1"/>
          <p:nvPr/>
        </p:nvSpPr>
        <p:spPr>
          <a:xfrm>
            <a:off x="714375" y="5286375"/>
            <a:ext cx="54102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AVL balance restored.</a:t>
            </a:r>
            <a:endParaRPr/>
          </a:p>
        </p:txBody>
      </p:sp>
    </p:spTree>
  </p:cSld>
  <p:clrMapOvr>
    <a:masterClrMapping/>
  </p:clrMapOvr>
  <p:transition spd="med">
    <p:fade thruBlk="1"/>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0" name="Shape 1190"/>
        <p:cNvGrpSpPr/>
        <p:nvPr/>
      </p:nvGrpSpPr>
      <p:grpSpPr>
        <a:xfrm>
          <a:off x="0" y="0"/>
          <a:ext cx="0" cy="0"/>
          <a:chOff x="0" y="0"/>
          <a:chExt cx="0" cy="0"/>
        </a:xfrm>
      </p:grpSpPr>
      <p:sp>
        <p:nvSpPr>
          <p:cNvPr id="1191" name="Shape 1191"/>
          <p:cNvSpPr/>
          <p:nvPr/>
        </p:nvSpPr>
        <p:spPr>
          <a:xfrm>
            <a:off x="1981200" y="1908175"/>
            <a:ext cx="4492625" cy="1755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9E7EF"/>
              </a:buClr>
              <a:buSzPts val="5400"/>
              <a:buFont typeface="Arial"/>
              <a:buNone/>
            </a:pPr>
            <a:r>
              <a:rPr b="1" i="0" lang="en-US" sz="5400" u="none" cap="none" strike="noStrike">
                <a:solidFill>
                  <a:srgbClr val="F9E7EF"/>
                </a:solidFill>
                <a:latin typeface="Arial"/>
                <a:ea typeface="Arial"/>
                <a:cs typeface="Arial"/>
                <a:sym typeface="Arial"/>
              </a:rPr>
              <a:t>THANK YOU</a:t>
            </a:r>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357187" y="1571625"/>
            <a:ext cx="8229600" cy="4884737"/>
          </a:xfrm>
          <a:prstGeom prst="rect">
            <a:avLst/>
          </a:prstGeom>
          <a:noFill/>
          <a:ln>
            <a:noFill/>
          </a:ln>
        </p:spPr>
        <p:txBody>
          <a:bodyPr anchorCtr="0" anchor="t" bIns="45700" lIns="182875" spcFirstLastPara="1" rIns="91425" wrap="square" tIns="91425">
            <a:noAutofit/>
          </a:bodyPr>
          <a:lstStyle/>
          <a:p>
            <a:pPr indent="-255586" lvl="0" marL="365125" marR="0" rtl="0" algn="l">
              <a:lnSpc>
                <a:spcPct val="100000"/>
              </a:lnSpc>
              <a:spcBef>
                <a:spcPts val="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Path is a sequence of nodes in which each node is adjacent to the next one.</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Level of a node is its distance from the root.</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Root is at level Zero(0).</a:t>
            </a:r>
            <a:endParaRPr/>
          </a:p>
          <a:p>
            <a:pPr indent="-133666" lvl="0" marL="365125" marR="0" rtl="0" algn="l">
              <a:lnSpc>
                <a:spcPct val="100000"/>
              </a:lnSpc>
              <a:spcBef>
                <a:spcPts val="200"/>
              </a:spcBef>
              <a:spcAft>
                <a:spcPts val="0"/>
              </a:spcAft>
              <a:buClr>
                <a:srgbClr val="7030A0"/>
              </a:buClr>
              <a:buSzPts val="1920"/>
              <a:buFont typeface="Georgia"/>
              <a:buNone/>
            </a:pPr>
            <a:r>
              <a:t/>
            </a:r>
            <a:endParaRPr b="0" i="0" sz="2400" u="none">
              <a:solidFill>
                <a:schemeClr val="dk1"/>
              </a:solidFill>
              <a:latin typeface="Times New Roman"/>
              <a:ea typeface="Times New Roman"/>
              <a:cs typeface="Times New Roman"/>
              <a:sym typeface="Times New Roman"/>
            </a:endParaRPr>
          </a:p>
          <a:p>
            <a:pPr indent="-255586" lvl="0" marL="365125" marR="0" rtl="0" algn="l">
              <a:lnSpc>
                <a:spcPct val="100000"/>
              </a:lnSpc>
              <a:spcBef>
                <a:spcPts val="200"/>
              </a:spcBef>
              <a:spcAft>
                <a:spcPts val="0"/>
              </a:spcAft>
              <a:buClr>
                <a:srgbClr val="7030A0"/>
              </a:buClr>
              <a:buSzPts val="1920"/>
              <a:buFont typeface="Georgia"/>
              <a:buChar char="•"/>
            </a:pPr>
            <a:r>
              <a:rPr b="0" i="0" lang="en-US" sz="2400" u="none">
                <a:solidFill>
                  <a:schemeClr val="dk1"/>
                </a:solidFill>
                <a:latin typeface="Times New Roman"/>
                <a:ea typeface="Times New Roman"/>
                <a:cs typeface="Times New Roman"/>
                <a:sym typeface="Times New Roman"/>
              </a:rPr>
              <a:t>Height(depth) of the Tree is the level of the leaf in the longest path from the root.</a:t>
            </a:r>
            <a:endParaRPr/>
          </a:p>
        </p:txBody>
      </p:sp>
      <p:sp>
        <p:nvSpPr>
          <p:cNvPr id="235" name="Shape 235"/>
          <p:cNvSpPr txBox="1"/>
          <p:nvPr/>
        </p:nvSpPr>
        <p:spPr>
          <a:xfrm>
            <a:off x="457200" y="642937"/>
            <a:ext cx="8229600" cy="1071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B30DA7"/>
              </a:buClr>
              <a:buSzPts val="3200"/>
              <a:buFont typeface="Times New Roman"/>
              <a:buNone/>
            </a:pPr>
            <a:r>
              <a:rPr b="1" i="0" lang="en-US" sz="3200" u="none">
                <a:solidFill>
                  <a:srgbClr val="B30DA7"/>
                </a:solidFill>
                <a:latin typeface="Times New Roman"/>
                <a:ea typeface="Times New Roman"/>
                <a:cs typeface="Times New Roman"/>
                <a:sym typeface="Times New Roman"/>
              </a:rPr>
              <a:t>Continued...</a:t>
            </a:r>
            <a:br>
              <a:rPr b="1" i="0" lang="en-US" sz="3600" u="none">
                <a:solidFill>
                  <a:schemeClr val="dk2"/>
                </a:solidFill>
                <a:latin typeface="Times New Roman"/>
                <a:ea typeface="Times New Roman"/>
                <a:cs typeface="Times New Roman"/>
                <a:sym typeface="Times New Roman"/>
              </a:rPr>
            </a:br>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4_Aspec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Aspec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spec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Aspec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Aspec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