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Proxima Nova"/>
      <p:regular r:id="rId12"/>
      <p:bold r:id="rId13"/>
      <p:italic r:id="rId14"/>
      <p:boldItalic r:id="rId15"/>
    </p:embeddedFont>
    <p:embeddedFont>
      <p:font typeface="Questrial"/>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ProximaNova-boldItalic.fntdata"/><Relationship Id="rId14" Type="http://schemas.openxmlformats.org/officeDocument/2006/relationships/font" Target="fonts/ProximaNova-italic.fntdata"/><Relationship Id="rId16" Type="http://schemas.openxmlformats.org/officeDocument/2006/relationships/font" Target="fonts/Questrial-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00c9318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400c9318c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00c9318c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400c9318cb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00c9318c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400c9318cb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00c9318c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400c9318cb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00c9318c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400c9318cb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4"/>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 layout 1">
    <p:bg>
      <p:bgPr>
        <a:solidFill>
          <a:srgbClr val="FFFFFF"/>
        </a:solidFill>
      </p:bgPr>
    </p:bg>
    <p:spTree>
      <p:nvGrpSpPr>
        <p:cNvPr id="56" name="Shape 56"/>
        <p:cNvGrpSpPr/>
        <p:nvPr/>
      </p:nvGrpSpPr>
      <p:grpSpPr>
        <a:xfrm>
          <a:off x="0" y="0"/>
          <a:ext cx="0" cy="0"/>
          <a:chOff x="0" y="0"/>
          <a:chExt cx="0" cy="0"/>
        </a:xfrm>
      </p:grpSpPr>
      <p:sp>
        <p:nvSpPr>
          <p:cNvPr id="57" name="Google Shape;57;p15"/>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5"/>
          <p:cNvSpPr/>
          <p:nvPr/>
        </p:nvSpPr>
        <p:spPr>
          <a:xfrm>
            <a:off x="2145712" y="2967150"/>
            <a:ext cx="90000" cy="900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59" name="Google Shape;59;p15"/>
          <p:cNvCxnSpPr>
            <a:stCxn id="58" idx="6"/>
          </p:cNvCxnSpPr>
          <p:nvPr/>
        </p:nvCxnSpPr>
        <p:spPr>
          <a:xfrm>
            <a:off x="2235712" y="3012150"/>
            <a:ext cx="4672800" cy="0"/>
          </a:xfrm>
          <a:prstGeom prst="straightConnector1">
            <a:avLst/>
          </a:prstGeom>
          <a:noFill/>
          <a:ln cap="flat" cmpd="sng" w="9525">
            <a:solidFill>
              <a:srgbClr val="FFFFFF"/>
            </a:solidFill>
            <a:prstDash val="solid"/>
            <a:round/>
            <a:headEnd len="sm" w="sm" type="none"/>
            <a:tailEnd len="sm" w="sm" type="none"/>
          </a:ln>
        </p:spPr>
      </p:cxnSp>
      <p:sp>
        <p:nvSpPr>
          <p:cNvPr id="60" name="Google Shape;60;p15"/>
          <p:cNvSpPr/>
          <p:nvPr/>
        </p:nvSpPr>
        <p:spPr>
          <a:xfrm>
            <a:off x="6908487" y="2967150"/>
            <a:ext cx="90000" cy="900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txBox="1"/>
          <p:nvPr>
            <p:ph type="title"/>
          </p:nvPr>
        </p:nvSpPr>
        <p:spPr>
          <a:xfrm>
            <a:off x="1268800" y="1629150"/>
            <a:ext cx="6606600" cy="11607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rgbClr val="FFFFFF"/>
              </a:buClr>
              <a:buSzPts val="1400"/>
              <a:buFont typeface="Arial"/>
              <a:buNone/>
              <a:defRPr b="1" i="0" sz="3000" u="none" cap="none" strike="noStrike">
                <a:solidFill>
                  <a:srgbClr val="FFFFFF"/>
                </a:solidFill>
                <a:latin typeface="Arial"/>
                <a:ea typeface="Arial"/>
                <a:cs typeface="Arial"/>
                <a:sym typeface="Arial"/>
              </a:defRPr>
            </a:lvl1pPr>
            <a:lvl2pPr indent="0" lvl="1" rtl="0" algn="ctr">
              <a:lnSpc>
                <a:spcPct val="100000"/>
              </a:lnSpc>
              <a:spcBef>
                <a:spcPts val="0"/>
              </a:spcBef>
              <a:spcAft>
                <a:spcPts val="0"/>
              </a:spcAft>
              <a:buClr>
                <a:srgbClr val="FFFFFF"/>
              </a:buClr>
              <a:buSzPts val="1400"/>
              <a:buFont typeface="Arial"/>
              <a:buNone/>
              <a:defRPr b="1" sz="3000">
                <a:solidFill>
                  <a:srgbClr val="FFFFFF"/>
                </a:solidFill>
              </a:defRPr>
            </a:lvl2pPr>
            <a:lvl3pPr indent="0" lvl="2" rtl="0" algn="ctr">
              <a:lnSpc>
                <a:spcPct val="100000"/>
              </a:lnSpc>
              <a:spcBef>
                <a:spcPts val="0"/>
              </a:spcBef>
              <a:spcAft>
                <a:spcPts val="0"/>
              </a:spcAft>
              <a:buClr>
                <a:srgbClr val="FFFFFF"/>
              </a:buClr>
              <a:buSzPts val="1400"/>
              <a:buFont typeface="Arial"/>
              <a:buNone/>
              <a:defRPr b="1" sz="3000">
                <a:solidFill>
                  <a:srgbClr val="FFFFFF"/>
                </a:solidFill>
              </a:defRPr>
            </a:lvl3pPr>
            <a:lvl4pPr indent="0" lvl="3" rtl="0" algn="ctr">
              <a:lnSpc>
                <a:spcPct val="100000"/>
              </a:lnSpc>
              <a:spcBef>
                <a:spcPts val="0"/>
              </a:spcBef>
              <a:spcAft>
                <a:spcPts val="0"/>
              </a:spcAft>
              <a:buClr>
                <a:srgbClr val="FFFFFF"/>
              </a:buClr>
              <a:buSzPts val="1400"/>
              <a:buFont typeface="Arial"/>
              <a:buNone/>
              <a:defRPr b="1" sz="3000">
                <a:solidFill>
                  <a:srgbClr val="FFFFFF"/>
                </a:solidFill>
              </a:defRPr>
            </a:lvl4pPr>
            <a:lvl5pPr indent="0" lvl="4" rtl="0" algn="ctr">
              <a:lnSpc>
                <a:spcPct val="100000"/>
              </a:lnSpc>
              <a:spcBef>
                <a:spcPts val="0"/>
              </a:spcBef>
              <a:spcAft>
                <a:spcPts val="0"/>
              </a:spcAft>
              <a:buClr>
                <a:srgbClr val="FFFFFF"/>
              </a:buClr>
              <a:buSzPts val="1400"/>
              <a:buFont typeface="Arial"/>
              <a:buNone/>
              <a:defRPr b="1" sz="3000">
                <a:solidFill>
                  <a:srgbClr val="FFFFFF"/>
                </a:solidFill>
              </a:defRPr>
            </a:lvl5pPr>
            <a:lvl6pPr indent="0" lvl="5" rtl="0" algn="ctr">
              <a:lnSpc>
                <a:spcPct val="100000"/>
              </a:lnSpc>
              <a:spcBef>
                <a:spcPts val="0"/>
              </a:spcBef>
              <a:spcAft>
                <a:spcPts val="0"/>
              </a:spcAft>
              <a:buClr>
                <a:srgbClr val="FFFFFF"/>
              </a:buClr>
              <a:buSzPts val="1400"/>
              <a:buFont typeface="Arial"/>
              <a:buNone/>
              <a:defRPr b="1" sz="3000">
                <a:solidFill>
                  <a:srgbClr val="FFFFFF"/>
                </a:solidFill>
              </a:defRPr>
            </a:lvl6pPr>
            <a:lvl7pPr indent="0" lvl="6" rtl="0" algn="ctr">
              <a:lnSpc>
                <a:spcPct val="100000"/>
              </a:lnSpc>
              <a:spcBef>
                <a:spcPts val="0"/>
              </a:spcBef>
              <a:spcAft>
                <a:spcPts val="0"/>
              </a:spcAft>
              <a:buClr>
                <a:srgbClr val="FFFFFF"/>
              </a:buClr>
              <a:buSzPts val="1400"/>
              <a:buFont typeface="Arial"/>
              <a:buNone/>
              <a:defRPr b="1" sz="3000">
                <a:solidFill>
                  <a:srgbClr val="FFFFFF"/>
                </a:solidFill>
              </a:defRPr>
            </a:lvl7pPr>
            <a:lvl8pPr indent="0" lvl="7" rtl="0" algn="ctr">
              <a:lnSpc>
                <a:spcPct val="100000"/>
              </a:lnSpc>
              <a:spcBef>
                <a:spcPts val="0"/>
              </a:spcBef>
              <a:spcAft>
                <a:spcPts val="0"/>
              </a:spcAft>
              <a:buClr>
                <a:srgbClr val="FFFFFF"/>
              </a:buClr>
              <a:buSzPts val="1400"/>
              <a:buFont typeface="Arial"/>
              <a:buNone/>
              <a:defRPr b="1" sz="3000">
                <a:solidFill>
                  <a:srgbClr val="FFFFFF"/>
                </a:solidFill>
              </a:defRPr>
            </a:lvl8pPr>
            <a:lvl9pPr indent="0" lvl="8" rtl="0" algn="ctr">
              <a:lnSpc>
                <a:spcPct val="100000"/>
              </a:lnSpc>
              <a:spcBef>
                <a:spcPts val="0"/>
              </a:spcBef>
              <a:spcAft>
                <a:spcPts val="0"/>
              </a:spcAft>
              <a:buClr>
                <a:srgbClr val="FFFFFF"/>
              </a:buClr>
              <a:buSzPts val="1400"/>
              <a:buFont typeface="Arial"/>
              <a:buNone/>
              <a:defRPr b="1" sz="3000">
                <a:solidFill>
                  <a:srgbClr val="FFFFFF"/>
                </a:solidFill>
              </a:defRPr>
            </a:lvl9pPr>
          </a:lstStyle>
          <a:p/>
        </p:txBody>
      </p:sp>
      <p:sp>
        <p:nvSpPr>
          <p:cNvPr id="62" name="Google Shape;62;p15"/>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3" name="Shape 63"/>
        <p:cNvGrpSpPr/>
        <p:nvPr/>
      </p:nvGrpSpPr>
      <p:grpSpPr>
        <a:xfrm>
          <a:off x="0" y="0"/>
          <a:ext cx="0" cy="0"/>
          <a:chOff x="0" y="0"/>
          <a:chExt cx="0" cy="0"/>
        </a:xfrm>
      </p:grpSpPr>
      <p:sp>
        <p:nvSpPr>
          <p:cNvPr id="64" name="Google Shape;64;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Arial"/>
              <a:buNone/>
              <a:defRPr b="0" i="0" sz="5200" u="none" cap="none" strike="noStrike">
                <a:solidFill>
                  <a:schemeClr val="dk1"/>
                </a:solidFill>
                <a:latin typeface="Arial"/>
                <a:ea typeface="Arial"/>
                <a:cs typeface="Arial"/>
                <a:sym typeface="Arial"/>
              </a:defRPr>
            </a:lvl1pPr>
            <a:lvl2pPr indent="0" lvl="1" rtl="0" algn="ctr">
              <a:spcBef>
                <a:spcPts val="0"/>
              </a:spcBef>
              <a:spcAft>
                <a:spcPts val="0"/>
              </a:spcAft>
              <a:buClr>
                <a:schemeClr val="dk1"/>
              </a:buClr>
              <a:buSzPts val="1400"/>
              <a:buFont typeface="Arial"/>
              <a:buNone/>
              <a:defRPr sz="5200">
                <a:solidFill>
                  <a:schemeClr val="dk1"/>
                </a:solidFill>
              </a:defRPr>
            </a:lvl2pPr>
            <a:lvl3pPr indent="0" lvl="2" rtl="0" algn="ctr">
              <a:spcBef>
                <a:spcPts val="0"/>
              </a:spcBef>
              <a:spcAft>
                <a:spcPts val="0"/>
              </a:spcAft>
              <a:buClr>
                <a:schemeClr val="dk1"/>
              </a:buClr>
              <a:buSzPts val="1400"/>
              <a:buFont typeface="Arial"/>
              <a:buNone/>
              <a:defRPr sz="5200">
                <a:solidFill>
                  <a:schemeClr val="dk1"/>
                </a:solidFill>
              </a:defRPr>
            </a:lvl3pPr>
            <a:lvl4pPr indent="0" lvl="3" rtl="0" algn="ctr">
              <a:spcBef>
                <a:spcPts val="0"/>
              </a:spcBef>
              <a:spcAft>
                <a:spcPts val="0"/>
              </a:spcAft>
              <a:buClr>
                <a:schemeClr val="dk1"/>
              </a:buClr>
              <a:buSzPts val="1400"/>
              <a:buFont typeface="Arial"/>
              <a:buNone/>
              <a:defRPr sz="5200">
                <a:solidFill>
                  <a:schemeClr val="dk1"/>
                </a:solidFill>
              </a:defRPr>
            </a:lvl4pPr>
            <a:lvl5pPr indent="0" lvl="4" rtl="0" algn="ctr">
              <a:spcBef>
                <a:spcPts val="0"/>
              </a:spcBef>
              <a:spcAft>
                <a:spcPts val="0"/>
              </a:spcAft>
              <a:buClr>
                <a:schemeClr val="dk1"/>
              </a:buClr>
              <a:buSzPts val="1400"/>
              <a:buFont typeface="Arial"/>
              <a:buNone/>
              <a:defRPr sz="5200">
                <a:solidFill>
                  <a:schemeClr val="dk1"/>
                </a:solidFill>
              </a:defRPr>
            </a:lvl5pPr>
            <a:lvl6pPr indent="0" lvl="5" rtl="0" algn="ctr">
              <a:spcBef>
                <a:spcPts val="0"/>
              </a:spcBef>
              <a:spcAft>
                <a:spcPts val="0"/>
              </a:spcAft>
              <a:buClr>
                <a:schemeClr val="dk1"/>
              </a:buClr>
              <a:buSzPts val="1400"/>
              <a:buFont typeface="Arial"/>
              <a:buNone/>
              <a:defRPr sz="5200">
                <a:solidFill>
                  <a:schemeClr val="dk1"/>
                </a:solidFill>
              </a:defRPr>
            </a:lvl6pPr>
            <a:lvl7pPr indent="0" lvl="6" rtl="0" algn="ctr">
              <a:spcBef>
                <a:spcPts val="0"/>
              </a:spcBef>
              <a:spcAft>
                <a:spcPts val="0"/>
              </a:spcAft>
              <a:buClr>
                <a:schemeClr val="dk1"/>
              </a:buClr>
              <a:buSzPts val="1400"/>
              <a:buFont typeface="Arial"/>
              <a:buNone/>
              <a:defRPr sz="5200">
                <a:solidFill>
                  <a:schemeClr val="dk1"/>
                </a:solidFill>
              </a:defRPr>
            </a:lvl7pPr>
            <a:lvl8pPr indent="0" lvl="7" rtl="0" algn="ctr">
              <a:spcBef>
                <a:spcPts val="0"/>
              </a:spcBef>
              <a:spcAft>
                <a:spcPts val="0"/>
              </a:spcAft>
              <a:buClr>
                <a:schemeClr val="dk1"/>
              </a:buClr>
              <a:buSzPts val="1400"/>
              <a:buFont typeface="Arial"/>
              <a:buNone/>
              <a:defRPr sz="5200">
                <a:solidFill>
                  <a:schemeClr val="dk1"/>
                </a:solidFill>
              </a:defRPr>
            </a:lvl8pPr>
            <a:lvl9pPr indent="0" lvl="8" rtl="0" algn="ctr">
              <a:spcBef>
                <a:spcPts val="0"/>
              </a:spcBef>
              <a:spcAft>
                <a:spcPts val="0"/>
              </a:spcAft>
              <a:buClr>
                <a:schemeClr val="dk1"/>
              </a:buClr>
              <a:buSzPts val="1400"/>
              <a:buFont typeface="Arial"/>
              <a:buNone/>
              <a:defRPr sz="5200">
                <a:solidFill>
                  <a:schemeClr val="dk1"/>
                </a:solidFill>
              </a:defRPr>
            </a:lvl9pPr>
          </a:lstStyle>
          <a:p/>
        </p:txBody>
      </p:sp>
      <p:sp>
        <p:nvSpPr>
          <p:cNvPr id="65" name="Google Shape;65;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9pPr>
          </a:lstStyle>
          <a:p/>
        </p:txBody>
      </p:sp>
      <p:sp>
        <p:nvSpPr>
          <p:cNvPr id="66" name="Google Shape;66;p16"/>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7" name="Shape 67"/>
        <p:cNvGrpSpPr/>
        <p:nvPr/>
      </p:nvGrpSpPr>
      <p:grpSpPr>
        <a:xfrm>
          <a:off x="0" y="0"/>
          <a:ext cx="0" cy="0"/>
          <a:chOff x="0" y="0"/>
          <a:chExt cx="0" cy="0"/>
        </a:xfrm>
      </p:grpSpPr>
      <p:sp>
        <p:nvSpPr>
          <p:cNvPr id="68" name="Google Shape;68;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Arial"/>
              <a:buNone/>
              <a:defRPr b="0" i="0" sz="3600" u="none" cap="none" strike="noStrike">
                <a:solidFill>
                  <a:schemeClr val="dk1"/>
                </a:solidFill>
                <a:latin typeface="Arial"/>
                <a:ea typeface="Arial"/>
                <a:cs typeface="Arial"/>
                <a:sym typeface="Arial"/>
              </a:defRPr>
            </a:lvl1pPr>
            <a:lvl2pPr indent="0" lvl="1" rtl="0" algn="ctr">
              <a:spcBef>
                <a:spcPts val="0"/>
              </a:spcBef>
              <a:spcAft>
                <a:spcPts val="0"/>
              </a:spcAft>
              <a:buClr>
                <a:schemeClr val="dk1"/>
              </a:buClr>
              <a:buSzPts val="1400"/>
              <a:buFont typeface="Arial"/>
              <a:buNone/>
              <a:defRPr sz="3600">
                <a:solidFill>
                  <a:schemeClr val="dk1"/>
                </a:solidFill>
              </a:defRPr>
            </a:lvl2pPr>
            <a:lvl3pPr indent="0" lvl="2" rtl="0" algn="ctr">
              <a:spcBef>
                <a:spcPts val="0"/>
              </a:spcBef>
              <a:spcAft>
                <a:spcPts val="0"/>
              </a:spcAft>
              <a:buClr>
                <a:schemeClr val="dk1"/>
              </a:buClr>
              <a:buSzPts val="1400"/>
              <a:buFont typeface="Arial"/>
              <a:buNone/>
              <a:defRPr sz="3600">
                <a:solidFill>
                  <a:schemeClr val="dk1"/>
                </a:solidFill>
              </a:defRPr>
            </a:lvl3pPr>
            <a:lvl4pPr indent="0" lvl="3" rtl="0" algn="ctr">
              <a:spcBef>
                <a:spcPts val="0"/>
              </a:spcBef>
              <a:spcAft>
                <a:spcPts val="0"/>
              </a:spcAft>
              <a:buClr>
                <a:schemeClr val="dk1"/>
              </a:buClr>
              <a:buSzPts val="1400"/>
              <a:buFont typeface="Arial"/>
              <a:buNone/>
              <a:defRPr sz="3600">
                <a:solidFill>
                  <a:schemeClr val="dk1"/>
                </a:solidFill>
              </a:defRPr>
            </a:lvl4pPr>
            <a:lvl5pPr indent="0" lvl="4" rtl="0" algn="ctr">
              <a:spcBef>
                <a:spcPts val="0"/>
              </a:spcBef>
              <a:spcAft>
                <a:spcPts val="0"/>
              </a:spcAft>
              <a:buClr>
                <a:schemeClr val="dk1"/>
              </a:buClr>
              <a:buSzPts val="1400"/>
              <a:buFont typeface="Arial"/>
              <a:buNone/>
              <a:defRPr sz="3600">
                <a:solidFill>
                  <a:schemeClr val="dk1"/>
                </a:solidFill>
              </a:defRPr>
            </a:lvl5pPr>
            <a:lvl6pPr indent="0" lvl="5" rtl="0" algn="ctr">
              <a:spcBef>
                <a:spcPts val="0"/>
              </a:spcBef>
              <a:spcAft>
                <a:spcPts val="0"/>
              </a:spcAft>
              <a:buClr>
                <a:schemeClr val="dk1"/>
              </a:buClr>
              <a:buSzPts val="1400"/>
              <a:buFont typeface="Arial"/>
              <a:buNone/>
              <a:defRPr sz="3600">
                <a:solidFill>
                  <a:schemeClr val="dk1"/>
                </a:solidFill>
              </a:defRPr>
            </a:lvl6pPr>
            <a:lvl7pPr indent="0" lvl="6" rtl="0" algn="ctr">
              <a:spcBef>
                <a:spcPts val="0"/>
              </a:spcBef>
              <a:spcAft>
                <a:spcPts val="0"/>
              </a:spcAft>
              <a:buClr>
                <a:schemeClr val="dk1"/>
              </a:buClr>
              <a:buSzPts val="1400"/>
              <a:buFont typeface="Arial"/>
              <a:buNone/>
              <a:defRPr sz="3600">
                <a:solidFill>
                  <a:schemeClr val="dk1"/>
                </a:solidFill>
              </a:defRPr>
            </a:lvl7pPr>
            <a:lvl8pPr indent="0" lvl="7" rtl="0" algn="ctr">
              <a:spcBef>
                <a:spcPts val="0"/>
              </a:spcBef>
              <a:spcAft>
                <a:spcPts val="0"/>
              </a:spcAft>
              <a:buClr>
                <a:schemeClr val="dk1"/>
              </a:buClr>
              <a:buSzPts val="1400"/>
              <a:buFont typeface="Arial"/>
              <a:buNone/>
              <a:defRPr sz="3600">
                <a:solidFill>
                  <a:schemeClr val="dk1"/>
                </a:solidFill>
              </a:defRPr>
            </a:lvl8pPr>
            <a:lvl9pPr indent="0" lvl="8" rtl="0" algn="ctr">
              <a:spcBef>
                <a:spcPts val="0"/>
              </a:spcBef>
              <a:spcAft>
                <a:spcPts val="0"/>
              </a:spcAft>
              <a:buClr>
                <a:schemeClr val="dk1"/>
              </a:buClr>
              <a:buSzPts val="1400"/>
              <a:buFont typeface="Arial"/>
              <a:buNone/>
              <a:defRPr sz="3600">
                <a:solidFill>
                  <a:schemeClr val="dk1"/>
                </a:solidFill>
              </a:defRPr>
            </a:lvl9pPr>
          </a:lstStyle>
          <a:p/>
        </p:txBody>
      </p:sp>
      <p:sp>
        <p:nvSpPr>
          <p:cNvPr id="69" name="Google Shape;69;p17"/>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72" name="Google Shape;72;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73" name="Google Shape;73;p18"/>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4" name="Shape 74"/>
        <p:cNvGrpSpPr/>
        <p:nvPr/>
      </p:nvGrpSpPr>
      <p:grpSpPr>
        <a:xfrm>
          <a:off x="0" y="0"/>
          <a:ext cx="0" cy="0"/>
          <a:chOff x="0" y="0"/>
          <a:chExt cx="0" cy="0"/>
        </a:xfrm>
      </p:grpSpPr>
      <p:sp>
        <p:nvSpPr>
          <p:cNvPr id="75" name="Google Shape;7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76" name="Google Shape;76;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9pPr>
          </a:lstStyle>
          <a:p/>
        </p:txBody>
      </p:sp>
      <p:sp>
        <p:nvSpPr>
          <p:cNvPr id="77" name="Google Shape;77;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9pPr>
          </a:lstStyle>
          <a:p/>
        </p:txBody>
      </p:sp>
      <p:sp>
        <p:nvSpPr>
          <p:cNvPr id="78" name="Google Shape;78;p19"/>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9" name="Shape 79"/>
        <p:cNvGrpSpPr/>
        <p:nvPr/>
      </p:nvGrpSpPr>
      <p:grpSpPr>
        <a:xfrm>
          <a:off x="0" y="0"/>
          <a:ext cx="0" cy="0"/>
          <a:chOff x="0" y="0"/>
          <a:chExt cx="0" cy="0"/>
        </a:xfrm>
      </p:grpSpPr>
      <p:sp>
        <p:nvSpPr>
          <p:cNvPr id="80" name="Google Shape;8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81" name="Google Shape;81;p20"/>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82" name="Shape 82"/>
        <p:cNvGrpSpPr/>
        <p:nvPr/>
      </p:nvGrpSpPr>
      <p:grpSpPr>
        <a:xfrm>
          <a:off x="0" y="0"/>
          <a:ext cx="0" cy="0"/>
          <a:chOff x="0" y="0"/>
          <a:chExt cx="0" cy="0"/>
        </a:xfrm>
      </p:grpSpPr>
      <p:sp>
        <p:nvSpPr>
          <p:cNvPr id="83" name="Google Shape;83;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400">
                <a:solidFill>
                  <a:schemeClr val="dk1"/>
                </a:solidFill>
              </a:defRPr>
            </a:lvl2pPr>
            <a:lvl3pPr indent="0" lvl="2" rtl="0">
              <a:spcBef>
                <a:spcPts val="0"/>
              </a:spcBef>
              <a:spcAft>
                <a:spcPts val="0"/>
              </a:spcAft>
              <a:buClr>
                <a:schemeClr val="dk1"/>
              </a:buClr>
              <a:buSzPts val="1400"/>
              <a:buFont typeface="Arial"/>
              <a:buNone/>
              <a:defRPr sz="2400">
                <a:solidFill>
                  <a:schemeClr val="dk1"/>
                </a:solidFill>
              </a:defRPr>
            </a:lvl3pPr>
            <a:lvl4pPr indent="0" lvl="3" rtl="0">
              <a:spcBef>
                <a:spcPts val="0"/>
              </a:spcBef>
              <a:spcAft>
                <a:spcPts val="0"/>
              </a:spcAft>
              <a:buClr>
                <a:schemeClr val="dk1"/>
              </a:buClr>
              <a:buSzPts val="1400"/>
              <a:buFont typeface="Arial"/>
              <a:buNone/>
              <a:defRPr sz="2400">
                <a:solidFill>
                  <a:schemeClr val="dk1"/>
                </a:solidFill>
              </a:defRPr>
            </a:lvl4pPr>
            <a:lvl5pPr indent="0" lvl="4" rtl="0">
              <a:spcBef>
                <a:spcPts val="0"/>
              </a:spcBef>
              <a:spcAft>
                <a:spcPts val="0"/>
              </a:spcAft>
              <a:buClr>
                <a:schemeClr val="dk1"/>
              </a:buClr>
              <a:buSzPts val="1400"/>
              <a:buFont typeface="Arial"/>
              <a:buNone/>
              <a:defRPr sz="2400">
                <a:solidFill>
                  <a:schemeClr val="dk1"/>
                </a:solidFill>
              </a:defRPr>
            </a:lvl5pPr>
            <a:lvl6pPr indent="0" lvl="5" rtl="0">
              <a:spcBef>
                <a:spcPts val="0"/>
              </a:spcBef>
              <a:spcAft>
                <a:spcPts val="0"/>
              </a:spcAft>
              <a:buClr>
                <a:schemeClr val="dk1"/>
              </a:buClr>
              <a:buSzPts val="1400"/>
              <a:buFont typeface="Arial"/>
              <a:buNone/>
              <a:defRPr sz="2400">
                <a:solidFill>
                  <a:schemeClr val="dk1"/>
                </a:solidFill>
              </a:defRPr>
            </a:lvl6pPr>
            <a:lvl7pPr indent="0" lvl="6" rtl="0">
              <a:spcBef>
                <a:spcPts val="0"/>
              </a:spcBef>
              <a:spcAft>
                <a:spcPts val="0"/>
              </a:spcAft>
              <a:buClr>
                <a:schemeClr val="dk1"/>
              </a:buClr>
              <a:buSzPts val="1400"/>
              <a:buFont typeface="Arial"/>
              <a:buNone/>
              <a:defRPr sz="2400">
                <a:solidFill>
                  <a:schemeClr val="dk1"/>
                </a:solidFill>
              </a:defRPr>
            </a:lvl7pPr>
            <a:lvl8pPr indent="0" lvl="7" rtl="0">
              <a:spcBef>
                <a:spcPts val="0"/>
              </a:spcBef>
              <a:spcAft>
                <a:spcPts val="0"/>
              </a:spcAft>
              <a:buClr>
                <a:schemeClr val="dk1"/>
              </a:buClr>
              <a:buSzPts val="1400"/>
              <a:buFont typeface="Arial"/>
              <a:buNone/>
              <a:defRPr sz="2400">
                <a:solidFill>
                  <a:schemeClr val="dk1"/>
                </a:solidFill>
              </a:defRPr>
            </a:lvl8pPr>
            <a:lvl9pPr indent="0" lvl="8" rtl="0">
              <a:spcBef>
                <a:spcPts val="0"/>
              </a:spcBef>
              <a:spcAft>
                <a:spcPts val="0"/>
              </a:spcAft>
              <a:buClr>
                <a:schemeClr val="dk1"/>
              </a:buClr>
              <a:buSzPts val="1400"/>
              <a:buFont typeface="Arial"/>
              <a:buNone/>
              <a:defRPr sz="2400">
                <a:solidFill>
                  <a:schemeClr val="dk1"/>
                </a:solidFill>
              </a:defRPr>
            </a:lvl9pPr>
          </a:lstStyle>
          <a:p/>
        </p:txBody>
      </p:sp>
      <p:sp>
        <p:nvSpPr>
          <p:cNvPr id="84" name="Google Shape;84;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9pPr>
          </a:lstStyle>
          <a:p/>
        </p:txBody>
      </p:sp>
      <p:sp>
        <p:nvSpPr>
          <p:cNvPr id="85" name="Google Shape;85;p2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86" name="Shape 86"/>
        <p:cNvGrpSpPr/>
        <p:nvPr/>
      </p:nvGrpSpPr>
      <p:grpSpPr>
        <a:xfrm>
          <a:off x="0" y="0"/>
          <a:ext cx="0" cy="0"/>
          <a:chOff x="0" y="0"/>
          <a:chExt cx="0" cy="0"/>
        </a:xfrm>
      </p:grpSpPr>
      <p:sp>
        <p:nvSpPr>
          <p:cNvPr id="87" name="Google Shape;87;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4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4800">
                <a:solidFill>
                  <a:schemeClr val="dk1"/>
                </a:solidFill>
              </a:defRPr>
            </a:lvl2pPr>
            <a:lvl3pPr indent="0" lvl="2" rtl="0">
              <a:spcBef>
                <a:spcPts val="0"/>
              </a:spcBef>
              <a:spcAft>
                <a:spcPts val="0"/>
              </a:spcAft>
              <a:buClr>
                <a:schemeClr val="dk1"/>
              </a:buClr>
              <a:buSzPts val="1400"/>
              <a:buFont typeface="Arial"/>
              <a:buNone/>
              <a:defRPr sz="4800">
                <a:solidFill>
                  <a:schemeClr val="dk1"/>
                </a:solidFill>
              </a:defRPr>
            </a:lvl3pPr>
            <a:lvl4pPr indent="0" lvl="3" rtl="0">
              <a:spcBef>
                <a:spcPts val="0"/>
              </a:spcBef>
              <a:spcAft>
                <a:spcPts val="0"/>
              </a:spcAft>
              <a:buClr>
                <a:schemeClr val="dk1"/>
              </a:buClr>
              <a:buSzPts val="1400"/>
              <a:buFont typeface="Arial"/>
              <a:buNone/>
              <a:defRPr sz="4800">
                <a:solidFill>
                  <a:schemeClr val="dk1"/>
                </a:solidFill>
              </a:defRPr>
            </a:lvl4pPr>
            <a:lvl5pPr indent="0" lvl="4" rtl="0">
              <a:spcBef>
                <a:spcPts val="0"/>
              </a:spcBef>
              <a:spcAft>
                <a:spcPts val="0"/>
              </a:spcAft>
              <a:buClr>
                <a:schemeClr val="dk1"/>
              </a:buClr>
              <a:buSzPts val="1400"/>
              <a:buFont typeface="Arial"/>
              <a:buNone/>
              <a:defRPr sz="4800">
                <a:solidFill>
                  <a:schemeClr val="dk1"/>
                </a:solidFill>
              </a:defRPr>
            </a:lvl5pPr>
            <a:lvl6pPr indent="0" lvl="5" rtl="0">
              <a:spcBef>
                <a:spcPts val="0"/>
              </a:spcBef>
              <a:spcAft>
                <a:spcPts val="0"/>
              </a:spcAft>
              <a:buClr>
                <a:schemeClr val="dk1"/>
              </a:buClr>
              <a:buSzPts val="1400"/>
              <a:buFont typeface="Arial"/>
              <a:buNone/>
              <a:defRPr sz="4800">
                <a:solidFill>
                  <a:schemeClr val="dk1"/>
                </a:solidFill>
              </a:defRPr>
            </a:lvl6pPr>
            <a:lvl7pPr indent="0" lvl="6" rtl="0">
              <a:spcBef>
                <a:spcPts val="0"/>
              </a:spcBef>
              <a:spcAft>
                <a:spcPts val="0"/>
              </a:spcAft>
              <a:buClr>
                <a:schemeClr val="dk1"/>
              </a:buClr>
              <a:buSzPts val="1400"/>
              <a:buFont typeface="Arial"/>
              <a:buNone/>
              <a:defRPr sz="4800">
                <a:solidFill>
                  <a:schemeClr val="dk1"/>
                </a:solidFill>
              </a:defRPr>
            </a:lvl7pPr>
            <a:lvl8pPr indent="0" lvl="7" rtl="0">
              <a:spcBef>
                <a:spcPts val="0"/>
              </a:spcBef>
              <a:spcAft>
                <a:spcPts val="0"/>
              </a:spcAft>
              <a:buClr>
                <a:schemeClr val="dk1"/>
              </a:buClr>
              <a:buSzPts val="1400"/>
              <a:buFont typeface="Arial"/>
              <a:buNone/>
              <a:defRPr sz="4800">
                <a:solidFill>
                  <a:schemeClr val="dk1"/>
                </a:solidFill>
              </a:defRPr>
            </a:lvl8pPr>
            <a:lvl9pPr indent="0" lvl="8" rtl="0">
              <a:spcBef>
                <a:spcPts val="0"/>
              </a:spcBef>
              <a:spcAft>
                <a:spcPts val="0"/>
              </a:spcAft>
              <a:buClr>
                <a:schemeClr val="dk1"/>
              </a:buClr>
              <a:buSzPts val="1400"/>
              <a:buFont typeface="Arial"/>
              <a:buNone/>
              <a:defRPr sz="4800">
                <a:solidFill>
                  <a:schemeClr val="dk1"/>
                </a:solidFill>
              </a:defRPr>
            </a:lvl9pPr>
          </a:lstStyle>
          <a:p/>
        </p:txBody>
      </p:sp>
      <p:sp>
        <p:nvSpPr>
          <p:cNvPr id="88" name="Google Shape;88;p22"/>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89" name="Shape 89"/>
        <p:cNvGrpSpPr/>
        <p:nvPr/>
      </p:nvGrpSpPr>
      <p:grpSpPr>
        <a:xfrm>
          <a:off x="0" y="0"/>
          <a:ext cx="0" cy="0"/>
          <a:chOff x="0" y="0"/>
          <a:chExt cx="0" cy="0"/>
        </a:xfrm>
      </p:grpSpPr>
      <p:sp>
        <p:nvSpPr>
          <p:cNvPr id="90" name="Google Shape;90;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Arial"/>
              <a:buNone/>
              <a:defRPr b="0" i="0" sz="4200" u="none" cap="none" strike="noStrike">
                <a:solidFill>
                  <a:schemeClr val="dk1"/>
                </a:solidFill>
                <a:latin typeface="Arial"/>
                <a:ea typeface="Arial"/>
                <a:cs typeface="Arial"/>
                <a:sym typeface="Arial"/>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92" name="Google Shape;92;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9pPr>
          </a:lstStyle>
          <a:p/>
        </p:txBody>
      </p:sp>
      <p:sp>
        <p:nvSpPr>
          <p:cNvPr id="93" name="Google Shape;93;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94" name="Google Shape;94;p23"/>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95" name="Shape 95"/>
        <p:cNvGrpSpPr/>
        <p:nvPr/>
      </p:nvGrpSpPr>
      <p:grpSpPr>
        <a:xfrm>
          <a:off x="0" y="0"/>
          <a:ext cx="0" cy="0"/>
          <a:chOff x="0" y="0"/>
          <a:chExt cx="0" cy="0"/>
        </a:xfrm>
      </p:grpSpPr>
      <p:sp>
        <p:nvSpPr>
          <p:cNvPr id="96" name="Google Shape;96;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97" name="Google Shape;97;p24"/>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98" name="Shape 98"/>
        <p:cNvGrpSpPr/>
        <p:nvPr/>
      </p:nvGrpSpPr>
      <p:grpSpPr>
        <a:xfrm>
          <a:off x="0" y="0"/>
          <a:ext cx="0" cy="0"/>
          <a:chOff x="0" y="0"/>
          <a:chExt cx="0" cy="0"/>
        </a:xfrm>
      </p:grpSpPr>
      <p:sp>
        <p:nvSpPr>
          <p:cNvPr id="99" name="Google Shape;99;p25"/>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Arial"/>
              <a:buNone/>
              <a:defRPr b="0" i="0" sz="12000" u="none" cap="none" strike="noStrike">
                <a:solidFill>
                  <a:schemeClr val="dk1"/>
                </a:solidFill>
                <a:latin typeface="Arial"/>
                <a:ea typeface="Arial"/>
                <a:cs typeface="Arial"/>
                <a:sym typeface="Arial"/>
              </a:defRPr>
            </a:lvl1pPr>
            <a:lvl2pPr indent="0" lvl="1" rtl="0" algn="ctr">
              <a:spcBef>
                <a:spcPts val="0"/>
              </a:spcBef>
              <a:spcAft>
                <a:spcPts val="0"/>
              </a:spcAft>
              <a:buClr>
                <a:schemeClr val="dk1"/>
              </a:buClr>
              <a:buSzPts val="1400"/>
              <a:buFont typeface="Arial"/>
              <a:buNone/>
              <a:defRPr sz="12000">
                <a:solidFill>
                  <a:schemeClr val="dk1"/>
                </a:solidFill>
              </a:defRPr>
            </a:lvl2pPr>
            <a:lvl3pPr indent="0" lvl="2" rtl="0" algn="ctr">
              <a:spcBef>
                <a:spcPts val="0"/>
              </a:spcBef>
              <a:spcAft>
                <a:spcPts val="0"/>
              </a:spcAft>
              <a:buClr>
                <a:schemeClr val="dk1"/>
              </a:buClr>
              <a:buSzPts val="1400"/>
              <a:buFont typeface="Arial"/>
              <a:buNone/>
              <a:defRPr sz="12000">
                <a:solidFill>
                  <a:schemeClr val="dk1"/>
                </a:solidFill>
              </a:defRPr>
            </a:lvl3pPr>
            <a:lvl4pPr indent="0" lvl="3" rtl="0" algn="ctr">
              <a:spcBef>
                <a:spcPts val="0"/>
              </a:spcBef>
              <a:spcAft>
                <a:spcPts val="0"/>
              </a:spcAft>
              <a:buClr>
                <a:schemeClr val="dk1"/>
              </a:buClr>
              <a:buSzPts val="1400"/>
              <a:buFont typeface="Arial"/>
              <a:buNone/>
              <a:defRPr sz="12000">
                <a:solidFill>
                  <a:schemeClr val="dk1"/>
                </a:solidFill>
              </a:defRPr>
            </a:lvl4pPr>
            <a:lvl5pPr indent="0" lvl="4" rtl="0" algn="ctr">
              <a:spcBef>
                <a:spcPts val="0"/>
              </a:spcBef>
              <a:spcAft>
                <a:spcPts val="0"/>
              </a:spcAft>
              <a:buClr>
                <a:schemeClr val="dk1"/>
              </a:buClr>
              <a:buSzPts val="1400"/>
              <a:buFont typeface="Arial"/>
              <a:buNone/>
              <a:defRPr sz="12000">
                <a:solidFill>
                  <a:schemeClr val="dk1"/>
                </a:solidFill>
              </a:defRPr>
            </a:lvl5pPr>
            <a:lvl6pPr indent="0" lvl="5" rtl="0" algn="ctr">
              <a:spcBef>
                <a:spcPts val="0"/>
              </a:spcBef>
              <a:spcAft>
                <a:spcPts val="0"/>
              </a:spcAft>
              <a:buClr>
                <a:schemeClr val="dk1"/>
              </a:buClr>
              <a:buSzPts val="1400"/>
              <a:buFont typeface="Arial"/>
              <a:buNone/>
              <a:defRPr sz="12000">
                <a:solidFill>
                  <a:schemeClr val="dk1"/>
                </a:solidFill>
              </a:defRPr>
            </a:lvl6pPr>
            <a:lvl7pPr indent="0" lvl="6" rtl="0" algn="ctr">
              <a:spcBef>
                <a:spcPts val="0"/>
              </a:spcBef>
              <a:spcAft>
                <a:spcPts val="0"/>
              </a:spcAft>
              <a:buClr>
                <a:schemeClr val="dk1"/>
              </a:buClr>
              <a:buSzPts val="1400"/>
              <a:buFont typeface="Arial"/>
              <a:buNone/>
              <a:defRPr sz="12000">
                <a:solidFill>
                  <a:schemeClr val="dk1"/>
                </a:solidFill>
              </a:defRPr>
            </a:lvl7pPr>
            <a:lvl8pPr indent="0" lvl="7" rtl="0" algn="ctr">
              <a:spcBef>
                <a:spcPts val="0"/>
              </a:spcBef>
              <a:spcAft>
                <a:spcPts val="0"/>
              </a:spcAft>
              <a:buClr>
                <a:schemeClr val="dk1"/>
              </a:buClr>
              <a:buSzPts val="1400"/>
              <a:buFont typeface="Arial"/>
              <a:buNone/>
              <a:defRPr sz="12000">
                <a:solidFill>
                  <a:schemeClr val="dk1"/>
                </a:solidFill>
              </a:defRPr>
            </a:lvl8pPr>
            <a:lvl9pPr indent="0" lvl="8" rtl="0" algn="ctr">
              <a:spcBef>
                <a:spcPts val="0"/>
              </a:spcBef>
              <a:spcAft>
                <a:spcPts val="0"/>
              </a:spcAft>
              <a:buClr>
                <a:schemeClr val="dk1"/>
              </a:buClr>
              <a:buSzPts val="1400"/>
              <a:buFont typeface="Arial"/>
              <a:buNone/>
              <a:defRPr sz="12000">
                <a:solidFill>
                  <a:schemeClr val="dk1"/>
                </a:solidFill>
              </a:defRPr>
            </a:lvl9pPr>
          </a:lstStyle>
          <a:p/>
        </p:txBody>
      </p:sp>
      <p:sp>
        <p:nvSpPr>
          <p:cNvPr id="100" name="Google Shape;100;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228600" lvl="0" marL="457200" marR="0" rtl="0" algn="ctr">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ctr">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01" name="Google Shape;101;p2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db-engines.com/en/ranking" TargetMode="External"/><Relationship Id="rId4" Type="http://schemas.openxmlformats.org/officeDocument/2006/relationships/hyperlink" Target="https://www.techwalla.com/articles/the-advantages-of-a-relational-database-management-system" TargetMode="External"/><Relationship Id="rId5" Type="http://schemas.openxmlformats.org/officeDocument/2006/relationships/hyperlink" Target="https://www.objectrocket.com/managed-elasticsearc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www.objectrocket.com/managed-redis/" TargetMode="External"/><Relationship Id="rId4" Type="http://schemas.openxmlformats.org/officeDocument/2006/relationships/hyperlink" Target="https://www.objectrocket.com/managed-mongod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6"/>
          <p:cNvSpPr txBox="1"/>
          <p:nvPr/>
        </p:nvSpPr>
        <p:spPr>
          <a:xfrm>
            <a:off x="414000" y="1350775"/>
            <a:ext cx="8504100" cy="3058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Font typeface="Proxima Nova"/>
              <a:buNone/>
            </a:pPr>
            <a:r>
              <a:rPr lang="en" sz="1600">
                <a:latin typeface="Proxima Nova"/>
                <a:ea typeface="Proxima Nova"/>
                <a:cs typeface="Proxima Nova"/>
                <a:sym typeface="Proxima Nova"/>
              </a:rPr>
              <a:t>Polyglot persistence refers to using different data storage technologies to handle varying data storage needs. It’s an offshoot of polyglot programming, which means using different programming languages to build an application. Simply put, it’s an application that uses more than one core database technology.</a:t>
            </a:r>
            <a:endParaRPr sz="1600">
              <a:latin typeface="Proxima Nova"/>
              <a:ea typeface="Proxima Nova"/>
              <a:cs typeface="Proxima Nova"/>
              <a:sym typeface="Proxima Nova"/>
            </a:endParaRPr>
          </a:p>
        </p:txBody>
      </p:sp>
      <p:sp>
        <p:nvSpPr>
          <p:cNvPr id="107" name="Google Shape;107;p26"/>
          <p:cNvSpPr/>
          <p:nvPr/>
        </p:nvSpPr>
        <p:spPr>
          <a:xfrm>
            <a:off x="0" y="0"/>
            <a:ext cx="6276900" cy="395400"/>
          </a:xfrm>
          <a:prstGeom prst="rect">
            <a:avLst/>
          </a:prstGeom>
          <a:solidFill>
            <a:srgbClr val="0B5394"/>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lt1"/>
              </a:buClr>
              <a:buFont typeface="Questrial"/>
              <a:buNone/>
            </a:pPr>
            <a:r>
              <a:rPr b="1" lang="en" sz="2000">
                <a:solidFill>
                  <a:schemeClr val="lt1"/>
                </a:solidFill>
                <a:latin typeface="Questrial"/>
                <a:ea typeface="Questrial"/>
                <a:cs typeface="Questrial"/>
                <a:sym typeface="Questrial"/>
              </a:rPr>
              <a:t>Polyglot Persistence</a:t>
            </a:r>
            <a:endParaRPr b="1" sz="2000">
              <a:solidFill>
                <a:schemeClr val="lt1"/>
              </a:solidFill>
              <a:latin typeface="Questrial"/>
              <a:ea typeface="Questrial"/>
              <a:cs typeface="Questrial"/>
              <a:sym typeface="Questrial"/>
            </a:endParaRPr>
          </a:p>
          <a:p>
            <a:pPr indent="0" lvl="0" marL="0" marR="0" rtl="0" algn="l">
              <a:lnSpc>
                <a:spcPct val="100000"/>
              </a:lnSpc>
              <a:spcBef>
                <a:spcPts val="0"/>
              </a:spcBef>
              <a:spcAft>
                <a:spcPts val="0"/>
              </a:spcAft>
              <a:buClr>
                <a:schemeClr val="lt1"/>
              </a:buClr>
              <a:buFont typeface="Questrial"/>
              <a:buNone/>
            </a:pPr>
            <a:r>
              <a:t/>
            </a:r>
            <a:endParaRPr b="1" sz="2000">
              <a:solidFill>
                <a:schemeClr val="lt1"/>
              </a:solidFill>
              <a:latin typeface="Questrial"/>
              <a:ea typeface="Questrial"/>
              <a:cs typeface="Questrial"/>
              <a:sym typeface="Questrial"/>
            </a:endParaRPr>
          </a:p>
        </p:txBody>
      </p:sp>
      <p:sp>
        <p:nvSpPr>
          <p:cNvPr id="108" name="Google Shape;108;p26"/>
          <p:cNvSpPr/>
          <p:nvPr/>
        </p:nvSpPr>
        <p:spPr>
          <a:xfrm>
            <a:off x="2651950" y="275250"/>
            <a:ext cx="4576800" cy="395400"/>
          </a:xfrm>
          <a:prstGeom prst="rect">
            <a:avLst/>
          </a:prstGeom>
          <a:solidFill>
            <a:srgbClr val="CCCCC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Font typeface="Arial"/>
              <a:buNone/>
            </a:pPr>
            <a:r>
              <a:rPr lang="en" sz="2000"/>
              <a:t>Introduction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7"/>
          <p:cNvSpPr txBox="1"/>
          <p:nvPr/>
        </p:nvSpPr>
        <p:spPr>
          <a:xfrm>
            <a:off x="319950" y="1274750"/>
            <a:ext cx="8504100" cy="3058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lang="en" sz="1600">
                <a:latin typeface="Proxima Nova"/>
                <a:ea typeface="Proxima Nova"/>
                <a:cs typeface="Proxima Nova"/>
                <a:sym typeface="Proxima Nova"/>
              </a:rPr>
              <a:t>A simple E-commerce platform uses:</a:t>
            </a:r>
            <a:endParaRPr sz="1600">
              <a:latin typeface="Proxima Nova"/>
              <a:ea typeface="Proxima Nova"/>
              <a:cs typeface="Proxima Nova"/>
              <a:sym typeface="Proxima Nova"/>
            </a:endParaRPr>
          </a:p>
          <a:p>
            <a:pPr indent="-330200" lvl="0" marL="457200" marR="0" rtl="0" algn="l">
              <a:lnSpc>
                <a:spcPct val="150000"/>
              </a:lnSpc>
              <a:spcBef>
                <a:spcPts val="1000"/>
              </a:spcBef>
              <a:spcAft>
                <a:spcPts val="0"/>
              </a:spcAft>
              <a:buSzPts val="1600"/>
              <a:buFont typeface="Proxima Nova"/>
              <a:buChar char="●"/>
            </a:pPr>
            <a:r>
              <a:rPr lang="en" sz="1600">
                <a:latin typeface="Proxima Nova"/>
                <a:ea typeface="Proxima Nova"/>
                <a:cs typeface="Proxima Nova"/>
                <a:sym typeface="Proxima Nova"/>
              </a:rPr>
              <a:t>Session data (Add to basket)</a:t>
            </a:r>
            <a:endParaRPr sz="1600">
              <a:latin typeface="Proxima Nova"/>
              <a:ea typeface="Proxima Nova"/>
              <a:cs typeface="Proxima Nova"/>
              <a:sym typeface="Proxima Nova"/>
            </a:endParaRPr>
          </a:p>
          <a:p>
            <a:pPr indent="-330200" lvl="0" marL="457200" marR="0" rtl="0" algn="l">
              <a:lnSpc>
                <a:spcPct val="150000"/>
              </a:lnSpc>
              <a:spcBef>
                <a:spcPts val="0"/>
              </a:spcBef>
              <a:spcAft>
                <a:spcPts val="0"/>
              </a:spcAft>
              <a:buSzPts val="1600"/>
              <a:buFont typeface="Proxima Nova"/>
              <a:buChar char="●"/>
            </a:pPr>
            <a:r>
              <a:rPr lang="en" sz="1600">
                <a:latin typeface="Proxima Nova"/>
                <a:ea typeface="Proxima Nova"/>
                <a:cs typeface="Proxima Nova"/>
                <a:sym typeface="Proxima Nova"/>
              </a:rPr>
              <a:t>Search engine (Search for products)</a:t>
            </a:r>
            <a:endParaRPr sz="1600">
              <a:latin typeface="Proxima Nova"/>
              <a:ea typeface="Proxima Nova"/>
              <a:cs typeface="Proxima Nova"/>
              <a:sym typeface="Proxima Nova"/>
            </a:endParaRPr>
          </a:p>
          <a:p>
            <a:pPr indent="-330200" lvl="0" marL="457200" marR="0" rtl="0" algn="l">
              <a:lnSpc>
                <a:spcPct val="150000"/>
              </a:lnSpc>
              <a:spcBef>
                <a:spcPts val="0"/>
              </a:spcBef>
              <a:spcAft>
                <a:spcPts val="0"/>
              </a:spcAft>
              <a:buSzPts val="1600"/>
              <a:buFont typeface="Proxima Nova"/>
              <a:buChar char="●"/>
            </a:pPr>
            <a:r>
              <a:rPr lang="en" sz="1600">
                <a:latin typeface="Proxima Nova"/>
                <a:ea typeface="Proxima Nova"/>
                <a:cs typeface="Proxima Nova"/>
                <a:sym typeface="Proxima Nova"/>
              </a:rPr>
              <a:t>Recommendation engine (Customers who purchased this item also like this)</a:t>
            </a:r>
            <a:endParaRPr sz="1600">
              <a:latin typeface="Proxima Nova"/>
              <a:ea typeface="Proxima Nova"/>
              <a:cs typeface="Proxima Nova"/>
              <a:sym typeface="Proxima Nova"/>
            </a:endParaRPr>
          </a:p>
          <a:p>
            <a:pPr indent="-330200" lvl="0" marL="457200" marR="0" rtl="0" algn="l">
              <a:lnSpc>
                <a:spcPct val="150000"/>
              </a:lnSpc>
              <a:spcBef>
                <a:spcPts val="0"/>
              </a:spcBef>
              <a:spcAft>
                <a:spcPts val="0"/>
              </a:spcAft>
              <a:buSzPts val="1600"/>
              <a:buFont typeface="Proxima Nova"/>
              <a:buChar char="●"/>
            </a:pPr>
            <a:r>
              <a:rPr lang="en" sz="1600">
                <a:latin typeface="Proxima Nova"/>
                <a:ea typeface="Proxima Nova"/>
                <a:cs typeface="Proxima Nova"/>
                <a:sym typeface="Proxima Nova"/>
              </a:rPr>
              <a:t>Payment platform (Geolocation service)</a:t>
            </a:r>
            <a:endParaRPr sz="1600">
              <a:latin typeface="Proxima Nova"/>
              <a:ea typeface="Proxima Nova"/>
              <a:cs typeface="Proxima Nova"/>
              <a:sym typeface="Proxima Nova"/>
            </a:endParaRPr>
          </a:p>
        </p:txBody>
      </p:sp>
      <p:sp>
        <p:nvSpPr>
          <p:cNvPr id="114" name="Google Shape;114;p27"/>
          <p:cNvSpPr/>
          <p:nvPr/>
        </p:nvSpPr>
        <p:spPr>
          <a:xfrm>
            <a:off x="0" y="0"/>
            <a:ext cx="6276900" cy="395400"/>
          </a:xfrm>
          <a:prstGeom prst="rect">
            <a:avLst/>
          </a:prstGeom>
          <a:solidFill>
            <a:srgbClr val="0B5394"/>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lt1"/>
              </a:buClr>
              <a:buFont typeface="Questrial"/>
              <a:buNone/>
            </a:pPr>
            <a:r>
              <a:rPr b="1" lang="en" sz="2000">
                <a:solidFill>
                  <a:schemeClr val="lt1"/>
                </a:solidFill>
                <a:latin typeface="Questrial"/>
                <a:ea typeface="Questrial"/>
                <a:cs typeface="Questrial"/>
                <a:sym typeface="Questrial"/>
              </a:rPr>
              <a:t>Polyglot Persistence</a:t>
            </a:r>
            <a:endParaRPr b="1" sz="2000">
              <a:solidFill>
                <a:schemeClr val="lt1"/>
              </a:solidFill>
              <a:latin typeface="Questrial"/>
              <a:ea typeface="Questrial"/>
              <a:cs typeface="Questrial"/>
              <a:sym typeface="Questrial"/>
            </a:endParaRPr>
          </a:p>
          <a:p>
            <a:pPr indent="0" lvl="0" marL="0" marR="0" rtl="0" algn="l">
              <a:lnSpc>
                <a:spcPct val="100000"/>
              </a:lnSpc>
              <a:spcBef>
                <a:spcPts val="0"/>
              </a:spcBef>
              <a:spcAft>
                <a:spcPts val="0"/>
              </a:spcAft>
              <a:buClr>
                <a:schemeClr val="lt1"/>
              </a:buClr>
              <a:buFont typeface="Questrial"/>
              <a:buNone/>
            </a:pPr>
            <a:r>
              <a:t/>
            </a:r>
            <a:endParaRPr b="1" sz="2000">
              <a:solidFill>
                <a:schemeClr val="lt1"/>
              </a:solidFill>
              <a:latin typeface="Questrial"/>
              <a:ea typeface="Questrial"/>
              <a:cs typeface="Questrial"/>
              <a:sym typeface="Questrial"/>
            </a:endParaRPr>
          </a:p>
        </p:txBody>
      </p:sp>
      <p:sp>
        <p:nvSpPr>
          <p:cNvPr id="115" name="Google Shape;115;p27"/>
          <p:cNvSpPr/>
          <p:nvPr/>
        </p:nvSpPr>
        <p:spPr>
          <a:xfrm>
            <a:off x="2651950" y="275250"/>
            <a:ext cx="4576800" cy="395400"/>
          </a:xfrm>
          <a:prstGeom prst="rect">
            <a:avLst/>
          </a:prstGeom>
          <a:solidFill>
            <a:srgbClr val="CCCCC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Font typeface="Arial"/>
              <a:buNone/>
            </a:pPr>
            <a:r>
              <a:rPr lang="en" sz="1950">
                <a:solidFill>
                  <a:schemeClr val="dk1"/>
                </a:solidFill>
              </a:rPr>
              <a:t>Manage Your Data Storage</a:t>
            </a:r>
            <a:r>
              <a:rPr lang="en" sz="2000"/>
              <a:t>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8"/>
          <p:cNvSpPr txBox="1"/>
          <p:nvPr/>
        </p:nvSpPr>
        <p:spPr>
          <a:xfrm>
            <a:off x="319950" y="1274750"/>
            <a:ext cx="8504100" cy="3058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600">
                <a:solidFill>
                  <a:schemeClr val="dk1"/>
                </a:solidFill>
                <a:latin typeface="Proxima Nova"/>
                <a:ea typeface="Proxima Nova"/>
                <a:cs typeface="Proxima Nova"/>
                <a:sym typeface="Proxima Nova"/>
              </a:rPr>
              <a:t>Implementing polyglot persistence allows you to fuel applications with data from different storage types. You could pull completed financial transactions from Oracle for your reports while tracking user information in MongoDB and letting Redis handle cache.</a:t>
            </a:r>
            <a:endParaRPr sz="1600">
              <a:latin typeface="Proxima Nova"/>
              <a:ea typeface="Proxima Nova"/>
              <a:cs typeface="Proxima Nova"/>
              <a:sym typeface="Proxima Nova"/>
            </a:endParaRPr>
          </a:p>
        </p:txBody>
      </p:sp>
      <p:sp>
        <p:nvSpPr>
          <p:cNvPr id="121" name="Google Shape;121;p28"/>
          <p:cNvSpPr/>
          <p:nvPr/>
        </p:nvSpPr>
        <p:spPr>
          <a:xfrm>
            <a:off x="0" y="0"/>
            <a:ext cx="6276900" cy="395400"/>
          </a:xfrm>
          <a:prstGeom prst="rect">
            <a:avLst/>
          </a:prstGeom>
          <a:solidFill>
            <a:srgbClr val="0B5394"/>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lt1"/>
              </a:buClr>
              <a:buFont typeface="Questrial"/>
              <a:buNone/>
            </a:pPr>
            <a:r>
              <a:rPr b="1" lang="en" sz="2000">
                <a:solidFill>
                  <a:schemeClr val="lt1"/>
                </a:solidFill>
                <a:latin typeface="Questrial"/>
                <a:ea typeface="Questrial"/>
                <a:cs typeface="Questrial"/>
                <a:sym typeface="Questrial"/>
              </a:rPr>
              <a:t>Polyglot Persistence</a:t>
            </a:r>
            <a:endParaRPr b="1" sz="2000">
              <a:solidFill>
                <a:schemeClr val="lt1"/>
              </a:solidFill>
              <a:latin typeface="Questrial"/>
              <a:ea typeface="Questrial"/>
              <a:cs typeface="Questrial"/>
              <a:sym typeface="Questrial"/>
            </a:endParaRPr>
          </a:p>
          <a:p>
            <a:pPr indent="0" lvl="0" marL="0" marR="0" rtl="0" algn="l">
              <a:lnSpc>
                <a:spcPct val="100000"/>
              </a:lnSpc>
              <a:spcBef>
                <a:spcPts val="0"/>
              </a:spcBef>
              <a:spcAft>
                <a:spcPts val="0"/>
              </a:spcAft>
              <a:buClr>
                <a:schemeClr val="lt1"/>
              </a:buClr>
              <a:buFont typeface="Questrial"/>
              <a:buNone/>
            </a:pPr>
            <a:r>
              <a:t/>
            </a:r>
            <a:endParaRPr b="1" sz="2000">
              <a:solidFill>
                <a:schemeClr val="lt1"/>
              </a:solidFill>
              <a:latin typeface="Questrial"/>
              <a:ea typeface="Questrial"/>
              <a:cs typeface="Questrial"/>
              <a:sym typeface="Questrial"/>
            </a:endParaRPr>
          </a:p>
        </p:txBody>
      </p:sp>
      <p:sp>
        <p:nvSpPr>
          <p:cNvPr id="122" name="Google Shape;122;p28"/>
          <p:cNvSpPr/>
          <p:nvPr/>
        </p:nvSpPr>
        <p:spPr>
          <a:xfrm>
            <a:off x="2651950" y="275250"/>
            <a:ext cx="4576800" cy="395400"/>
          </a:xfrm>
          <a:prstGeom prst="rect">
            <a:avLst/>
          </a:prstGeom>
          <a:solidFill>
            <a:srgbClr val="CCCCC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Font typeface="Arial"/>
              <a:buNone/>
            </a:pPr>
            <a:r>
              <a:rPr lang="en" sz="1950">
                <a:solidFill>
                  <a:schemeClr val="dk1"/>
                </a:solidFill>
              </a:rPr>
              <a:t>Implementing Polyglot Persistence</a:t>
            </a:r>
            <a:endParaRPr sz="2000"/>
          </a:p>
        </p:txBody>
      </p:sp>
      <p:pic>
        <p:nvPicPr>
          <p:cNvPr id="123" name="Google Shape;123;p28"/>
          <p:cNvPicPr preferRelativeResize="0"/>
          <p:nvPr/>
        </p:nvPicPr>
        <p:blipFill>
          <a:blip r:embed="rId3">
            <a:alphaModFix/>
          </a:blip>
          <a:stretch>
            <a:fillRect/>
          </a:stretch>
        </p:blipFill>
        <p:spPr>
          <a:xfrm>
            <a:off x="2026425" y="2279425"/>
            <a:ext cx="4522750" cy="2730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9"/>
          <p:cNvSpPr txBox="1"/>
          <p:nvPr/>
        </p:nvSpPr>
        <p:spPr>
          <a:xfrm>
            <a:off x="256625" y="670650"/>
            <a:ext cx="8504100" cy="4422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lang="en" sz="1600">
                <a:solidFill>
                  <a:schemeClr val="dk1"/>
                </a:solidFill>
                <a:latin typeface="Proxima Nova"/>
                <a:ea typeface="Proxima Nova"/>
                <a:cs typeface="Proxima Nova"/>
                <a:sym typeface="Proxima Nova"/>
              </a:rPr>
              <a:t>Organizations often end up using a number of different data sources to feed their applications. Let’s go over some common </a:t>
            </a:r>
            <a:r>
              <a:rPr lang="en" sz="1600">
                <a:solidFill>
                  <a:schemeClr val="dk1"/>
                </a:solidFill>
                <a:uFill>
                  <a:noFill/>
                </a:uFill>
                <a:latin typeface="Proxima Nova"/>
                <a:ea typeface="Proxima Nova"/>
                <a:cs typeface="Proxima Nova"/>
                <a:sym typeface="Proxima Nova"/>
                <a:hlinkClick r:id="rId3"/>
              </a:rPr>
              <a:t>storage</a:t>
            </a:r>
            <a:r>
              <a:rPr lang="en" sz="1600">
                <a:solidFill>
                  <a:schemeClr val="dk1"/>
                </a:solidFill>
                <a:latin typeface="Proxima Nova"/>
                <a:ea typeface="Proxima Nova"/>
                <a:cs typeface="Proxima Nova"/>
                <a:sym typeface="Proxima Nova"/>
              </a:rPr>
              <a:t> options:</a:t>
            </a:r>
            <a:endParaRPr sz="1600">
              <a:solidFill>
                <a:schemeClr val="dk1"/>
              </a:solidFill>
              <a:latin typeface="Proxima Nova"/>
              <a:ea typeface="Proxima Nova"/>
              <a:cs typeface="Proxima Nova"/>
              <a:sym typeface="Proxima Nova"/>
            </a:endParaRPr>
          </a:p>
          <a:p>
            <a:pPr indent="-330200" lvl="0" marL="457200" marR="0" rtl="0" algn="l">
              <a:lnSpc>
                <a:spcPct val="150000"/>
              </a:lnSpc>
              <a:spcBef>
                <a:spcPts val="0"/>
              </a:spcBef>
              <a:spcAft>
                <a:spcPts val="0"/>
              </a:spcAft>
              <a:buClr>
                <a:schemeClr val="dk1"/>
              </a:buClr>
              <a:buSzPts val="1600"/>
              <a:buFont typeface="Proxima Nova"/>
              <a:buChar char="●"/>
            </a:pPr>
            <a:r>
              <a:rPr b="1" lang="en" sz="1600">
                <a:solidFill>
                  <a:schemeClr val="dk1"/>
                </a:solidFill>
                <a:latin typeface="Proxima Nova"/>
                <a:ea typeface="Proxima Nova"/>
                <a:cs typeface="Proxima Nova"/>
                <a:sym typeface="Proxima Nova"/>
              </a:rPr>
              <a:t>Transactional (RDBMS) Databases – </a:t>
            </a:r>
            <a:r>
              <a:rPr lang="en" sz="1600">
                <a:solidFill>
                  <a:schemeClr val="dk1"/>
                </a:solidFill>
                <a:latin typeface="Proxima Nova"/>
                <a:ea typeface="Proxima Nova"/>
                <a:cs typeface="Proxima Nova"/>
                <a:sym typeface="Proxima Nova"/>
              </a:rPr>
              <a:t>They provide data integrity by organizing information into tables with rows and columns. You retrieve data using syntax statements called queries. Many large organizations make heavy use of popular options like SQL Server and Oracle. One drawback to </a:t>
            </a:r>
            <a:r>
              <a:rPr lang="en" sz="1600">
                <a:solidFill>
                  <a:schemeClr val="dk1"/>
                </a:solidFill>
                <a:uFill>
                  <a:noFill/>
                </a:uFill>
                <a:latin typeface="Proxima Nova"/>
                <a:ea typeface="Proxima Nova"/>
                <a:cs typeface="Proxima Nova"/>
                <a:sym typeface="Proxima Nova"/>
                <a:hlinkClick r:id="rId4"/>
              </a:rPr>
              <a:t>transactional</a:t>
            </a:r>
            <a:r>
              <a:rPr lang="en" sz="1600">
                <a:solidFill>
                  <a:schemeClr val="dk1"/>
                </a:solidFill>
                <a:latin typeface="Proxima Nova"/>
                <a:ea typeface="Proxima Nova"/>
                <a:cs typeface="Proxima Nova"/>
                <a:sym typeface="Proxima Nova"/>
              </a:rPr>
              <a:t> databases is the difficulty in scaling as storage needs grow. Searches slow as data gets more dense and complicated to access.</a:t>
            </a:r>
            <a:endParaRPr sz="1600">
              <a:solidFill>
                <a:schemeClr val="dk1"/>
              </a:solidFill>
              <a:latin typeface="Proxima Nova"/>
              <a:ea typeface="Proxima Nova"/>
              <a:cs typeface="Proxima Nova"/>
              <a:sym typeface="Proxima Nova"/>
            </a:endParaRPr>
          </a:p>
          <a:p>
            <a:pPr indent="-330200" lvl="0" marL="457200" marR="0" rtl="0" algn="l">
              <a:lnSpc>
                <a:spcPct val="150000"/>
              </a:lnSpc>
              <a:spcBef>
                <a:spcPts val="0"/>
              </a:spcBef>
              <a:spcAft>
                <a:spcPts val="0"/>
              </a:spcAft>
              <a:buClr>
                <a:schemeClr val="dk1"/>
              </a:buClr>
              <a:buSzPts val="1600"/>
              <a:buFont typeface="Proxima Nova"/>
              <a:buChar char="●"/>
            </a:pPr>
            <a:r>
              <a:rPr b="1" lang="en" sz="1600">
                <a:solidFill>
                  <a:schemeClr val="dk1"/>
                </a:solidFill>
                <a:latin typeface="Proxima Nova"/>
                <a:ea typeface="Proxima Nova"/>
                <a:cs typeface="Proxima Nova"/>
                <a:sym typeface="Proxima Nova"/>
              </a:rPr>
              <a:t>Non-Transactional Databases –</a:t>
            </a:r>
            <a:r>
              <a:rPr lang="en" sz="1600">
                <a:solidFill>
                  <a:schemeClr val="dk1"/>
                </a:solidFill>
                <a:latin typeface="Proxima Nova"/>
                <a:ea typeface="Proxima Nova"/>
                <a:cs typeface="Proxima Nova"/>
                <a:sym typeface="Proxima Nova"/>
              </a:rPr>
              <a:t> People often use the term NoSQL to describe these databases. They mark a shift from the use of tabular RDBMS systems, allowing for increased scalability and faster searches. They also pair well with search and analytic engines like </a:t>
            </a:r>
            <a:r>
              <a:rPr lang="en" sz="1600">
                <a:solidFill>
                  <a:schemeClr val="dk1"/>
                </a:solidFill>
                <a:uFill>
                  <a:noFill/>
                </a:uFill>
                <a:latin typeface="Proxima Nova"/>
                <a:ea typeface="Proxima Nova"/>
                <a:cs typeface="Proxima Nova"/>
                <a:sym typeface="Proxima Nova"/>
                <a:hlinkClick r:id="rId5"/>
              </a:rPr>
              <a:t>Elasticsearch</a:t>
            </a:r>
            <a:r>
              <a:rPr lang="en" sz="1600">
                <a:solidFill>
                  <a:schemeClr val="dk1"/>
                </a:solidFill>
                <a:latin typeface="Proxima Nova"/>
                <a:ea typeface="Proxima Nova"/>
                <a:cs typeface="Proxima Nova"/>
                <a:sym typeface="Proxima Nova"/>
              </a:rPr>
              <a:t>.</a:t>
            </a:r>
            <a:endParaRPr sz="1600">
              <a:solidFill>
                <a:schemeClr val="dk1"/>
              </a:solidFill>
              <a:latin typeface="Proxima Nova"/>
              <a:ea typeface="Proxima Nova"/>
              <a:cs typeface="Proxima Nova"/>
              <a:sym typeface="Proxima Nova"/>
            </a:endParaRPr>
          </a:p>
        </p:txBody>
      </p:sp>
      <p:sp>
        <p:nvSpPr>
          <p:cNvPr id="129" name="Google Shape;129;p29"/>
          <p:cNvSpPr/>
          <p:nvPr/>
        </p:nvSpPr>
        <p:spPr>
          <a:xfrm>
            <a:off x="0" y="0"/>
            <a:ext cx="6276900" cy="395400"/>
          </a:xfrm>
          <a:prstGeom prst="rect">
            <a:avLst/>
          </a:prstGeom>
          <a:solidFill>
            <a:srgbClr val="0B5394"/>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lt1"/>
              </a:buClr>
              <a:buFont typeface="Questrial"/>
              <a:buNone/>
            </a:pPr>
            <a:r>
              <a:rPr b="1" lang="en" sz="2000">
                <a:solidFill>
                  <a:schemeClr val="lt1"/>
                </a:solidFill>
                <a:latin typeface="Questrial"/>
                <a:ea typeface="Questrial"/>
                <a:cs typeface="Questrial"/>
                <a:sym typeface="Questrial"/>
              </a:rPr>
              <a:t>Polyglot Persistence</a:t>
            </a:r>
            <a:endParaRPr b="1" sz="2000">
              <a:solidFill>
                <a:schemeClr val="lt1"/>
              </a:solidFill>
              <a:latin typeface="Questrial"/>
              <a:ea typeface="Questrial"/>
              <a:cs typeface="Questrial"/>
              <a:sym typeface="Questrial"/>
            </a:endParaRPr>
          </a:p>
          <a:p>
            <a:pPr indent="0" lvl="0" marL="0" marR="0" rtl="0" algn="l">
              <a:lnSpc>
                <a:spcPct val="100000"/>
              </a:lnSpc>
              <a:spcBef>
                <a:spcPts val="0"/>
              </a:spcBef>
              <a:spcAft>
                <a:spcPts val="0"/>
              </a:spcAft>
              <a:buClr>
                <a:schemeClr val="lt1"/>
              </a:buClr>
              <a:buFont typeface="Questrial"/>
              <a:buNone/>
            </a:pPr>
            <a:r>
              <a:t/>
            </a:r>
            <a:endParaRPr b="1" sz="2000">
              <a:solidFill>
                <a:schemeClr val="lt1"/>
              </a:solidFill>
              <a:latin typeface="Questrial"/>
              <a:ea typeface="Questrial"/>
              <a:cs typeface="Questrial"/>
              <a:sym typeface="Questrial"/>
            </a:endParaRPr>
          </a:p>
        </p:txBody>
      </p:sp>
      <p:sp>
        <p:nvSpPr>
          <p:cNvPr id="130" name="Google Shape;130;p29"/>
          <p:cNvSpPr/>
          <p:nvPr/>
        </p:nvSpPr>
        <p:spPr>
          <a:xfrm>
            <a:off x="2651950" y="275250"/>
            <a:ext cx="4576800" cy="395400"/>
          </a:xfrm>
          <a:prstGeom prst="rect">
            <a:avLst/>
          </a:prstGeom>
          <a:solidFill>
            <a:srgbClr val="CCCCC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Font typeface="Arial"/>
              <a:buNone/>
            </a:pPr>
            <a:r>
              <a:rPr lang="en" sz="1800">
                <a:solidFill>
                  <a:schemeClr val="dk1"/>
                </a:solidFill>
              </a:rPr>
              <a:t>Data Storage Types</a:t>
            </a:r>
            <a:endParaRPr sz="195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30"/>
          <p:cNvSpPr txBox="1"/>
          <p:nvPr/>
        </p:nvSpPr>
        <p:spPr>
          <a:xfrm>
            <a:off x="319950" y="789275"/>
            <a:ext cx="8504100" cy="3058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457200" rtl="0">
              <a:lnSpc>
                <a:spcPct val="150000"/>
              </a:lnSpc>
              <a:spcBef>
                <a:spcPts val="0"/>
              </a:spcBef>
              <a:spcAft>
                <a:spcPts val="0"/>
              </a:spcAft>
              <a:buNone/>
            </a:pPr>
            <a:r>
              <a:rPr b="1" lang="en" sz="1600">
                <a:solidFill>
                  <a:schemeClr val="dk1"/>
                </a:solidFill>
                <a:latin typeface="Proxima Nova"/>
                <a:ea typeface="Proxima Nova"/>
                <a:cs typeface="Proxima Nova"/>
                <a:sym typeface="Proxima Nova"/>
              </a:rPr>
              <a:t>Non-Transactional Storage Types:</a:t>
            </a:r>
            <a:endParaRPr b="1" sz="1600">
              <a:solidFill>
                <a:schemeClr val="dk1"/>
              </a:solidFill>
              <a:latin typeface="Proxima Nova"/>
              <a:ea typeface="Proxima Nova"/>
              <a:cs typeface="Proxima Nova"/>
              <a:sym typeface="Proxima Nova"/>
            </a:endParaRPr>
          </a:p>
          <a:p>
            <a:pPr indent="-330200" lvl="0" marL="457200" rtl="0">
              <a:lnSpc>
                <a:spcPct val="150000"/>
              </a:lnSpc>
              <a:spcBef>
                <a:spcPts val="1000"/>
              </a:spcBef>
              <a:spcAft>
                <a:spcPts val="0"/>
              </a:spcAft>
              <a:buClr>
                <a:schemeClr val="dk1"/>
              </a:buClr>
              <a:buSzPts val="1600"/>
              <a:buFont typeface="Proxima Nova"/>
              <a:buChar char="●"/>
            </a:pPr>
            <a:r>
              <a:rPr b="1" lang="en" sz="1600">
                <a:solidFill>
                  <a:schemeClr val="dk1"/>
                </a:solidFill>
                <a:latin typeface="Proxima Nova"/>
                <a:ea typeface="Proxima Nova"/>
                <a:cs typeface="Proxima Nova"/>
                <a:sym typeface="Proxima Nova"/>
              </a:rPr>
              <a:t>Key-Value – </a:t>
            </a:r>
            <a:r>
              <a:rPr lang="en" sz="1600">
                <a:solidFill>
                  <a:schemeClr val="dk1"/>
                </a:solidFill>
                <a:latin typeface="Proxima Nova"/>
                <a:ea typeface="Proxima Nova"/>
                <a:cs typeface="Proxima Nova"/>
                <a:sym typeface="Proxima Nova"/>
              </a:rPr>
              <a:t>These databases use a key that points to the storage location of a piece of data. Some use hash-tables, while others like </a:t>
            </a:r>
            <a:r>
              <a:rPr lang="en" sz="1600">
                <a:solidFill>
                  <a:schemeClr val="dk1"/>
                </a:solidFill>
                <a:uFill>
                  <a:noFill/>
                </a:uFill>
                <a:latin typeface="Proxima Nova"/>
                <a:ea typeface="Proxima Nova"/>
                <a:cs typeface="Proxima Nova"/>
                <a:sym typeface="Proxima Nova"/>
                <a:hlinkClick r:id="rId3"/>
              </a:rPr>
              <a:t>Redis</a:t>
            </a:r>
            <a:r>
              <a:rPr lang="en" sz="1600">
                <a:solidFill>
                  <a:schemeClr val="dk1"/>
                </a:solidFill>
                <a:latin typeface="Proxima Nova"/>
                <a:ea typeface="Proxima Nova"/>
                <a:cs typeface="Proxima Nova"/>
                <a:sym typeface="Proxima Nova"/>
              </a:rPr>
              <a:t> hold its pairings in memory for quick access.</a:t>
            </a:r>
            <a:endParaRPr sz="1600">
              <a:solidFill>
                <a:schemeClr val="dk1"/>
              </a:solidFill>
              <a:latin typeface="Proxima Nova"/>
              <a:ea typeface="Proxima Nova"/>
              <a:cs typeface="Proxima Nova"/>
              <a:sym typeface="Proxima Nova"/>
            </a:endParaRPr>
          </a:p>
          <a:p>
            <a:pPr indent="-330200" lvl="0" marL="457200" rtl="0">
              <a:lnSpc>
                <a:spcPct val="150000"/>
              </a:lnSpc>
              <a:spcBef>
                <a:spcPts val="0"/>
              </a:spcBef>
              <a:spcAft>
                <a:spcPts val="0"/>
              </a:spcAft>
              <a:buClr>
                <a:schemeClr val="dk1"/>
              </a:buClr>
              <a:buSzPts val="1600"/>
              <a:buFont typeface="Proxima Nova"/>
              <a:buChar char="●"/>
            </a:pPr>
            <a:r>
              <a:rPr b="1" lang="en" sz="1600">
                <a:solidFill>
                  <a:schemeClr val="dk1"/>
                </a:solidFill>
                <a:latin typeface="Proxima Nova"/>
                <a:ea typeface="Proxima Nova"/>
                <a:cs typeface="Proxima Nova"/>
                <a:sym typeface="Proxima Nova"/>
              </a:rPr>
              <a:t>Document –  </a:t>
            </a:r>
            <a:r>
              <a:rPr lang="en" sz="1600">
                <a:solidFill>
                  <a:schemeClr val="dk1"/>
                </a:solidFill>
                <a:latin typeface="Proxima Nova"/>
                <a:ea typeface="Proxima Nova"/>
                <a:cs typeface="Proxima Nova"/>
                <a:sym typeface="Proxima Nova"/>
              </a:rPr>
              <a:t>These consist of key-value pairs compressed into a document that allows for structure by using some type of encoding like JSON or XML. Popular open-source versions include </a:t>
            </a:r>
            <a:r>
              <a:rPr lang="en" sz="1600">
                <a:solidFill>
                  <a:schemeClr val="dk1"/>
                </a:solidFill>
                <a:uFill>
                  <a:noFill/>
                </a:uFill>
                <a:latin typeface="Proxima Nova"/>
                <a:ea typeface="Proxima Nova"/>
                <a:cs typeface="Proxima Nova"/>
                <a:sym typeface="Proxima Nova"/>
                <a:hlinkClick r:id="rId4"/>
              </a:rPr>
              <a:t>MongoDB</a:t>
            </a:r>
            <a:r>
              <a:rPr lang="en" sz="1600">
                <a:solidFill>
                  <a:schemeClr val="dk1"/>
                </a:solidFill>
                <a:latin typeface="Proxima Nova"/>
                <a:ea typeface="Proxima Nova"/>
                <a:cs typeface="Proxima Nova"/>
                <a:sym typeface="Proxima Nova"/>
              </a:rPr>
              <a:t> and CouchDB.  </a:t>
            </a:r>
            <a:endParaRPr sz="1600">
              <a:solidFill>
                <a:schemeClr val="dk1"/>
              </a:solidFill>
              <a:latin typeface="Proxima Nova"/>
              <a:ea typeface="Proxima Nova"/>
              <a:cs typeface="Proxima Nova"/>
              <a:sym typeface="Proxima Nova"/>
            </a:endParaRPr>
          </a:p>
          <a:p>
            <a:pPr indent="-330200" lvl="0" marL="457200" rtl="0">
              <a:lnSpc>
                <a:spcPct val="150000"/>
              </a:lnSpc>
              <a:spcBef>
                <a:spcPts val="0"/>
              </a:spcBef>
              <a:spcAft>
                <a:spcPts val="0"/>
              </a:spcAft>
              <a:buClr>
                <a:schemeClr val="dk1"/>
              </a:buClr>
              <a:buSzPts val="1600"/>
              <a:buFont typeface="Proxima Nova"/>
              <a:buChar char="●"/>
            </a:pPr>
            <a:r>
              <a:rPr b="1" lang="en" sz="1600">
                <a:solidFill>
                  <a:schemeClr val="dk1"/>
                </a:solidFill>
                <a:latin typeface="Proxima Nova"/>
                <a:ea typeface="Proxima Nova"/>
                <a:cs typeface="Proxima Nova"/>
                <a:sym typeface="Proxima Nova"/>
              </a:rPr>
              <a:t>Column –</a:t>
            </a:r>
            <a:r>
              <a:rPr lang="en" sz="1600">
                <a:solidFill>
                  <a:schemeClr val="dk1"/>
                </a:solidFill>
                <a:latin typeface="Proxima Nova"/>
                <a:ea typeface="Proxima Nova"/>
                <a:cs typeface="Proxima Nova"/>
                <a:sym typeface="Proxima Nova"/>
              </a:rPr>
              <a:t> Data gets placed into grouped columns instead of rows like in an RDBMS structure. Cassandra and HBase use this model.</a:t>
            </a:r>
            <a:endParaRPr sz="1600">
              <a:solidFill>
                <a:schemeClr val="dk1"/>
              </a:solidFill>
              <a:latin typeface="Proxima Nova"/>
              <a:ea typeface="Proxima Nova"/>
              <a:cs typeface="Proxima Nova"/>
              <a:sym typeface="Proxima Nova"/>
            </a:endParaRPr>
          </a:p>
          <a:p>
            <a:pPr indent="-330200" lvl="0" marL="457200" rtl="0">
              <a:lnSpc>
                <a:spcPct val="150000"/>
              </a:lnSpc>
              <a:spcBef>
                <a:spcPts val="0"/>
              </a:spcBef>
              <a:spcAft>
                <a:spcPts val="0"/>
              </a:spcAft>
              <a:buClr>
                <a:schemeClr val="dk1"/>
              </a:buClr>
              <a:buSzPts val="1600"/>
              <a:buFont typeface="Proxima Nova"/>
              <a:buChar char="●"/>
            </a:pPr>
            <a:r>
              <a:rPr b="1" lang="en" sz="1600">
                <a:solidFill>
                  <a:schemeClr val="dk1"/>
                </a:solidFill>
                <a:latin typeface="Proxima Nova"/>
                <a:ea typeface="Proxima Nova"/>
                <a:cs typeface="Proxima Nova"/>
                <a:sym typeface="Proxima Nova"/>
              </a:rPr>
              <a:t>Graph – </a:t>
            </a:r>
            <a:r>
              <a:rPr lang="en" sz="1600">
                <a:solidFill>
                  <a:schemeClr val="dk1"/>
                </a:solidFill>
                <a:latin typeface="Proxima Nova"/>
                <a:ea typeface="Proxima Nova"/>
                <a:cs typeface="Proxima Nova"/>
                <a:sym typeface="Proxima Nova"/>
              </a:rPr>
              <a:t>Uses graph structures along with nodes, edges, and properties to organize and retrieve data. Neo4j is an example that’s growing in popularity.</a:t>
            </a:r>
            <a:endParaRPr sz="1600">
              <a:solidFill>
                <a:schemeClr val="dk1"/>
              </a:solidFill>
              <a:latin typeface="Proxima Nova"/>
              <a:ea typeface="Proxima Nova"/>
              <a:cs typeface="Proxima Nova"/>
              <a:sym typeface="Proxima Nova"/>
            </a:endParaRPr>
          </a:p>
        </p:txBody>
      </p:sp>
      <p:sp>
        <p:nvSpPr>
          <p:cNvPr id="136" name="Google Shape;136;p30"/>
          <p:cNvSpPr/>
          <p:nvPr/>
        </p:nvSpPr>
        <p:spPr>
          <a:xfrm>
            <a:off x="0" y="0"/>
            <a:ext cx="6276900" cy="395400"/>
          </a:xfrm>
          <a:prstGeom prst="rect">
            <a:avLst/>
          </a:prstGeom>
          <a:solidFill>
            <a:srgbClr val="0B5394"/>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lt1"/>
              </a:buClr>
              <a:buFont typeface="Questrial"/>
              <a:buNone/>
            </a:pPr>
            <a:r>
              <a:rPr b="1" lang="en" sz="2000">
                <a:solidFill>
                  <a:schemeClr val="lt1"/>
                </a:solidFill>
                <a:latin typeface="Questrial"/>
                <a:ea typeface="Questrial"/>
                <a:cs typeface="Questrial"/>
                <a:sym typeface="Questrial"/>
              </a:rPr>
              <a:t>Polyglot Persistence</a:t>
            </a:r>
            <a:endParaRPr b="1" sz="2000">
              <a:solidFill>
                <a:schemeClr val="lt1"/>
              </a:solidFill>
              <a:latin typeface="Questrial"/>
              <a:ea typeface="Questrial"/>
              <a:cs typeface="Questrial"/>
              <a:sym typeface="Questrial"/>
            </a:endParaRPr>
          </a:p>
          <a:p>
            <a:pPr indent="0" lvl="0" marL="0" marR="0" rtl="0" algn="l">
              <a:lnSpc>
                <a:spcPct val="100000"/>
              </a:lnSpc>
              <a:spcBef>
                <a:spcPts val="0"/>
              </a:spcBef>
              <a:spcAft>
                <a:spcPts val="0"/>
              </a:spcAft>
              <a:buClr>
                <a:schemeClr val="lt1"/>
              </a:buClr>
              <a:buFont typeface="Questrial"/>
              <a:buNone/>
            </a:pPr>
            <a:r>
              <a:t/>
            </a:r>
            <a:endParaRPr b="1" sz="2000">
              <a:solidFill>
                <a:schemeClr val="lt1"/>
              </a:solidFill>
              <a:latin typeface="Questrial"/>
              <a:ea typeface="Questrial"/>
              <a:cs typeface="Questrial"/>
              <a:sym typeface="Questrial"/>
            </a:endParaRPr>
          </a:p>
        </p:txBody>
      </p:sp>
      <p:sp>
        <p:nvSpPr>
          <p:cNvPr id="137" name="Google Shape;137;p30"/>
          <p:cNvSpPr/>
          <p:nvPr/>
        </p:nvSpPr>
        <p:spPr>
          <a:xfrm>
            <a:off x="2651950" y="275250"/>
            <a:ext cx="4576800" cy="395400"/>
          </a:xfrm>
          <a:prstGeom prst="rect">
            <a:avLst/>
          </a:prstGeom>
          <a:solidFill>
            <a:srgbClr val="CCCCC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Font typeface="Arial"/>
              <a:buNone/>
            </a:pPr>
            <a:r>
              <a:rPr lang="en" sz="1800">
                <a:solidFill>
                  <a:schemeClr val="dk1"/>
                </a:solidFill>
              </a:rPr>
              <a:t>Data Storage Types</a:t>
            </a:r>
            <a:endParaRPr sz="195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