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sldIdLst>
    <p:sldId id="256" r:id="rId2"/>
    <p:sldId id="257" r:id="rId3"/>
    <p:sldId id="270" r:id="rId4"/>
    <p:sldId id="276" r:id="rId5"/>
    <p:sldId id="258" r:id="rId6"/>
    <p:sldId id="271" r:id="rId7"/>
    <p:sldId id="272" r:id="rId8"/>
    <p:sldId id="274" r:id="rId9"/>
    <p:sldId id="277" r:id="rId10"/>
    <p:sldId id="262" r:id="rId11"/>
    <p:sldId id="263" r:id="rId12"/>
    <p:sldId id="264" r:id="rId13"/>
    <p:sldId id="266" r:id="rId14"/>
    <p:sldId id="27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2042-8094-4FA8-8C62-E103FF17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59A3-108D-4C3F-90AE-8A17C497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3240-CC5F-4D0D-A3BE-34D24384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5E6-C5E7-4C3D-9F0D-A66D3BA8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6B14-EB0E-4473-876E-58858B81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3E6-3251-4E3E-910D-97731DC0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E1110-EA00-4366-B38E-40B5A8D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FA72-E8A9-47D7-B9F8-4005BF3B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E62D-2840-4DD9-A935-9A58C7D5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3A58-4293-4326-AE04-75F3E92E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3B130-C89C-4031-8382-B44036121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B64B-B48B-4619-A811-154FF521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826A-C997-44DC-88CA-67C28708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50D9-0B7F-4E4D-AA27-CBFFDC9D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B83E-1ABB-4B34-993B-D542377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6CC7-9033-4913-81FA-9300CA74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D6D0-EE0C-4FC3-882E-135ED388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E599-A7A5-4FA9-9524-7C5DF4E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BE4B-211C-4C30-8468-8185735C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F8A4-432B-4BAB-8EF3-D5C2CD33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0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4D1-98C8-4348-B526-B78FBFB1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5A5A-0AB3-4687-90DA-8E109B46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8EE0-B63C-49C4-97B9-5BE8A7F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7942-0A30-43BD-A92D-A4680E1F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652B-CB11-4A59-A69E-66DFD48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8747-96AF-4700-A8D7-EFFEF06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D4A7-8802-4949-812D-7087597A2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A35D-DAF6-4EDF-862A-89EB68C1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6B748-1B80-4D78-9819-929AF7C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6A6A-38A3-4DA3-8CCC-F0D865F5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0571-21F4-47F4-BE92-1DA9D1E4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74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3555-1FB2-4D05-B4DA-DBAF1327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331B-D637-4E5C-98C2-A7E4BC3C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9FB3-BEDB-48A2-9ABC-C1907A3C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B34F3-A3E9-4231-8D32-939DF7DB7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1F4F4-5774-4CC0-87E1-27DEAF673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E4317-7354-4949-B39E-22A5104D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C0D2D-0AC0-40A4-A02E-24857E57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65246-8FFF-47BD-94BD-A2380FC4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1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C10-6C58-4DFC-8317-D40F855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0417D-A4BD-4A10-A02F-FDAA5246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54C65-50CA-40D3-B4FF-BAA45489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A5BAD-350D-4364-B1DF-90F9D592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B2F8F-A3C8-47BD-A382-F5F8DF23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9E87-67D2-43DE-BE30-8DBD338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CA678-7790-4B43-90C4-1E46C166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CEC2-5381-48D0-9423-4F5D1E5E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CB87-DAE1-474A-9A53-561980CE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BDB3-AA8E-4AA4-8C59-99AABE81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57538-131C-458B-84DE-E00B6D0A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2B3C-3FBE-4181-BAA7-AD29D2DB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A743-2523-4D45-88C8-D701E9A6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26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4DAA-24D5-4111-9BDC-D3260FAD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D69E7-638F-4D9A-9A9A-DB9F6CF9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FEFD-2AB5-4CBF-8876-077584E5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7118-6596-42EB-892C-033CAB9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4A8E-44D0-410F-BB7F-7CCE7BD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427D-A52F-40B2-B959-1F89A77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5146B-4E0E-44E3-A4A2-837BCCEE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1C6A-552B-456C-B936-045716A0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F200-B6EC-41F0-B1DC-A5EAF961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1444-1E99-4F58-8D68-5130D6650912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2DC1-65F8-407C-85FA-5F6E2AB7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CA93-7BEE-40BB-97A3-39E0BA81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5AD1-8CC0-4F22-8417-DC6F06AB8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FFB5-138C-4850-A371-2AFAFFDB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268640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2CBD-1CC7-49C3-9F01-0BA0ED18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AF17-F7B6-4A26-985C-3E0BCE31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Array</a:t>
            </a:r>
          </a:p>
          <a:p>
            <a:pPr lvl="1"/>
            <a:r>
              <a:rPr lang="en-IN" dirty="0"/>
              <a:t>An associative array of values.</a:t>
            </a:r>
          </a:p>
          <a:p>
            <a:pPr lvl="1"/>
            <a:r>
              <a:rPr lang="en-IN" dirty="0"/>
              <a:t>The square brackets [ ] are used to declare JSON array</a:t>
            </a:r>
          </a:p>
          <a:p>
            <a:pPr lvl="1"/>
            <a:r>
              <a:rPr lang="en-IN" dirty="0"/>
              <a:t>Can store string, number, Boolean, object or other array inside JSON array.</a:t>
            </a:r>
          </a:p>
          <a:p>
            <a:pPr lvl="1"/>
            <a:r>
              <a:rPr lang="en-IN" dirty="0"/>
              <a:t>In JSON array, values must be separated by comma.</a:t>
            </a:r>
          </a:p>
          <a:p>
            <a:pPr lvl="1"/>
            <a:r>
              <a:rPr lang="en-IN" dirty="0"/>
              <a:t>Arrays in JSON are almost the same as arrays in JavaScript.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E468C-4FA8-4B6C-BA8D-1963D929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3" y="3859536"/>
            <a:ext cx="799259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105C-F53E-4822-AA05-1AAFAC9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653647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Object</a:t>
            </a:r>
          </a:p>
          <a:p>
            <a:pPr lvl="1" fontAlgn="base"/>
            <a:r>
              <a:rPr lang="en-IN" dirty="0"/>
              <a:t>An associative array of key/value pairs.</a:t>
            </a:r>
          </a:p>
          <a:p>
            <a:pPr lvl="1"/>
            <a:r>
              <a:rPr lang="en-IN" dirty="0"/>
              <a:t>JSON objects are surrounded by curly braces {}.</a:t>
            </a:r>
          </a:p>
          <a:p>
            <a:pPr lvl="1"/>
            <a:r>
              <a:rPr lang="en-IN" dirty="0"/>
              <a:t>Written in key/value pairs.</a:t>
            </a:r>
          </a:p>
          <a:p>
            <a:pPr lvl="1"/>
            <a:r>
              <a:rPr lang="en-IN" dirty="0"/>
              <a:t>Keys must be strings, and values must be a valid JSON data type (string, number, object, array, Boolean or null).</a:t>
            </a:r>
          </a:p>
          <a:p>
            <a:pPr lvl="1"/>
            <a:r>
              <a:rPr lang="en-IN" dirty="0"/>
              <a:t>Keys and values are separated by a colon.</a:t>
            </a:r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C692A-4951-4ABA-B6DE-3A89D416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74" y="3916821"/>
            <a:ext cx="8371437" cy="4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105C-F53E-4822-AA05-1AAFAC9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653646"/>
            <a:ext cx="10515600" cy="5360787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String</a:t>
            </a:r>
          </a:p>
          <a:p>
            <a:pPr lvl="1" fontAlgn="base"/>
            <a:r>
              <a:rPr lang="en-IN" dirty="0"/>
              <a:t>It is a sequence of zero or more double quoted Unicode characters with backslash escaping.</a:t>
            </a:r>
          </a:p>
          <a:p>
            <a:pPr lvl="1" fontAlgn="base"/>
            <a:r>
              <a:rPr lang="en-IN" dirty="0"/>
              <a:t>Character is a single character string i.e. a string with length 1. </a:t>
            </a:r>
          </a:p>
          <a:p>
            <a:pPr marL="457200" lvl="1" indent="0" fontAlgn="base">
              <a:buNone/>
            </a:pPr>
            <a:endParaRPr lang="en-IN" dirty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dirty="0"/>
              <a:t>Number</a:t>
            </a:r>
          </a:p>
          <a:p>
            <a:pPr lvl="1" fontAlgn="base"/>
            <a:r>
              <a:rPr lang="en-IN" dirty="0"/>
              <a:t>An integer.</a:t>
            </a:r>
          </a:p>
          <a:p>
            <a:pPr marL="457200" lvl="1" indent="0" fontAlgn="base">
              <a:buNone/>
            </a:pP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BB1C1-A50D-4376-842B-C059BEA2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3" y="2437693"/>
            <a:ext cx="8059275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0CB6A4-0357-4DA9-B80E-8380D98BD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8" y="4212214"/>
            <a:ext cx="798306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8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245C-173F-427A-A32C-D375397E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 Separated Values(CSV)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6754-CE38-486F-9E97-A3C19232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9425"/>
          </a:xfrm>
        </p:spPr>
        <p:txBody>
          <a:bodyPr>
            <a:normAutofit/>
          </a:bodyPr>
          <a:lstStyle/>
          <a:p>
            <a:r>
              <a:rPr lang="en-IN" dirty="0"/>
              <a:t>A delimited text file that uses a comma to separate values.</a:t>
            </a:r>
          </a:p>
          <a:p>
            <a:r>
              <a:rPr lang="en-IN" dirty="0"/>
              <a:t>Stores tabular data (numbers and text) in plain text.</a:t>
            </a:r>
          </a:p>
          <a:p>
            <a:r>
              <a:rPr lang="en-IN" dirty="0"/>
              <a:t>A common data exchange format that is widely supported by consumer, business, and scientific applications.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D2A30-9F23-42A0-AD1D-D64CB154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015632"/>
            <a:ext cx="8692288" cy="17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EEB3-BEC5-44BF-AC63-88F4DDF7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F7BD-D0AB-4C39-914B-EB90EE5D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Each record is one line - A line separator(LF (0x0A) or CRLF (0x0D0A)) may also be embedded in the data making a record more than one line but still acceptable.</a:t>
            </a:r>
          </a:p>
          <a:p>
            <a:r>
              <a:rPr lang="en-IN" dirty="0"/>
              <a:t>Leading and trailing whitespace is ignored.</a:t>
            </a:r>
          </a:p>
          <a:p>
            <a:r>
              <a:rPr lang="en-IN" dirty="0"/>
              <a:t>Fields may always be delimited with double quotes, the delimiters will be parsed and discarded by the reading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1214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28B1-7E99-4D8B-99B9-7B8DF011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26" y="287852"/>
            <a:ext cx="10515600" cy="1325563"/>
          </a:xfrm>
        </p:spPr>
        <p:txBody>
          <a:bodyPr/>
          <a:lstStyle/>
          <a:p>
            <a:r>
              <a:rPr lang="en-IN" dirty="0"/>
              <a:t>CSV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2541-88DB-4059-A102-F3B9AD9E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6" y="1426549"/>
            <a:ext cx="10515600" cy="5143599"/>
          </a:xfrm>
        </p:spPr>
        <p:txBody>
          <a:bodyPr/>
          <a:lstStyle/>
          <a:p>
            <a:r>
              <a:rPr lang="en-IN" b="1" dirty="0"/>
              <a:t>Standard Line</a:t>
            </a:r>
          </a:p>
          <a:p>
            <a:pPr lvl="1"/>
            <a:r>
              <a:rPr lang="en-IN" dirty="0"/>
              <a:t>This shows three fields, each with simple data.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Edoceo</a:t>
            </a:r>
            <a:r>
              <a:rPr lang="en-IN" dirty="0"/>
              <a:t>, Seattle, WA</a:t>
            </a:r>
          </a:p>
          <a:p>
            <a:r>
              <a:rPr lang="en-IN" b="1" dirty="0"/>
              <a:t>Whitespace</a:t>
            </a:r>
          </a:p>
          <a:p>
            <a:pPr lvl="1"/>
            <a:r>
              <a:rPr lang="en-IN" dirty="0"/>
              <a:t>The first field should be interpreted by reading applications as </a:t>
            </a:r>
            <a:r>
              <a:rPr lang="en-IN" i="1" dirty="0"/>
              <a:t>[space]</a:t>
            </a:r>
            <a:r>
              <a:rPr lang="en-IN" i="1" dirty="0" err="1"/>
              <a:t>Edoceo</a:t>
            </a:r>
            <a:r>
              <a:rPr lang="en-IN" i="1" dirty="0"/>
              <a:t>[comma][space]Inc.[space]</a:t>
            </a:r>
            <a:r>
              <a:rPr lang="en-IN" dirty="0"/>
              <a:t>. Whitespace also could include line breaks.</a:t>
            </a:r>
          </a:p>
          <a:p>
            <a:pPr marL="457200" lvl="1" indent="0">
              <a:buNone/>
            </a:pPr>
            <a:r>
              <a:rPr lang="en-IN" dirty="0"/>
              <a:t>	" </a:t>
            </a:r>
            <a:r>
              <a:rPr lang="en-IN" dirty="0" err="1"/>
              <a:t>Edoceo</a:t>
            </a:r>
            <a:r>
              <a:rPr lang="en-IN" dirty="0"/>
              <a:t>, Inc. ",</a:t>
            </a:r>
            <a:r>
              <a:rPr lang="en-IN" dirty="0" err="1"/>
              <a:t>Seattle,WA</a:t>
            </a:r>
            <a:endParaRPr lang="en-IN" dirty="0"/>
          </a:p>
          <a:p>
            <a:r>
              <a:rPr lang="en-IN" b="1" dirty="0"/>
              <a:t>Embedded Commas</a:t>
            </a:r>
          </a:p>
          <a:p>
            <a:pPr lvl="1"/>
            <a:r>
              <a:rPr lang="en-IN" dirty="0"/>
              <a:t>The first field should be interpreted by reading applications as </a:t>
            </a:r>
            <a:r>
              <a:rPr lang="en-IN" i="1" dirty="0" err="1"/>
              <a:t>Edoceo</a:t>
            </a:r>
            <a:r>
              <a:rPr lang="en-IN" i="1" dirty="0"/>
              <a:t>[comma][space]Inc.</a:t>
            </a:r>
            <a:endParaRPr lang="en-IN" dirty="0"/>
          </a:p>
          <a:p>
            <a:pPr marL="0" indent="0">
              <a:buNone/>
            </a:pPr>
            <a:r>
              <a:rPr lang="en-IN" sz="2400" dirty="0"/>
              <a:t>	"</a:t>
            </a:r>
            <a:r>
              <a:rPr lang="en-IN" sz="2400" dirty="0" err="1"/>
              <a:t>Edoceo</a:t>
            </a:r>
            <a:r>
              <a:rPr lang="en-IN" sz="2400" dirty="0"/>
              <a:t>, Inc.",</a:t>
            </a:r>
            <a:r>
              <a:rPr lang="en-IN" sz="2400" dirty="0" err="1"/>
              <a:t>Seattle,WA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510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DFD7-8E27-45DD-AD24-AB97BB46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Why are CSV files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035-6092-4881-B1B5-4F9733A2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74" y="1709715"/>
            <a:ext cx="10515600" cy="4351338"/>
          </a:xfrm>
        </p:spPr>
        <p:txBody>
          <a:bodyPr/>
          <a:lstStyle/>
          <a:p>
            <a:r>
              <a:rPr lang="en-IN" dirty="0"/>
              <a:t>There are two primary reasons CSV files are used online</a:t>
            </a:r>
          </a:p>
          <a:p>
            <a:pPr lvl="1"/>
            <a:r>
              <a:rPr lang="en-IN" sz="2800" dirty="0"/>
              <a:t>CSV files are plain-text files, which makes them easy for the website developer to create.</a:t>
            </a:r>
          </a:p>
          <a:p>
            <a:pPr lvl="1"/>
            <a:r>
              <a:rPr lang="en-IN" sz="2800" dirty="0"/>
              <a:t>Because the CSV is plain-text it makes the data easy to import into any spreadsheet program or database regardless of the specific software you're using.</a:t>
            </a:r>
          </a:p>
          <a:p>
            <a:pPr lvl="1"/>
            <a:r>
              <a:rPr lang="en-IN" sz="2800" dirty="0"/>
              <a:t>To better organize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12014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6C5C-5801-4292-BEB6-73BDAE9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Format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BE20-5BFE-47E3-BAC6-94D1258B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file format are files in which the bytes represent the text characters of a particular character set.</a:t>
            </a:r>
          </a:p>
          <a:p>
            <a:r>
              <a:rPr lang="en-IN" dirty="0"/>
              <a:t>A specific system is used to relate the binary numbers in the file to the text characters of the set.</a:t>
            </a:r>
          </a:p>
          <a:p>
            <a:r>
              <a:rPr lang="en-IN" dirty="0"/>
              <a:t>Text file format includes a number of different strategies for text files in which data fields are structured in a regular pattern.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79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7C89-1FAE-4F10-97A7-BC6E2ED9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635"/>
            <a:ext cx="10515600" cy="5399723"/>
          </a:xfrm>
        </p:spPr>
        <p:txBody>
          <a:bodyPr/>
          <a:lstStyle/>
          <a:p>
            <a:r>
              <a:rPr lang="en-IN" dirty="0"/>
              <a:t>DOC/DOCX</a:t>
            </a:r>
          </a:p>
          <a:p>
            <a:pPr lvl="1"/>
            <a:r>
              <a:rPr lang="en-IN" dirty="0"/>
              <a:t>These files contain special formatting code hat identify how the text will look(bold, italic, </a:t>
            </a:r>
            <a:r>
              <a:rPr lang="en-IN" dirty="0" err="1"/>
              <a:t>color</a:t>
            </a:r>
            <a:r>
              <a:rPr lang="en-IN" dirty="0"/>
              <a:t>, etc.) as well as how the page lays out(margins, indentation, pagination, etc.)</a:t>
            </a:r>
          </a:p>
          <a:p>
            <a:pPr lvl="1"/>
            <a:r>
              <a:rPr lang="en-IN" dirty="0"/>
              <a:t>Files saved using the .doc filename extension.</a:t>
            </a:r>
          </a:p>
          <a:p>
            <a:pPr lvl="1"/>
            <a:r>
              <a:rPr lang="en-IN" dirty="0"/>
              <a:t>DOCX files incorporate XML(Extensible </a:t>
            </a:r>
            <a:r>
              <a:rPr lang="en-IN" dirty="0" err="1"/>
              <a:t>Markup</a:t>
            </a:r>
            <a:r>
              <a:rPr lang="en-IN" dirty="0"/>
              <a:t> Language) coding rules that help integrate a document with application.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PDF(Portable Document Format)</a:t>
            </a:r>
          </a:p>
          <a:p>
            <a:pPr lvl="1"/>
            <a:r>
              <a:rPr lang="en-IN" dirty="0"/>
              <a:t>Use a .pdf filename extension</a:t>
            </a:r>
          </a:p>
          <a:p>
            <a:pPr lvl="1"/>
            <a:r>
              <a:rPr lang="en-IN" dirty="0"/>
              <a:t>Captures all the elements of a printed document as an electronic image.</a:t>
            </a:r>
          </a:p>
          <a:p>
            <a:pPr lvl="1"/>
            <a:r>
              <a:rPr lang="en-IN" dirty="0"/>
              <a:t>PDF documents cannot be </a:t>
            </a:r>
            <a:r>
              <a:rPr lang="en-IN" dirty="0" err="1"/>
              <a:t>readiy</a:t>
            </a:r>
            <a:r>
              <a:rPr lang="en-IN" dirty="0"/>
              <a:t> edited.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44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C529-E3B7-4471-AF44-66802B2B8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/>
          <a:lstStyle/>
          <a:p>
            <a:r>
              <a:rPr lang="en-IN" dirty="0"/>
              <a:t>RTF</a:t>
            </a:r>
          </a:p>
          <a:p>
            <a:pPr lvl="1"/>
            <a:r>
              <a:rPr lang="en-IN" dirty="0"/>
              <a:t>RTF documents are designed to transfer documents between word processing software</a:t>
            </a:r>
          </a:p>
          <a:p>
            <a:pPr lvl="1"/>
            <a:r>
              <a:rPr lang="en-IN" dirty="0"/>
              <a:t>These files use .rtf filename extensions</a:t>
            </a:r>
          </a:p>
          <a:p>
            <a:pPr lvl="1"/>
            <a:r>
              <a:rPr lang="en-IN" dirty="0"/>
              <a:t>Example: you can create columns, add page numbers, headers, or footers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6C5C-5801-4292-BEB6-73BDAE98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145"/>
            <a:ext cx="10058400" cy="1450757"/>
          </a:xfrm>
        </p:spPr>
        <p:txBody>
          <a:bodyPr/>
          <a:lstStyle/>
          <a:p>
            <a:r>
              <a:rPr lang="en-IN" dirty="0"/>
              <a:t>Java Script Object Notation(JSON)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BE20-5BFE-47E3-BAC6-94D1258B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90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The format was specified by Douglas Crockford. </a:t>
            </a:r>
          </a:p>
          <a:p>
            <a:r>
              <a:rPr lang="en-IN" dirty="0"/>
              <a:t>A lightweight text based data-interchange format.</a:t>
            </a:r>
          </a:p>
          <a:p>
            <a:r>
              <a:rPr lang="en-IN" dirty="0"/>
              <a:t>It has been extended from the JavaScript scripting language. </a:t>
            </a:r>
          </a:p>
          <a:p>
            <a:r>
              <a:rPr lang="en-IN" dirty="0"/>
              <a:t>The filename extension is .json. </a:t>
            </a:r>
          </a:p>
          <a:p>
            <a:r>
              <a:rPr lang="en-IN" dirty="0"/>
              <a:t>Completely language independent.</a:t>
            </a:r>
          </a:p>
          <a:p>
            <a:r>
              <a:rPr lang="en-IN" dirty="0"/>
              <a:t>Web services and APIs use JSON format to provide public data.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7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8FE0-5D75-4D52-8C6E-18337CA3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B69E-4D27-4E76-8DAA-B2D967E9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Straightforward syntax</a:t>
            </a:r>
          </a:p>
          <a:p>
            <a:r>
              <a:rPr lang="en-IN" dirty="0"/>
              <a:t>Easy to create and manipulate</a:t>
            </a:r>
          </a:p>
          <a:p>
            <a:r>
              <a:rPr lang="en-IN" dirty="0"/>
              <a:t>Can be natively parsed in JavaScript using eval()</a:t>
            </a:r>
          </a:p>
          <a:p>
            <a:r>
              <a:rPr lang="en-IN" dirty="0"/>
              <a:t>Supported by all major JavaScript frameworks</a:t>
            </a:r>
          </a:p>
          <a:p>
            <a:r>
              <a:rPr lang="en-IN" dirty="0"/>
              <a:t>Supported by most backend technologies</a:t>
            </a:r>
          </a:p>
          <a:p>
            <a:r>
              <a:rPr lang="en-IN" dirty="0"/>
              <a:t>It can be used with modern programming languages.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82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1F5F-F8C7-49D3-9E0F-F894AC1A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Object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3DE0-C635-40D1-8CCF-460F6EDA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represented in name/value pairs</a:t>
            </a:r>
          </a:p>
          <a:p>
            <a:r>
              <a:rPr lang="en-IN" dirty="0"/>
              <a:t>Curly braces hold objects and each name is followed by colon(:)</a:t>
            </a:r>
          </a:p>
          <a:p>
            <a:r>
              <a:rPr lang="en-IN" dirty="0"/>
              <a:t>The name/value pairs are separated by comma(,)</a:t>
            </a:r>
          </a:p>
          <a:p>
            <a:r>
              <a:rPr lang="en-IN" dirty="0"/>
              <a:t>Square brackets hold arrays and values are separated by comma(,) </a:t>
            </a:r>
          </a:p>
        </p:txBody>
      </p:sp>
    </p:spTree>
    <p:extLst>
      <p:ext uri="{BB962C8B-B14F-4D97-AF65-F5344CB8AC3E}">
        <p14:creationId xmlns:p14="http://schemas.microsoft.com/office/powerpoint/2010/main" val="12686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021-3D45-4E57-A9ED-EF67AF7E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8EE7-8E10-47B3-89A4-F1D40219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407523"/>
            <a:ext cx="5990677" cy="52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668D-31C8-4F9C-9B0D-C7FFF160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6630-63F4-499D-AF75-671945B1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96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 common use of JSON is to exchange data to/from a web server.</a:t>
            </a:r>
          </a:p>
          <a:p>
            <a:r>
              <a:rPr lang="en-IN" dirty="0"/>
              <a:t>When receiving data from a web server, the data is always a string.</a:t>
            </a:r>
          </a:p>
          <a:p>
            <a:r>
              <a:rPr lang="en-IN" dirty="0"/>
              <a:t>Example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Parse the data with JSON.parse(), and the data becomes a JavaScript object.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7095C-E601-4ED5-85BC-FD583C75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22" y="3429000"/>
            <a:ext cx="6453370" cy="52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C4F46-CB27-4933-82D5-8D90BEC63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36" y="5403371"/>
            <a:ext cx="10069011" cy="5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558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File formats</vt:lpstr>
      <vt:lpstr>Text Format   </vt:lpstr>
      <vt:lpstr>PowerPoint Presentation</vt:lpstr>
      <vt:lpstr>PowerPoint Presentation</vt:lpstr>
      <vt:lpstr>Java Script Object Notation(JSON)  </vt:lpstr>
      <vt:lpstr>Why use JSON?</vt:lpstr>
      <vt:lpstr>JSON Object Syntax</vt:lpstr>
      <vt:lpstr>Example</vt:lpstr>
      <vt:lpstr>Parsing JSON</vt:lpstr>
      <vt:lpstr>Types of Values </vt:lpstr>
      <vt:lpstr>PowerPoint Presentation</vt:lpstr>
      <vt:lpstr>PowerPoint Presentation</vt:lpstr>
      <vt:lpstr>Comma Separated Values(CSV)</vt:lpstr>
      <vt:lpstr>CSV Format</vt:lpstr>
      <vt:lpstr>CSV Examples</vt:lpstr>
      <vt:lpstr>Why are CSV files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formats</dc:title>
  <dc:creator>Aastha Rawat</dc:creator>
  <cp:lastModifiedBy>Aastha Rawat</cp:lastModifiedBy>
  <cp:revision>36</cp:revision>
  <dcterms:created xsi:type="dcterms:W3CDTF">2018-08-07T10:24:41Z</dcterms:created>
  <dcterms:modified xsi:type="dcterms:W3CDTF">2018-08-11T08:52:27Z</dcterms:modified>
</cp:coreProperties>
</file>