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9"/>
  </p:notesMasterIdLst>
  <p:handoutMasterIdLst>
    <p:handoutMasterId r:id="rId10"/>
  </p:handoutMasterIdLst>
  <p:sldIdLst>
    <p:sldId id="304" r:id="rId3"/>
    <p:sldId id="288" r:id="rId4"/>
    <p:sldId id="306" r:id="rId5"/>
    <p:sldId id="308" r:id="rId6"/>
    <p:sldId id="307" r:id="rId7"/>
    <p:sldId id="305" r:id="rId8"/>
  </p:sldIdLst>
  <p:sldSz cx="12192000" cy="6858000"/>
  <p:notesSz cx="6858000" cy="9144000"/>
  <p:embeddedFontLst>
    <p:embeddedFont>
      <p:font typeface="Source Sans Pro" panose="020B0503030403020204" pitchFamily="34" charset="0"/>
      <p:regular r:id="rId11"/>
      <p:bold r:id="rId12"/>
      <p:italic r:id="rId13"/>
      <p:boldItalic r:id="rId14"/>
    </p:embeddedFont>
    <p:embeddedFont>
      <p:font typeface="MS PGothic" panose="020B0600070205080204" pitchFamily="34" charset="-128"/>
      <p:regular r:id="rId15"/>
    </p:embeddedFont>
    <p:embeddedFont>
      <p:font typeface="Open Sans" panose="020B0606030504020204" pitchFamily="34" charset="0"/>
      <p:regular r:id="rId16"/>
      <p:bold r:id="rId17"/>
      <p:italic r:id="rId18"/>
      <p:boldItalic r:id="rId19"/>
    </p:embeddedFont>
    <p:embeddedFont>
      <p:font typeface="Source Sans Pro Light" panose="020B0403030403020204" pitchFamily="34" charset="0"/>
      <p:regular r:id="rId20"/>
      <p:italic r:id="rId21"/>
    </p:embeddedFont>
    <p:embeddedFont>
      <p:font typeface="Roboto" pitchFamily="2" charset="0"/>
      <p:regular r:id="rId22"/>
      <p:bold r:id="rId23"/>
      <p:italic r:id="rId24"/>
      <p:boldItalic r:id="rId25"/>
    </p:embeddedFont>
    <p:embeddedFont>
      <p:font typeface="Wingdings 3" panose="05040102010807070707" pitchFamily="18" charset="2"/>
      <p:regular r:id="rId26"/>
    </p:embeddedFont>
    <p:embeddedFont>
      <p:font typeface="Calibri" panose="020F050202020403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386"/>
    <a:srgbClr val="0EC07D"/>
    <a:srgbClr val="35C98B"/>
    <a:srgbClr val="556276"/>
    <a:srgbClr val="121138"/>
    <a:srgbClr val="44546A"/>
    <a:srgbClr val="96E2C0"/>
    <a:srgbClr val="1CC083"/>
    <a:srgbClr val="F79D13"/>
    <a:srgbClr val="D9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65602" autoAdjust="0"/>
  </p:normalViewPr>
  <p:slideViewPr>
    <p:cSldViewPr snapToGrid="0">
      <p:cViewPr varScale="1">
        <p:scale>
          <a:sx n="57" d="100"/>
          <a:sy n="57" d="100"/>
        </p:scale>
        <p:origin x="1950" y="42"/>
      </p:cViewPr>
      <p:guideLst/>
    </p:cSldViewPr>
  </p:slideViewPr>
  <p:notesTextViewPr>
    <p:cViewPr>
      <p:scale>
        <a:sx n="1" d="1"/>
        <a:sy n="1" d="1"/>
      </p:scale>
      <p:origin x="0" y="0"/>
    </p:cViewPr>
  </p:notesTextViewPr>
  <p:notesViewPr>
    <p:cSldViewPr snapToGrid="0">
      <p:cViewPr varScale="1">
        <p:scale>
          <a:sx n="49" d="100"/>
          <a:sy n="49"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font" Target="fonts/font9.fntdata"/><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31-07-2018</a:t>
            </a:fld>
            <a:endParaRPr lang="en-IN"/>
          </a:p>
        </p:txBody>
      </p:sp>
      <p:sp>
        <p:nvSpPr>
          <p:cNvPr id="4" name="Footer Placeholder 3">
            <a:extLst>
              <a:ext uri="{FF2B5EF4-FFF2-40B4-BE49-F238E27FC236}">
                <a16:creationId xmlns:a16="http://schemas.microsoft.com/office/drawing/2014/main" xmlns=""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420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Introduce yourself and welcome the participants. </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Ask the participants to introduce themselves. </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Tell them that they will be getting an overview of the course. </a:t>
            </a: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 </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The instructor will introduce himself and take introduction about yourselves. </a:t>
            </a:r>
            <a:br>
              <a:rPr lang="en-US" sz="1200" b="0" i="0" u="none" strike="noStrike" kern="1200" cap="none" dirty="0">
                <a:solidFill>
                  <a:schemeClr val="dk1"/>
                </a:solidFill>
                <a:effectLst/>
                <a:latin typeface="Calibri"/>
                <a:ea typeface="Calibri"/>
                <a:cs typeface="Calibri"/>
                <a:sym typeface="Calibri"/>
              </a:rPr>
            </a:br>
            <a:r>
              <a:rPr lang="en-US" sz="1200" b="0" i="0" u="none" strike="noStrike" kern="1200" cap="none" dirty="0">
                <a:solidFill>
                  <a:schemeClr val="dk1"/>
                </a:solidFill>
                <a:effectLst/>
                <a:latin typeface="Calibri"/>
                <a:ea typeface="Calibri"/>
                <a:cs typeface="Calibri"/>
                <a:sym typeface="Calibri"/>
              </a:rPr>
              <a:t>Introduce yourself in the following format:</a:t>
            </a:r>
            <a:endParaRPr lang="en-US" b="0" dirty="0">
              <a:effectLst/>
            </a:endParaRP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Name</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Mainstream in B.Tech and background</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Familiarity with DevOps concepts and their practice</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Expectations from this course</a:t>
            </a:r>
          </a:p>
          <a:p>
            <a:pPr rtl="0"/>
            <a:endParaRPr lang="en-US" sz="1200" b="0" i="0" u="none" strike="noStrike" kern="1200" cap="none" dirty="0">
              <a:solidFill>
                <a:schemeClr val="dk1"/>
              </a:solidFill>
              <a:effectLst/>
              <a:latin typeface="Calibri"/>
              <a:ea typeface="Calibri"/>
              <a:cs typeface="Calibri"/>
              <a:sym typeface="Calibri"/>
            </a:endParaRPr>
          </a:p>
          <a:p>
            <a:pPr rtl="0"/>
            <a:endParaRPr lang="en-US" sz="1200" b="0" i="0" u="none" strike="noStrike" kern="1200" cap="none" dirty="0">
              <a:solidFill>
                <a:schemeClr val="dk1"/>
              </a:solidFill>
              <a:effectLst/>
              <a:latin typeface="Calibri"/>
              <a:cs typeface="Calibri"/>
              <a:sym typeface="Calibri"/>
            </a:endParaRPr>
          </a:p>
          <a:p>
            <a:pPr rtl="0"/>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Give a brief overview of the course and explain what it covers. Tell them about the duration of the course, course outline, and about mock exam that will be conducted after the completion of all modules.</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Your facilitator will give you an introduction about the course Development Automation and what is included in it.</a:t>
            </a:r>
            <a:endParaRPr lang="en-US" b="0" dirty="0">
              <a:effectLst/>
            </a:endParaRPr>
          </a:p>
          <a:p>
            <a:pPr marL="171450" indent="-171450" rtl="0">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This course gives learners a detailed overview of DevOps and its associated concepts. This course runs for 24 hours and has 5 modules. It first gives a detailed note on traditional methods of software development and how agile methods evolved over time to handle the deficiencies of traditional development methods.</a:t>
            </a:r>
            <a:endParaRPr lang="en-US" b="0" dirty="0">
              <a:effectLst/>
            </a:endParaRPr>
          </a:p>
          <a:p>
            <a:pPr marL="171450" indent="-171450" rtl="0">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course then gives an introduction to the key DevOps concepts and explains why DevOps is important for software development and delivery. You will also learn in detail how DevOps gives importance to culture, automation, measurement of growth and sharing. Thus, this course serves as a guide for anyone who want to go the DevOps way, by covering all the fundamental concepts.</a:t>
            </a:r>
            <a:endParaRPr lang="en-US" b="0" dirty="0">
              <a:effectLst/>
            </a:endParaRPr>
          </a:p>
          <a:p>
            <a:pPr marL="171450" indent="-171450" rtl="0">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Group discussions, activities and knowledge check questions are included in each module to check your understanding and track progress.</a:t>
            </a:r>
            <a:endParaRPr lang="en-US" b="0" dirty="0">
              <a:effectLst/>
            </a:endParaRPr>
          </a:p>
          <a:p>
            <a:pPr marL="171450" indent="-171450" rtl="0">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At the end of this module, you will get a mock exam that contains 40 multiple choice questions.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89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List out the objectives of the course to the participants.</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Your instructor will explain the course objectives in this slide. On completion of this course, you will be able to understand:</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software development is done using traditional methods like Waterfall.</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agile serves as a better alternative to traditional methods and how agile methods have evolved over time.</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definition and basic concepts of DevOps; how DevOps and agile help in developing and delivering better quality products.</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reasons for adopting DevOps and concepts like MVP, continuous integration and continuous delivery.</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Major DevOps principles like Culture, Automation, Measurement and Sharing.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925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Give a brief introduction to the course modules. List out the module headings along with module numbers. </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There are five modules in the course: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dirty="0">
                <a:effectLst/>
              </a:rPr>
              <a:t>Module 1: </a:t>
            </a:r>
            <a:r>
              <a:rPr lang="en-US" sz="1200" b="0" i="0" u="none" strike="noStrike" kern="1200" cap="none" dirty="0">
                <a:solidFill>
                  <a:schemeClr val="dk1"/>
                </a:solidFill>
                <a:effectLst/>
                <a:latin typeface="Calibri"/>
                <a:ea typeface="Calibri"/>
                <a:cs typeface="Calibri"/>
                <a:sym typeface="Calibri"/>
              </a:rPr>
              <a:t>Traditional Software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dirty="0">
                <a:effectLst/>
              </a:rPr>
              <a:t>Module 2: </a:t>
            </a:r>
            <a:r>
              <a:rPr lang="en-US" sz="1200" b="0" i="0" u="none" strike="noStrike" kern="1200" cap="none" dirty="0">
                <a:solidFill>
                  <a:schemeClr val="dk1"/>
                </a:solidFill>
                <a:effectLst/>
                <a:latin typeface="Calibri"/>
                <a:ea typeface="Calibri"/>
                <a:cs typeface="Calibri"/>
                <a:sym typeface="Calibri"/>
              </a:rPr>
              <a:t>Rise of Agile Methodologies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dirty="0">
                <a:effectLst/>
              </a:rPr>
              <a:t>Module 3: </a:t>
            </a:r>
            <a:r>
              <a:rPr lang="en-US" sz="1200" b="0" i="0" u="none" strike="noStrike" kern="1200" cap="none" dirty="0">
                <a:solidFill>
                  <a:schemeClr val="dk1"/>
                </a:solidFill>
                <a:effectLst/>
                <a:latin typeface="Calibri"/>
                <a:ea typeface="Calibri"/>
                <a:cs typeface="Calibri"/>
                <a:sym typeface="Calibri"/>
              </a:rPr>
              <a:t>Definition of DevOps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dirty="0">
                <a:effectLst/>
              </a:rPr>
              <a:t>Module 4: </a:t>
            </a:r>
            <a:r>
              <a:rPr lang="en-US" sz="1200" b="0" i="0" u="none" strike="noStrike" kern="1200" cap="none" dirty="0">
                <a:solidFill>
                  <a:schemeClr val="dk1"/>
                </a:solidFill>
                <a:effectLst/>
                <a:latin typeface="Calibri"/>
                <a:ea typeface="Calibri"/>
                <a:cs typeface="Calibri"/>
                <a:sym typeface="Calibri"/>
              </a:rPr>
              <a:t>Purpose of DevOps</a:t>
            </a:r>
          </a:p>
          <a:p>
            <a:pPr marL="171450" indent="-171450" rtl="0" fontAlgn="base">
              <a:buFont typeface="Arial" panose="020B0604020202020204" pitchFamily="34" charset="0"/>
              <a:buChar char="•"/>
            </a:pPr>
            <a:r>
              <a:rPr lang="en-US" b="0" dirty="0">
                <a:effectLst/>
              </a:rPr>
              <a:t>Module 5: </a:t>
            </a:r>
            <a:r>
              <a:rPr lang="en-US" sz="1200" b="0" i="0" u="none" strike="noStrike" kern="1200" cap="none" dirty="0">
                <a:solidFill>
                  <a:schemeClr val="dk1"/>
                </a:solidFill>
                <a:effectLst/>
                <a:latin typeface="Calibri"/>
                <a:ea typeface="Calibri"/>
                <a:cs typeface="Calibri"/>
                <a:sym typeface="Calibri"/>
              </a:rPr>
              <a:t>CAMS (Culture, Automation, Measurement and Sharing)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548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6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a16="http://schemas.microsoft.com/office/drawing/2014/main" xmlns="" id="{F356E13F-47F6-40D4-B04D-D680A7FB46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5" name="Rectangle 14">
            <a:extLst>
              <a:ext uri="{FF2B5EF4-FFF2-40B4-BE49-F238E27FC236}">
                <a16:creationId xmlns:a16="http://schemas.microsoft.com/office/drawing/2014/main" xmlns=""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Arial" panose="020B0604020202020204" pitchFamily="34" charset="0"/>
                <a:cs typeface="Arial" panose="020B0604020202020204" pitchFamily="34" charset="0"/>
              </a:rPr>
              <a:t>Copyright © 2018, </a:t>
            </a:r>
            <a:r>
              <a:rPr lang="en-US" sz="900" dirty="0">
                <a:solidFill>
                  <a:schemeClr val="tx1">
                    <a:lumMod val="65000"/>
                    <a:lumOff val="35000"/>
                  </a:schemeClr>
                </a:solidFill>
                <a:latin typeface="Arial" panose="020B0604020202020204" pitchFamily="34" charset="0"/>
                <a:cs typeface="Arial" panose="020B0604020202020204" pitchFamily="34" charset="0"/>
              </a:rPr>
              <a:t>Xebia Group. All rights reserved</a:t>
            </a:r>
            <a:r>
              <a:rPr lang="en-IN" sz="900" dirty="0">
                <a:solidFill>
                  <a:schemeClr val="tx1">
                    <a:lumMod val="65000"/>
                    <a:lumOff val="35000"/>
                  </a:schemeClr>
                </a:solidFill>
                <a:latin typeface="Arial" panose="020B0604020202020204" pitchFamily="34" charset="0"/>
                <a:cs typeface="Arial" panose="020B0604020202020204" pitchFamily="34" charset="0"/>
              </a:rPr>
              <a:t>. This course is licensed to UPES. </a:t>
            </a:r>
            <a:r>
              <a:rPr lang="en-IN" sz="900" b="1" dirty="0">
                <a:solidFill>
                  <a:schemeClr val="tx1">
                    <a:lumMod val="65000"/>
                    <a:lumOff val="35000"/>
                  </a:schemeClr>
                </a:solidFill>
                <a:latin typeface="Arial" panose="020B0604020202020204" pitchFamily="34" charset="0"/>
                <a:cs typeface="Arial" panose="020B0604020202020204" pitchFamily="34" charset="0"/>
              </a:rPr>
              <a:t>release 1.0.0</a:t>
            </a:r>
            <a:r>
              <a:rPr lang="en-IN" sz="900" dirty="0">
                <a:solidFill>
                  <a:schemeClr val="tx1">
                    <a:lumMod val="65000"/>
                    <a:lumOff val="35000"/>
                  </a:schemeClr>
                </a:solidFill>
                <a:latin typeface="Arial" panose="020B0604020202020204" pitchFamily="34" charset="0"/>
                <a:cs typeface="Arial" panose="020B0604020202020204" pitchFamily="34" charset="0"/>
              </a:rPr>
              <a:t> </a:t>
            </a:r>
          </a:p>
        </p:txBody>
      </p:sp>
      <p:sp>
        <p:nvSpPr>
          <p:cNvPr id="6" name="Text Placeholder 4">
            <a:extLst>
              <a:ext uri="{FF2B5EF4-FFF2-40B4-BE49-F238E27FC236}">
                <a16:creationId xmlns:a16="http://schemas.microsoft.com/office/drawing/2014/main" xmlns="" id="{9CCAD1E8-0A7D-4507-9050-6FAC06CE0914}"/>
              </a:ext>
            </a:extLst>
          </p:cNvPr>
          <p:cNvSpPr>
            <a:spLocks noGrp="1"/>
          </p:cNvSpPr>
          <p:nvPr>
            <p:ph type="body" sz="quarter" idx="16" hasCustomPrompt="1"/>
          </p:nvPr>
        </p:nvSpPr>
        <p:spPr>
          <a:xfrm>
            <a:off x="4528969" y="719340"/>
            <a:ext cx="6833704" cy="1398560"/>
          </a:xfrm>
          <a:prstGeom prst="rect">
            <a:avLst/>
          </a:prstGeom>
        </p:spPr>
        <p:txBody>
          <a:bodyPr anchor="ctr"/>
          <a:lstStyle>
            <a:lvl1pPr marL="0" indent="0" algn="r">
              <a:lnSpc>
                <a:spcPts val="6000"/>
              </a:lnSpc>
              <a:buNone/>
              <a:defRPr sz="5400" b="1" baseline="0">
                <a:latin typeface="Arial" panose="020B0604020202020204" pitchFamily="34" charset="0"/>
                <a:cs typeface="Arial" panose="020B0604020202020204" pitchFamily="34" charset="0"/>
              </a:defRPr>
            </a:lvl1pPr>
          </a:lstStyle>
          <a:p>
            <a:r>
              <a:rPr lang="en-IN" dirty="0" err="1"/>
              <a:t>DevOps</a:t>
            </a:r>
            <a:r>
              <a:rPr lang="en-IN" dirty="0"/>
              <a:t> Automation</a:t>
            </a:r>
          </a:p>
        </p:txBody>
      </p:sp>
      <p:sp>
        <p:nvSpPr>
          <p:cNvPr id="8" name="TextBox 7">
            <a:extLst>
              <a:ext uri="{FF2B5EF4-FFF2-40B4-BE49-F238E27FC236}">
                <a16:creationId xmlns:a16="http://schemas.microsoft.com/office/drawing/2014/main" xmlns=""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01</a:t>
            </a:r>
          </a:p>
        </p:txBody>
      </p:sp>
      <p:sp>
        <p:nvSpPr>
          <p:cNvPr id="9" name="Text Placeholder 7">
            <a:extLst>
              <a:ext uri="{FF2B5EF4-FFF2-40B4-BE49-F238E27FC236}">
                <a16:creationId xmlns:a16="http://schemas.microsoft.com/office/drawing/2014/main" xmlns=""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xmlns=""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xmlns=""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7" name="Shape 1253">
            <a:extLst>
              <a:ext uri="{FF2B5EF4-FFF2-40B4-BE49-F238E27FC236}">
                <a16:creationId xmlns:a16="http://schemas.microsoft.com/office/drawing/2014/main" xmlns=""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xmlns=""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xmlns=""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xmlns=""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xmlns=""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xmlns=""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xmlns=""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xmlns=""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xmlns=""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xmlns=""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xmlns=""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xmlns=""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xmlns=""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xmlns=""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xmlns=""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xmlns=""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xmlns=""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xmlns=""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xmlns=""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xmlns=""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xmlns=""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xmlns=""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xmlns=""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xmlns=""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xmlns=""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xmlns=""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xmlns=""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xmlns=""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xmlns=""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xmlns=""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xmlns=""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xmlns=""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xmlns=""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xmlns=""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xmlns=""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xmlns=""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xmlns=""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xmlns=""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xmlns=""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xmlns=""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xmlns=""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xmlns=""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xmlns=""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xmlns=""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xmlns=""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xmlns=""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xmlns=""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xmlns=""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xmlns=""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xmlns=""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xmlns=""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xmlns=""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xmlns=""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xmlns=""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xmlns=""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xmlns=""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xmlns=""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xmlns=""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xmlns=""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xmlns=""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xmlns=""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xmlns=""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xmlns=""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xmlns=""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xmlns=""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xmlns=""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xmlns=""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xmlns=""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xmlns=""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xmlns=""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xmlns=""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xmlns=""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xmlns=""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xmlns=""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xmlns=""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xmlns=""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xmlns=""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xmlns=""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xmlns=""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xmlns=""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xmlns=""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xmlns=""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xmlns=""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xmlns=""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xmlns=""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xmlns=""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xmlns=""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xmlns=""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xmlns=""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xmlns=""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xmlns=""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xmlns=""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xmlns=""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xmlns=""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xmlns=""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xmlns=""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xmlns=""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xmlns=""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xmlns=""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xmlns=""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xmlns=""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xmlns=""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xmlns=""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xmlns=""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xmlns=""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xmlns=""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xmlns=""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xmlns=""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xmlns=""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xmlns=""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xmlns=""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xmlns=""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xmlns=""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xmlns=""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xmlns=""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xmlns=""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xmlns=""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xmlns=""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xmlns=""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xmlns=""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xmlns=""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xmlns=""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xmlns=""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xmlns=""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xmlns="" id="{BE84066B-D22A-44DE-9FE9-08243DD728BA}"/>
              </a:ext>
            </a:extLst>
          </p:cNvPr>
          <p:cNvSpPr/>
          <p:nvPr userDrawn="1"/>
        </p:nvSpPr>
        <p:spPr>
          <a:xfrm>
            <a:off x="3918" y="1709739"/>
            <a:ext cx="10596936" cy="4224309"/>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accent1">
                <a:lumMod val="75000"/>
              </a:schemeClr>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xmlns="" id="{7BAAD9F0-A20C-44B1-AD34-BA7CFF050506}"/>
              </a:ext>
            </a:extLst>
          </p:cNvPr>
          <p:cNvGrpSpPr/>
          <p:nvPr userDrawn="1"/>
        </p:nvGrpSpPr>
        <p:grpSpPr>
          <a:xfrm>
            <a:off x="550158" y="4708150"/>
            <a:ext cx="995965" cy="993236"/>
            <a:chOff x="696134" y="4434776"/>
            <a:chExt cx="995965" cy="993236"/>
          </a:xfrm>
        </p:grpSpPr>
        <p:sp>
          <p:nvSpPr>
            <p:cNvPr id="117" name="Shape 642">
              <a:extLst>
                <a:ext uri="{FF2B5EF4-FFF2-40B4-BE49-F238E27FC236}">
                  <a16:creationId xmlns:a16="http://schemas.microsoft.com/office/drawing/2014/main" xmlns="" id="{FD4DAA75-5164-481C-8487-08956A24FA7D}"/>
                </a:ext>
              </a:extLst>
            </p:cNvPr>
            <p:cNvSpPr/>
            <p:nvPr/>
          </p:nvSpPr>
          <p:spPr>
            <a:xfrm>
              <a:off x="696134" y="4434776"/>
              <a:ext cx="995965" cy="993236"/>
            </a:xfrm>
            <a:prstGeom prst="ellipse">
              <a:avLst/>
            </a:prstGeom>
            <a:solidFill>
              <a:srgbClr val="556276"/>
            </a:soli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xmlns="" id="{780C702C-5A54-48D4-9A89-A7613F2CB90E}"/>
                </a:ext>
              </a:extLst>
            </p:cNvPr>
            <p:cNvSpPr/>
            <p:nvPr userDrawn="1"/>
          </p:nvSpPr>
          <p:spPr>
            <a:xfrm>
              <a:off x="1001874" y="4767142"/>
              <a:ext cx="350499" cy="355748"/>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xmlns="" id="{EF0B5633-74D9-4894-8736-7E115B9E0F8C}"/>
              </a:ext>
            </a:extLst>
          </p:cNvPr>
          <p:cNvGrpSpPr/>
          <p:nvPr userDrawn="1"/>
        </p:nvGrpSpPr>
        <p:grpSpPr>
          <a:xfrm>
            <a:off x="2669479" y="3749991"/>
            <a:ext cx="995965" cy="993236"/>
            <a:chOff x="3658378" y="4366073"/>
            <a:chExt cx="995965" cy="993236"/>
          </a:xfrm>
        </p:grpSpPr>
        <p:sp>
          <p:nvSpPr>
            <p:cNvPr id="120" name="Shape 645">
              <a:extLst>
                <a:ext uri="{FF2B5EF4-FFF2-40B4-BE49-F238E27FC236}">
                  <a16:creationId xmlns:a16="http://schemas.microsoft.com/office/drawing/2014/main" xmlns="" id="{F67DEC15-03B3-43FA-B317-996F9CDBDB72}"/>
                </a:ext>
              </a:extLst>
            </p:cNvPr>
            <p:cNvSpPr/>
            <p:nvPr/>
          </p:nvSpPr>
          <p:spPr>
            <a:xfrm>
              <a:off x="3658378" y="4366073"/>
              <a:ext cx="995965" cy="993236"/>
            </a:xfrm>
            <a:prstGeom prst="ellipse">
              <a:avLst/>
            </a:prstGeom>
            <a:solidFill>
              <a:srgbClr val="637386"/>
            </a:soli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xmlns="" id="{C011C1EF-9031-4B17-9E60-CDE589C49CAF}"/>
                </a:ext>
              </a:extLst>
            </p:cNvPr>
            <p:cNvSpPr/>
            <p:nvPr userDrawn="1"/>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xmlns="" id="{14EC8225-E5A3-456E-AFAE-06E9623F448B}"/>
              </a:ext>
            </a:extLst>
          </p:cNvPr>
          <p:cNvGrpSpPr/>
          <p:nvPr userDrawn="1"/>
        </p:nvGrpSpPr>
        <p:grpSpPr>
          <a:xfrm>
            <a:off x="5121185" y="3281590"/>
            <a:ext cx="995965" cy="993236"/>
            <a:chOff x="5556451" y="3010474"/>
            <a:chExt cx="995965" cy="993236"/>
          </a:xfrm>
        </p:grpSpPr>
        <p:sp>
          <p:nvSpPr>
            <p:cNvPr id="123" name="Shape 648">
              <a:extLst>
                <a:ext uri="{FF2B5EF4-FFF2-40B4-BE49-F238E27FC236}">
                  <a16:creationId xmlns:a16="http://schemas.microsoft.com/office/drawing/2014/main" xmlns=""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xmlns=""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xmlns="" id="{04D3AA63-55DF-4BF8-9B8F-790D1F70A8D3}"/>
              </a:ext>
            </a:extLst>
          </p:cNvPr>
          <p:cNvGrpSpPr/>
          <p:nvPr userDrawn="1"/>
        </p:nvGrpSpPr>
        <p:grpSpPr>
          <a:xfrm>
            <a:off x="7313062" y="3051856"/>
            <a:ext cx="995965" cy="993236"/>
            <a:chOff x="7454525" y="3536691"/>
            <a:chExt cx="995965" cy="993236"/>
          </a:xfrm>
        </p:grpSpPr>
        <p:sp>
          <p:nvSpPr>
            <p:cNvPr id="126" name="Shape 651">
              <a:extLst>
                <a:ext uri="{FF2B5EF4-FFF2-40B4-BE49-F238E27FC236}">
                  <a16:creationId xmlns:a16="http://schemas.microsoft.com/office/drawing/2014/main" xmlns=""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xmlns=""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xmlns="" id="{BDD536CA-4F71-4B5D-8A6D-A4C8D0FFE27D}"/>
              </a:ext>
            </a:extLst>
          </p:cNvPr>
          <p:cNvSpPr/>
          <p:nvPr userDrawn="1"/>
        </p:nvSpPr>
        <p:spPr>
          <a:xfrm>
            <a:off x="10512366" y="415675"/>
            <a:ext cx="1294064" cy="1294064"/>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xmlns=""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xmlns=""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xmlns=""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xmlns=""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xmlns=""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xmlns=""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xmlns=""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xmlns=""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xmlns=""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grpSp>
        <p:nvGrpSpPr>
          <p:cNvPr id="4" name="Group 3">
            <a:extLst>
              <a:ext uri="{FF2B5EF4-FFF2-40B4-BE49-F238E27FC236}">
                <a16:creationId xmlns:a16="http://schemas.microsoft.com/office/drawing/2014/main" xmlns="" id="{8243E2EB-4A35-4E22-99FA-EFB0DA7C85FB}"/>
              </a:ext>
            </a:extLst>
          </p:cNvPr>
          <p:cNvGrpSpPr/>
          <p:nvPr userDrawn="1"/>
        </p:nvGrpSpPr>
        <p:grpSpPr>
          <a:xfrm>
            <a:off x="9153552" y="2149850"/>
            <a:ext cx="995965" cy="993236"/>
            <a:chOff x="8639923" y="2278809"/>
            <a:chExt cx="995965" cy="993236"/>
          </a:xfrm>
        </p:grpSpPr>
        <p:sp>
          <p:nvSpPr>
            <p:cNvPr id="32" name="Shape 651">
              <a:extLst>
                <a:ext uri="{FF2B5EF4-FFF2-40B4-BE49-F238E27FC236}">
                  <a16:creationId xmlns:a16="http://schemas.microsoft.com/office/drawing/2014/main" xmlns="" id="{61E1F12A-4E0E-4B80-8646-BA0A35911438}"/>
                </a:ext>
              </a:extLst>
            </p:cNvPr>
            <p:cNvSpPr/>
            <p:nvPr/>
          </p:nvSpPr>
          <p:spPr>
            <a:xfrm>
              <a:off x="8639923" y="2278809"/>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Arial"/>
                <a:ea typeface="Arial"/>
                <a:cs typeface="Arial"/>
                <a:sym typeface="Arial"/>
              </a:endParaRPr>
            </a:p>
          </p:txBody>
        </p:sp>
        <p:sp>
          <p:nvSpPr>
            <p:cNvPr id="35" name="Shape 643">
              <a:extLst>
                <a:ext uri="{FF2B5EF4-FFF2-40B4-BE49-F238E27FC236}">
                  <a16:creationId xmlns:a16="http://schemas.microsoft.com/office/drawing/2014/main" xmlns="" id="{F894E443-5A33-408F-9EA6-EB2543C423E7}"/>
                </a:ext>
              </a:extLst>
            </p:cNvPr>
            <p:cNvSpPr/>
            <p:nvPr userDrawn="1"/>
          </p:nvSpPr>
          <p:spPr>
            <a:xfrm>
              <a:off x="8996489" y="2619266"/>
              <a:ext cx="317752" cy="322511"/>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xmlns=""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xmlns=""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xmlns=""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xmlns=""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xmlns=""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xmlns=""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xmlns=""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xmlns=""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xmlns=""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xmlns=""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xmlns=""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xmlns=""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xmlns=""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xmlns=""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xmlns=""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xmlns=""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xmlns=""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xmlns=""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xmlns=""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xmlns=""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xmlns=""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xmlns=""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xmlns=""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xmlns=""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xmlns=""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xmlns=""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xmlns=""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xmlns=""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xmlns=""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xmlns=""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xmlns=""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a16="http://schemas.microsoft.com/office/drawing/2014/main" xmlns=""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xmlns=""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xmlns=""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xmlns=""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xmlns=""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xmlns=""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xmlns=""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xmlns=""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xmlns=""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xmlns=""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xmlns=""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xmlns=""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xmlns=""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xmlns=""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xmlns=""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xmlns=""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xmlns=""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xmlns=""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xmlns=""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xmlns=""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xmlns=""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xmlns=""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xmlns=""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xmlns=""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xmlns=""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xmlns=""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xmlns=""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xmlns=""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xmlns=""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xmlns=""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xmlns=""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xmlns=""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xmlns=""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xmlns=""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xmlns=""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xmlns=""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xmlns=""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xmlns=""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xmlns=""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xmlns=""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xmlns=""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xmlns=""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xmlns=""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xmlns=""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xmlns=""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xmlns=""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xmlns=""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xmlns=""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xmlns=""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xmlns=""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xmlns=""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xmlns=""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xmlns=""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xmlns=""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xmlns=""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xmlns=""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xmlns=""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xmlns=""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xmlns=""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xmlns=""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xmlns=""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xmlns=""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xmlns=""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xmlns=""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xmlns=""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xmlns=""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xmlns=""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xmlns=""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xmlns=""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xmlns=""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xmlns=""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xmlns=""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xmlns=""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9" name="Text Placeholder 7">
            <a:extLst>
              <a:ext uri="{FF2B5EF4-FFF2-40B4-BE49-F238E27FC236}">
                <a16:creationId xmlns:a16="http://schemas.microsoft.com/office/drawing/2014/main" xmlns=""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a16="http://schemas.microsoft.com/office/drawing/2014/main" xmlns="" id="{BB814FAB-5C09-4704-BD9D-0FB433D8C1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12" name="Shape 1252">
            <a:extLst>
              <a:ext uri="{FF2B5EF4-FFF2-40B4-BE49-F238E27FC236}">
                <a16:creationId xmlns:a16="http://schemas.microsoft.com/office/drawing/2014/main" xmlns=""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xmlns=""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xmlns=""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xmlns=""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xmlns=""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xmlns=""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xmlns=""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xmlns=""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xmlns=""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xmlns=""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xmlns=""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a16="http://schemas.microsoft.com/office/drawing/2014/main" xmlns=""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a16="http://schemas.microsoft.com/office/drawing/2014/main" xmlns=""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xmlns=""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xmlns=""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xmlns=""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xmlns=""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xmlns=""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xmlns=""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xmlns=""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xmlns=""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xmlns=""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xmlns=""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xmlns=""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xmlns=""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xmlns=""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xmlns=""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xmlns=""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xmlns=""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xmlns=""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xmlns=""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xmlns=""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xmlns=""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xmlns=""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xmlns=""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xmlns=""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xmlns=""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xmlns=""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xmlns=""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xmlns=""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xmlns=""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xmlns=""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xmlns=""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xmlns=""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xmlns=""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xmlns=""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xmlns=""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xmlns=""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xmlns=""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xmlns=""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xmlns=""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xmlns=""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xmlns=""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xmlns=""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xmlns=""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xmlns=""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a16="http://schemas.microsoft.com/office/drawing/2014/main" xmlns=""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xmlns=""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xmlns=""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xmlns=""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xmlns=""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xmlns=""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xmlns=""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xmlns=""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xmlns=""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xmlns=""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xmlns=""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xmlns=""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xmlns=""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xmlns=""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xmlns=""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xmlns=""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xmlns=""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xmlns=""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xmlns=""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xmlns=""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xmlns=""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xmlns=""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xmlns=""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xmlns=""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xmlns=""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xmlns=""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xmlns=""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xmlns=""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xmlns=""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xmlns=""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xmlns=""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xmlns=""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xmlns=""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xmlns=""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xmlns=""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xmlns=""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xmlns=""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xmlns=""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xmlns=""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xmlns=""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xmlns=""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xmlns=""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xmlns=""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xmlns=""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xmlns=""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xmlns=""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xmlns=""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xmlns=""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xmlns=""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xmlns=""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xmlns=""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xmlns=""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xmlns=""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xmlns=""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xmlns=""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xmlns=""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xmlns=""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xmlns=""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xmlns=""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xmlns=""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xmlns=""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xmlns=""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xmlns=""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xmlns=""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xmlns=""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xmlns=""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xmlns=""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xmlns=""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xmlns=""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xmlns=""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xmlns=""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xmlns=""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xmlns=""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xmlns=""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xmlns=""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xmlns=""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xmlns=""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xmlns=""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xmlns=""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xmlns=""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xmlns=""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xmlns=""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xmlns=""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xmlns=""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xmlns=""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xmlns=""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xmlns=""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xmlns=""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xmlns=""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xmlns=""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xmlns=""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xmlns=""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xmlns=""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xmlns=""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xmlns=""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xmlns=""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xmlns=""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xmlns=""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xmlns=""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xmlns=""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xmlns=""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xmlns=""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xmlns=""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xmlns=""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xmlns=""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xmlns=""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xmlns=""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xmlns=""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xmlns=""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xmlns=""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xmlns=""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xmlns=""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xmlns=""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xmlns=""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xmlns=""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8" name="Rectangle 14">
            <a:extLst>
              <a:ext uri="{FF2B5EF4-FFF2-40B4-BE49-F238E27FC236}">
                <a16:creationId xmlns:a16="http://schemas.microsoft.com/office/drawing/2014/main" xmlns=""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a:solidFill>
                  <a:schemeClr val="tx1">
                    <a:lumMod val="50000"/>
                    <a:lumOff val="50000"/>
                  </a:schemeClr>
                </a:solidFill>
                <a:latin typeface="Arial" panose="020B0604020202020204" pitchFamily="34" charset="0"/>
                <a:cs typeface="Arial" panose="020B0604020202020204" pitchFamily="34" charset="0"/>
              </a:rPr>
              <a:t>Xebia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9" name="Slide Number Placeholder 5">
            <a:extLst>
              <a:ext uri="{FF2B5EF4-FFF2-40B4-BE49-F238E27FC236}">
                <a16:creationId xmlns:a16="http://schemas.microsoft.com/office/drawing/2014/main" xmlns=""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xmlns=""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Tree>
    <p:custDataLst>
      <p:tags r:id="rId20"/>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50" r:id="rId3"/>
    <p:sldLayoutId id="2147483697" r:id="rId4"/>
    <p:sldLayoutId id="2147483698" r:id="rId5"/>
    <p:sldLayoutId id="2147483702" r:id="rId6"/>
    <p:sldLayoutId id="2147483699" r:id="rId7"/>
    <p:sldLayoutId id="2147483696" r:id="rId8"/>
    <p:sldLayoutId id="2147483693" r:id="rId9"/>
    <p:sldLayoutId id="2147483703" r:id="rId10"/>
    <p:sldLayoutId id="2147483692" r:id="rId11"/>
    <p:sldLayoutId id="2147483704" r:id="rId12"/>
    <p:sldLayoutId id="2147483691" r:id="rId13"/>
    <p:sldLayoutId id="2147483690" r:id="rId14"/>
    <p:sldLayoutId id="2147483688" r:id="rId15"/>
    <p:sldLayoutId id="2147483689" r:id="rId16"/>
    <p:sldLayoutId id="2147483685"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xmlns="" id="{26926FEF-6F1A-470B-96E4-82A6DFA4848C}"/>
              </a:ext>
            </a:extLst>
          </p:cNvPr>
          <p:cNvPicPr preferRelativeResize="0"/>
          <p:nvPr userDrawn="1"/>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xmlns=""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a16="http://schemas.microsoft.com/office/drawing/2014/main" xmlns=""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err="1">
                <a:solidFill>
                  <a:schemeClr val="tx1">
                    <a:lumMod val="50000"/>
                    <a:lumOff val="50000"/>
                  </a:schemeClr>
                </a:solidFill>
                <a:latin typeface="Arial" panose="020B0604020202020204" pitchFamily="34" charset="0"/>
                <a:cs typeface="Arial" panose="020B0604020202020204" pitchFamily="34" charset="0"/>
              </a:rPr>
              <a:t>Xebia</a:t>
            </a:r>
            <a:r>
              <a:rPr lang="en-US" sz="800" dirty="0">
                <a:solidFill>
                  <a:schemeClr val="tx1">
                    <a:lumMod val="50000"/>
                    <a:lumOff val="50000"/>
                  </a:schemeClr>
                </a:solidFill>
                <a:latin typeface="Arial" panose="020B0604020202020204" pitchFamily="34" charset="0"/>
                <a:cs typeface="Arial" panose="020B0604020202020204" pitchFamily="34" charset="0"/>
              </a:rPr>
              <a:t>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xmlns=""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Tree>
    <p:custDataLst>
      <p:tags r:id="rId8"/>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0.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8855E4F3-A2CD-4C4C-8DBA-2080B70CED9F}"/>
              </a:ext>
            </a:extLst>
          </p:cNvPr>
          <p:cNvSpPr>
            <a:spLocks noGrp="1"/>
          </p:cNvSpPr>
          <p:nvPr>
            <p:ph type="body" sz="quarter" idx="16"/>
          </p:nvPr>
        </p:nvSpPr>
        <p:spPr/>
        <p:txBody>
          <a:bodyPr/>
          <a:lstStyle/>
          <a:p>
            <a:r>
              <a:rPr lang="en-US" dirty="0"/>
              <a:t>DevOps Overview</a:t>
            </a:r>
            <a:endParaRPr lang="en-IN" dirty="0"/>
          </a:p>
        </p:txBody>
      </p:sp>
      <p:sp>
        <p:nvSpPr>
          <p:cNvPr id="13" name="Text Placeholder 12">
            <a:extLst>
              <a:ext uri="{FF2B5EF4-FFF2-40B4-BE49-F238E27FC236}">
                <a16:creationId xmlns:a16="http://schemas.microsoft.com/office/drawing/2014/main" xmlns="" id="{CCFB90FA-5E9D-4796-A56D-88615CFC808E}"/>
              </a:ext>
            </a:extLst>
          </p:cNvPr>
          <p:cNvSpPr>
            <a:spLocks noGrp="1"/>
          </p:cNvSpPr>
          <p:nvPr>
            <p:ph type="body" sz="quarter" idx="15"/>
          </p:nvPr>
        </p:nvSpPr>
        <p:spPr>
          <a:xfrm>
            <a:off x="4186989" y="2240441"/>
            <a:ext cx="7183848" cy="704061"/>
          </a:xfrm>
        </p:spPr>
        <p:txBody>
          <a:bodyPr/>
          <a:lstStyle/>
          <a:p>
            <a:r>
              <a:rPr lang="en-IN" dirty="0"/>
              <a:t>Course Introduction</a:t>
            </a:r>
          </a:p>
        </p:txBody>
      </p:sp>
      <p:sp>
        <p:nvSpPr>
          <p:cNvPr id="9" name="Text Placeholder 8">
            <a:extLst>
              <a:ext uri="{FF2B5EF4-FFF2-40B4-BE49-F238E27FC236}">
                <a16:creationId xmlns:a16="http://schemas.microsoft.com/office/drawing/2014/main" xmlns="" id="{CAB38DD8-9CA7-4AEA-AB3A-592041AB4953}"/>
              </a:ext>
            </a:extLst>
          </p:cNvPr>
          <p:cNvSpPr>
            <a:spLocks noGrp="1"/>
          </p:cNvSpPr>
          <p:nvPr>
            <p:ph type="body" sz="quarter" idx="18"/>
          </p:nvPr>
        </p:nvSpPr>
        <p:spPr/>
        <p:txBody>
          <a:bodyPr/>
          <a:lstStyle/>
          <a:p>
            <a:r>
              <a:rPr lang="en-US"/>
              <a:t>B.TECH CSE with Specialization in</a:t>
            </a:r>
            <a:endParaRPr lang="en-US" dirty="0"/>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6B43F53-694A-4DE6-B014-37AF3B8686EF}"/>
              </a:ext>
            </a:extLst>
          </p:cNvPr>
          <p:cNvPicPr>
            <a:picLocks noChangeAspect="1"/>
          </p:cNvPicPr>
          <p:nvPr/>
        </p:nvPicPr>
        <p:blipFill>
          <a:blip r:embed="rId4"/>
          <a:stretch>
            <a:fillRect/>
          </a:stretch>
        </p:blipFill>
        <p:spPr>
          <a:xfrm>
            <a:off x="2732112" y="1486158"/>
            <a:ext cx="6727774" cy="3885683"/>
          </a:xfrm>
          <a:prstGeom prst="rect">
            <a:avLst/>
          </a:prstGeom>
        </p:spPr>
      </p:pic>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US" dirty="0"/>
              <a:t>Let's get to know each other better</a:t>
            </a:r>
            <a:endParaRPr lang="en-IN" dirty="0"/>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r>
              <a:rPr lang="en-IN" dirty="0"/>
              <a:t>Course Introduction</a:t>
            </a:r>
          </a:p>
        </p:txBody>
      </p:sp>
      <p:pic>
        <p:nvPicPr>
          <p:cNvPr id="8" name="Picture 7">
            <a:extLst>
              <a:ext uri="{FF2B5EF4-FFF2-40B4-BE49-F238E27FC236}">
                <a16:creationId xmlns:a16="http://schemas.microsoft.com/office/drawing/2014/main" xmlns="" id="{9C1A9CA8-321A-4A88-AA3C-4099654780F0}"/>
              </a:ext>
            </a:extLst>
          </p:cNvPr>
          <p:cNvPicPr>
            <a:picLocks noChangeAspect="1"/>
          </p:cNvPicPr>
          <p:nvPr/>
        </p:nvPicPr>
        <p:blipFill>
          <a:blip r:embed="rId5"/>
          <a:stretch>
            <a:fillRect/>
          </a:stretch>
        </p:blipFill>
        <p:spPr>
          <a:xfrm>
            <a:off x="3420392" y="1486158"/>
            <a:ext cx="4995516" cy="2230826"/>
          </a:xfrm>
          <a:prstGeom prst="rect">
            <a:avLst/>
          </a:prstGeom>
        </p:spPr>
      </p:pic>
      <p:pic>
        <p:nvPicPr>
          <p:cNvPr id="15" name="Picture 14">
            <a:extLst>
              <a:ext uri="{FF2B5EF4-FFF2-40B4-BE49-F238E27FC236}">
                <a16:creationId xmlns:a16="http://schemas.microsoft.com/office/drawing/2014/main" xmlns="" id="{CD91AA63-213D-4341-A9AE-7919F77C93CB}"/>
              </a:ext>
            </a:extLst>
          </p:cNvPr>
          <p:cNvPicPr>
            <a:picLocks noChangeAspect="1"/>
          </p:cNvPicPr>
          <p:nvPr/>
        </p:nvPicPr>
        <p:blipFill>
          <a:blip r:embed="rId6"/>
          <a:stretch>
            <a:fillRect/>
          </a:stretch>
        </p:blipFill>
        <p:spPr>
          <a:xfrm>
            <a:off x="534672" y="633245"/>
            <a:ext cx="11122654" cy="6268403"/>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750"/>
                            </p:stCondLst>
                            <p:childTnLst>
                              <p:par>
                                <p:cTn id="15" presetID="2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dirty="0"/>
              <a:t>The Factsheet</a:t>
            </a:r>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a:xfrm>
            <a:off x="207963" y="273050"/>
            <a:ext cx="10515600" cy="298450"/>
          </a:xfrm>
        </p:spPr>
        <p:txBody>
          <a:bodyPr/>
          <a:lstStyle/>
          <a:p>
            <a:r>
              <a:rPr lang="en-IN" dirty="0"/>
              <a:t>Course Introduction</a:t>
            </a:r>
          </a:p>
        </p:txBody>
      </p:sp>
      <p:grpSp>
        <p:nvGrpSpPr>
          <p:cNvPr id="8" name="Group 4">
            <a:extLst>
              <a:ext uri="{FF2B5EF4-FFF2-40B4-BE49-F238E27FC236}">
                <a16:creationId xmlns:a16="http://schemas.microsoft.com/office/drawing/2014/main" xmlns="" id="{CD561020-6350-4019-AC23-52E5AD797FC6}"/>
              </a:ext>
            </a:extLst>
          </p:cNvPr>
          <p:cNvGrpSpPr>
            <a:grpSpLocks noChangeAspect="1"/>
          </p:cNvGrpSpPr>
          <p:nvPr/>
        </p:nvGrpSpPr>
        <p:grpSpPr bwMode="auto">
          <a:xfrm>
            <a:off x="2773502" y="1279357"/>
            <a:ext cx="6644995" cy="4492729"/>
            <a:chOff x="1049" y="357"/>
            <a:chExt cx="5508" cy="3724"/>
          </a:xfrm>
          <a:solidFill>
            <a:schemeClr val="tx2"/>
          </a:solidFill>
        </p:grpSpPr>
        <p:sp>
          <p:nvSpPr>
            <p:cNvPr id="9" name="Freeform 5">
              <a:extLst>
                <a:ext uri="{FF2B5EF4-FFF2-40B4-BE49-F238E27FC236}">
                  <a16:creationId xmlns:a16="http://schemas.microsoft.com/office/drawing/2014/main" xmlns="" id="{DFD548F4-6D5A-4A48-A9D0-05E6EB6F85B5}"/>
                </a:ext>
              </a:extLst>
            </p:cNvPr>
            <p:cNvSpPr>
              <a:spLocks noEditPoints="1"/>
            </p:cNvSpPr>
            <p:nvPr/>
          </p:nvSpPr>
          <p:spPr bwMode="auto">
            <a:xfrm>
              <a:off x="2121" y="1393"/>
              <a:ext cx="897" cy="2378"/>
            </a:xfrm>
            <a:custGeom>
              <a:avLst/>
              <a:gdLst>
                <a:gd name="T0" fmla="*/ 251 w 587"/>
                <a:gd name="T1" fmla="*/ 8 h 1556"/>
                <a:gd name="T2" fmla="*/ 272 w 587"/>
                <a:gd name="T3" fmla="*/ 13 h 1556"/>
                <a:gd name="T4" fmla="*/ 287 w 587"/>
                <a:gd name="T5" fmla="*/ 23 h 1556"/>
                <a:gd name="T6" fmla="*/ 310 w 587"/>
                <a:gd name="T7" fmla="*/ 52 h 1556"/>
                <a:gd name="T8" fmla="*/ 315 w 587"/>
                <a:gd name="T9" fmla="*/ 152 h 1556"/>
                <a:gd name="T10" fmla="*/ 307 w 587"/>
                <a:gd name="T11" fmla="*/ 206 h 1556"/>
                <a:gd name="T12" fmla="*/ 430 w 587"/>
                <a:gd name="T13" fmla="*/ 262 h 1556"/>
                <a:gd name="T14" fmla="*/ 539 w 587"/>
                <a:gd name="T15" fmla="*/ 408 h 1556"/>
                <a:gd name="T16" fmla="*/ 443 w 587"/>
                <a:gd name="T17" fmla="*/ 617 h 1556"/>
                <a:gd name="T18" fmla="*/ 425 w 587"/>
                <a:gd name="T19" fmla="*/ 790 h 1556"/>
                <a:gd name="T20" fmla="*/ 396 w 587"/>
                <a:gd name="T21" fmla="*/ 1017 h 1556"/>
                <a:gd name="T22" fmla="*/ 426 w 587"/>
                <a:gd name="T23" fmla="*/ 1237 h 1556"/>
                <a:gd name="T24" fmla="*/ 425 w 587"/>
                <a:gd name="T25" fmla="*/ 1331 h 1556"/>
                <a:gd name="T26" fmla="*/ 450 w 587"/>
                <a:gd name="T27" fmla="*/ 1445 h 1556"/>
                <a:gd name="T28" fmla="*/ 371 w 587"/>
                <a:gd name="T29" fmla="*/ 1457 h 1556"/>
                <a:gd name="T30" fmla="*/ 362 w 587"/>
                <a:gd name="T31" fmla="*/ 1380 h 1556"/>
                <a:gd name="T32" fmla="*/ 332 w 587"/>
                <a:gd name="T33" fmla="*/ 1156 h 1556"/>
                <a:gd name="T34" fmla="*/ 277 w 587"/>
                <a:gd name="T35" fmla="*/ 1060 h 1556"/>
                <a:gd name="T36" fmla="*/ 284 w 587"/>
                <a:gd name="T37" fmla="*/ 1107 h 1556"/>
                <a:gd name="T38" fmla="*/ 249 w 587"/>
                <a:gd name="T39" fmla="*/ 1320 h 1556"/>
                <a:gd name="T40" fmla="*/ 223 w 587"/>
                <a:gd name="T41" fmla="*/ 1154 h 1556"/>
                <a:gd name="T42" fmla="*/ 133 w 587"/>
                <a:gd name="T43" fmla="*/ 894 h 1556"/>
                <a:gd name="T44" fmla="*/ 106 w 587"/>
                <a:gd name="T45" fmla="*/ 748 h 1556"/>
                <a:gd name="T46" fmla="*/ 111 w 587"/>
                <a:gd name="T47" fmla="*/ 599 h 1556"/>
                <a:gd name="T48" fmla="*/ 106 w 587"/>
                <a:gd name="T49" fmla="*/ 541 h 1556"/>
                <a:gd name="T50" fmla="*/ 15 w 587"/>
                <a:gd name="T51" fmla="*/ 466 h 1556"/>
                <a:gd name="T52" fmla="*/ 24 w 587"/>
                <a:gd name="T53" fmla="*/ 376 h 1556"/>
                <a:gd name="T54" fmla="*/ 134 w 587"/>
                <a:gd name="T55" fmla="*/ 246 h 1556"/>
                <a:gd name="T56" fmla="*/ 198 w 587"/>
                <a:gd name="T57" fmla="*/ 189 h 1556"/>
                <a:gd name="T58" fmla="*/ 172 w 587"/>
                <a:gd name="T59" fmla="*/ 143 h 1556"/>
                <a:gd name="T60" fmla="*/ 172 w 587"/>
                <a:gd name="T61" fmla="*/ 131 h 1556"/>
                <a:gd name="T62" fmla="*/ 166 w 587"/>
                <a:gd name="T63" fmla="*/ 104 h 1556"/>
                <a:gd name="T64" fmla="*/ 158 w 587"/>
                <a:gd name="T65" fmla="*/ 97 h 1556"/>
                <a:gd name="T66" fmla="*/ 152 w 587"/>
                <a:gd name="T67" fmla="*/ 89 h 1556"/>
                <a:gd name="T68" fmla="*/ 169 w 587"/>
                <a:gd name="T69" fmla="*/ 41 h 1556"/>
                <a:gd name="T70" fmla="*/ 208 w 587"/>
                <a:gd name="T71" fmla="*/ 11 h 1556"/>
                <a:gd name="T72" fmla="*/ 432 w 587"/>
                <a:gd name="T73" fmla="*/ 440 h 1556"/>
                <a:gd name="T74" fmla="*/ 412 w 587"/>
                <a:gd name="T75" fmla="*/ 488 h 1556"/>
                <a:gd name="T76" fmla="*/ 447 w 587"/>
                <a:gd name="T77" fmla="*/ 539 h 1556"/>
                <a:gd name="T78" fmla="*/ 429 w 587"/>
                <a:gd name="T79" fmla="*/ 453 h 1556"/>
                <a:gd name="T80" fmla="*/ 108 w 587"/>
                <a:gd name="T81" fmla="*/ 465 h 1556"/>
                <a:gd name="T82" fmla="*/ 280 w 587"/>
                <a:gd name="T83" fmla="*/ 988 h 1556"/>
                <a:gd name="T84" fmla="*/ 280 w 587"/>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7" h="1556">
                  <a:moveTo>
                    <a:pt x="208" y="11"/>
                  </a:moveTo>
                  <a:cubicBezTo>
                    <a:pt x="220" y="4"/>
                    <a:pt x="241" y="0"/>
                    <a:pt x="251" y="8"/>
                  </a:cubicBezTo>
                  <a:cubicBezTo>
                    <a:pt x="255" y="11"/>
                    <a:pt x="259" y="13"/>
                    <a:pt x="263" y="13"/>
                  </a:cubicBezTo>
                  <a:cubicBezTo>
                    <a:pt x="268" y="14"/>
                    <a:pt x="275" y="7"/>
                    <a:pt x="272" y="13"/>
                  </a:cubicBezTo>
                  <a:cubicBezTo>
                    <a:pt x="271" y="14"/>
                    <a:pt x="269" y="17"/>
                    <a:pt x="271" y="17"/>
                  </a:cubicBezTo>
                  <a:cubicBezTo>
                    <a:pt x="313" y="10"/>
                    <a:pt x="245" y="15"/>
                    <a:pt x="287" y="23"/>
                  </a:cubicBezTo>
                  <a:cubicBezTo>
                    <a:pt x="290" y="23"/>
                    <a:pt x="277" y="24"/>
                    <a:pt x="279" y="27"/>
                  </a:cubicBezTo>
                  <a:cubicBezTo>
                    <a:pt x="287" y="37"/>
                    <a:pt x="300" y="43"/>
                    <a:pt x="310" y="52"/>
                  </a:cubicBezTo>
                  <a:cubicBezTo>
                    <a:pt x="321" y="62"/>
                    <a:pt x="317" y="81"/>
                    <a:pt x="317" y="81"/>
                  </a:cubicBezTo>
                  <a:cubicBezTo>
                    <a:pt x="310" y="67"/>
                    <a:pt x="320" y="130"/>
                    <a:pt x="315" y="152"/>
                  </a:cubicBezTo>
                  <a:cubicBezTo>
                    <a:pt x="314" y="154"/>
                    <a:pt x="310" y="159"/>
                    <a:pt x="310" y="160"/>
                  </a:cubicBezTo>
                  <a:cubicBezTo>
                    <a:pt x="303" y="174"/>
                    <a:pt x="302" y="195"/>
                    <a:pt x="307" y="206"/>
                  </a:cubicBezTo>
                  <a:cubicBezTo>
                    <a:pt x="313" y="220"/>
                    <a:pt x="344" y="228"/>
                    <a:pt x="355" y="231"/>
                  </a:cubicBezTo>
                  <a:cubicBezTo>
                    <a:pt x="380" y="240"/>
                    <a:pt x="408" y="247"/>
                    <a:pt x="430" y="262"/>
                  </a:cubicBezTo>
                  <a:cubicBezTo>
                    <a:pt x="475" y="292"/>
                    <a:pt x="485" y="336"/>
                    <a:pt x="487" y="337"/>
                  </a:cubicBezTo>
                  <a:cubicBezTo>
                    <a:pt x="505" y="351"/>
                    <a:pt x="539" y="405"/>
                    <a:pt x="539" y="408"/>
                  </a:cubicBezTo>
                  <a:cubicBezTo>
                    <a:pt x="549" y="458"/>
                    <a:pt x="587" y="457"/>
                    <a:pt x="514" y="543"/>
                  </a:cubicBezTo>
                  <a:cubicBezTo>
                    <a:pt x="494" y="566"/>
                    <a:pt x="473" y="599"/>
                    <a:pt x="443" y="617"/>
                  </a:cubicBezTo>
                  <a:cubicBezTo>
                    <a:pt x="415" y="634"/>
                    <a:pt x="438" y="653"/>
                    <a:pt x="438" y="703"/>
                  </a:cubicBezTo>
                  <a:cubicBezTo>
                    <a:pt x="438" y="743"/>
                    <a:pt x="433" y="752"/>
                    <a:pt x="425" y="790"/>
                  </a:cubicBezTo>
                  <a:cubicBezTo>
                    <a:pt x="420" y="812"/>
                    <a:pt x="425" y="862"/>
                    <a:pt x="399" y="957"/>
                  </a:cubicBezTo>
                  <a:cubicBezTo>
                    <a:pt x="396" y="970"/>
                    <a:pt x="388" y="977"/>
                    <a:pt x="396" y="1017"/>
                  </a:cubicBezTo>
                  <a:cubicBezTo>
                    <a:pt x="399" y="1031"/>
                    <a:pt x="398" y="1046"/>
                    <a:pt x="405" y="1059"/>
                  </a:cubicBezTo>
                  <a:cubicBezTo>
                    <a:pt x="444" y="1128"/>
                    <a:pt x="426" y="1150"/>
                    <a:pt x="426" y="1237"/>
                  </a:cubicBezTo>
                  <a:cubicBezTo>
                    <a:pt x="425" y="1255"/>
                    <a:pt x="424" y="1273"/>
                    <a:pt x="424" y="1292"/>
                  </a:cubicBezTo>
                  <a:cubicBezTo>
                    <a:pt x="424" y="1305"/>
                    <a:pt x="424" y="1318"/>
                    <a:pt x="425" y="1331"/>
                  </a:cubicBezTo>
                  <a:cubicBezTo>
                    <a:pt x="425" y="1348"/>
                    <a:pt x="430" y="1393"/>
                    <a:pt x="441" y="1406"/>
                  </a:cubicBezTo>
                  <a:cubicBezTo>
                    <a:pt x="447" y="1413"/>
                    <a:pt x="444" y="1430"/>
                    <a:pt x="450" y="1445"/>
                  </a:cubicBezTo>
                  <a:cubicBezTo>
                    <a:pt x="450" y="1445"/>
                    <a:pt x="457" y="1503"/>
                    <a:pt x="440" y="1516"/>
                  </a:cubicBezTo>
                  <a:cubicBezTo>
                    <a:pt x="387" y="1556"/>
                    <a:pt x="372" y="1473"/>
                    <a:pt x="371" y="1457"/>
                  </a:cubicBezTo>
                  <a:cubicBezTo>
                    <a:pt x="370" y="1454"/>
                    <a:pt x="363" y="1425"/>
                    <a:pt x="363" y="1407"/>
                  </a:cubicBezTo>
                  <a:cubicBezTo>
                    <a:pt x="364" y="1395"/>
                    <a:pt x="357" y="1392"/>
                    <a:pt x="362" y="1380"/>
                  </a:cubicBezTo>
                  <a:cubicBezTo>
                    <a:pt x="375" y="1352"/>
                    <a:pt x="357" y="1378"/>
                    <a:pt x="365" y="1333"/>
                  </a:cubicBezTo>
                  <a:cubicBezTo>
                    <a:pt x="377" y="1267"/>
                    <a:pt x="339" y="1215"/>
                    <a:pt x="332" y="1156"/>
                  </a:cubicBezTo>
                  <a:cubicBezTo>
                    <a:pt x="323" y="1084"/>
                    <a:pt x="334" y="1089"/>
                    <a:pt x="299" y="1072"/>
                  </a:cubicBezTo>
                  <a:cubicBezTo>
                    <a:pt x="291" y="1069"/>
                    <a:pt x="285" y="1058"/>
                    <a:pt x="277" y="1060"/>
                  </a:cubicBezTo>
                  <a:cubicBezTo>
                    <a:pt x="266" y="1063"/>
                    <a:pt x="269" y="1096"/>
                    <a:pt x="276" y="1103"/>
                  </a:cubicBezTo>
                  <a:cubicBezTo>
                    <a:pt x="278" y="1105"/>
                    <a:pt x="281" y="1105"/>
                    <a:pt x="284" y="1107"/>
                  </a:cubicBezTo>
                  <a:cubicBezTo>
                    <a:pt x="316" y="1119"/>
                    <a:pt x="302" y="1154"/>
                    <a:pt x="296" y="1172"/>
                  </a:cubicBezTo>
                  <a:cubicBezTo>
                    <a:pt x="272" y="1245"/>
                    <a:pt x="291" y="1289"/>
                    <a:pt x="249" y="1320"/>
                  </a:cubicBezTo>
                  <a:cubicBezTo>
                    <a:pt x="197" y="1358"/>
                    <a:pt x="201" y="1222"/>
                    <a:pt x="212" y="1199"/>
                  </a:cubicBezTo>
                  <a:cubicBezTo>
                    <a:pt x="222" y="1181"/>
                    <a:pt x="230" y="1185"/>
                    <a:pt x="223" y="1154"/>
                  </a:cubicBezTo>
                  <a:cubicBezTo>
                    <a:pt x="211" y="1105"/>
                    <a:pt x="178" y="1092"/>
                    <a:pt x="174" y="1038"/>
                  </a:cubicBezTo>
                  <a:cubicBezTo>
                    <a:pt x="171" y="998"/>
                    <a:pt x="145" y="936"/>
                    <a:pt x="133" y="894"/>
                  </a:cubicBezTo>
                  <a:cubicBezTo>
                    <a:pt x="128" y="875"/>
                    <a:pt x="123" y="851"/>
                    <a:pt x="119" y="833"/>
                  </a:cubicBezTo>
                  <a:cubicBezTo>
                    <a:pt x="107" y="780"/>
                    <a:pt x="98" y="801"/>
                    <a:pt x="106" y="748"/>
                  </a:cubicBezTo>
                  <a:cubicBezTo>
                    <a:pt x="121" y="653"/>
                    <a:pt x="115" y="693"/>
                    <a:pt x="103" y="681"/>
                  </a:cubicBezTo>
                  <a:cubicBezTo>
                    <a:pt x="94" y="671"/>
                    <a:pt x="103" y="629"/>
                    <a:pt x="111" y="599"/>
                  </a:cubicBezTo>
                  <a:cubicBezTo>
                    <a:pt x="116" y="582"/>
                    <a:pt x="123" y="570"/>
                    <a:pt x="121" y="553"/>
                  </a:cubicBezTo>
                  <a:cubicBezTo>
                    <a:pt x="118" y="534"/>
                    <a:pt x="107" y="541"/>
                    <a:pt x="106" y="541"/>
                  </a:cubicBezTo>
                  <a:cubicBezTo>
                    <a:pt x="74" y="534"/>
                    <a:pt x="52" y="537"/>
                    <a:pt x="28" y="517"/>
                  </a:cubicBezTo>
                  <a:cubicBezTo>
                    <a:pt x="13" y="505"/>
                    <a:pt x="11" y="483"/>
                    <a:pt x="15" y="466"/>
                  </a:cubicBezTo>
                  <a:cubicBezTo>
                    <a:pt x="18" y="449"/>
                    <a:pt x="0" y="464"/>
                    <a:pt x="2" y="453"/>
                  </a:cubicBezTo>
                  <a:cubicBezTo>
                    <a:pt x="6" y="427"/>
                    <a:pt x="14" y="401"/>
                    <a:pt x="24" y="376"/>
                  </a:cubicBezTo>
                  <a:cubicBezTo>
                    <a:pt x="40" y="339"/>
                    <a:pt x="47" y="297"/>
                    <a:pt x="92" y="265"/>
                  </a:cubicBezTo>
                  <a:cubicBezTo>
                    <a:pt x="106" y="255"/>
                    <a:pt x="112" y="252"/>
                    <a:pt x="134" y="246"/>
                  </a:cubicBezTo>
                  <a:cubicBezTo>
                    <a:pt x="161" y="240"/>
                    <a:pt x="178" y="232"/>
                    <a:pt x="201" y="226"/>
                  </a:cubicBezTo>
                  <a:cubicBezTo>
                    <a:pt x="210" y="224"/>
                    <a:pt x="198" y="189"/>
                    <a:pt x="198" y="189"/>
                  </a:cubicBezTo>
                  <a:cubicBezTo>
                    <a:pt x="193" y="182"/>
                    <a:pt x="199" y="190"/>
                    <a:pt x="193" y="182"/>
                  </a:cubicBezTo>
                  <a:cubicBezTo>
                    <a:pt x="184" y="171"/>
                    <a:pt x="181" y="155"/>
                    <a:pt x="172" y="143"/>
                  </a:cubicBezTo>
                  <a:cubicBezTo>
                    <a:pt x="171" y="141"/>
                    <a:pt x="170" y="154"/>
                    <a:pt x="170" y="151"/>
                  </a:cubicBezTo>
                  <a:cubicBezTo>
                    <a:pt x="169" y="144"/>
                    <a:pt x="172" y="138"/>
                    <a:pt x="172" y="131"/>
                  </a:cubicBezTo>
                  <a:cubicBezTo>
                    <a:pt x="172" y="124"/>
                    <a:pt x="171" y="117"/>
                    <a:pt x="170" y="110"/>
                  </a:cubicBezTo>
                  <a:cubicBezTo>
                    <a:pt x="160" y="73"/>
                    <a:pt x="163" y="96"/>
                    <a:pt x="166" y="104"/>
                  </a:cubicBezTo>
                  <a:cubicBezTo>
                    <a:pt x="168" y="110"/>
                    <a:pt x="164" y="91"/>
                    <a:pt x="161" y="104"/>
                  </a:cubicBezTo>
                  <a:cubicBezTo>
                    <a:pt x="160" y="106"/>
                    <a:pt x="158" y="94"/>
                    <a:pt x="158" y="97"/>
                  </a:cubicBezTo>
                  <a:cubicBezTo>
                    <a:pt x="155" y="112"/>
                    <a:pt x="157" y="95"/>
                    <a:pt x="156" y="94"/>
                  </a:cubicBezTo>
                  <a:cubicBezTo>
                    <a:pt x="149" y="85"/>
                    <a:pt x="160" y="76"/>
                    <a:pt x="152" y="89"/>
                  </a:cubicBezTo>
                  <a:cubicBezTo>
                    <a:pt x="149" y="94"/>
                    <a:pt x="155" y="57"/>
                    <a:pt x="167" y="42"/>
                  </a:cubicBezTo>
                  <a:cubicBezTo>
                    <a:pt x="167" y="42"/>
                    <a:pt x="168" y="42"/>
                    <a:pt x="169" y="41"/>
                  </a:cubicBezTo>
                  <a:cubicBezTo>
                    <a:pt x="174" y="37"/>
                    <a:pt x="179" y="32"/>
                    <a:pt x="184" y="28"/>
                  </a:cubicBezTo>
                  <a:cubicBezTo>
                    <a:pt x="192" y="22"/>
                    <a:pt x="200" y="16"/>
                    <a:pt x="208" y="11"/>
                  </a:cubicBezTo>
                  <a:close/>
                  <a:moveTo>
                    <a:pt x="429" y="453"/>
                  </a:moveTo>
                  <a:cubicBezTo>
                    <a:pt x="429" y="447"/>
                    <a:pt x="436" y="446"/>
                    <a:pt x="432" y="440"/>
                  </a:cubicBezTo>
                  <a:cubicBezTo>
                    <a:pt x="427" y="430"/>
                    <a:pt x="416" y="405"/>
                    <a:pt x="412" y="415"/>
                  </a:cubicBezTo>
                  <a:cubicBezTo>
                    <a:pt x="403" y="438"/>
                    <a:pt x="408" y="464"/>
                    <a:pt x="412" y="488"/>
                  </a:cubicBezTo>
                  <a:cubicBezTo>
                    <a:pt x="414" y="501"/>
                    <a:pt x="414" y="541"/>
                    <a:pt x="428" y="548"/>
                  </a:cubicBezTo>
                  <a:cubicBezTo>
                    <a:pt x="440" y="552"/>
                    <a:pt x="439" y="547"/>
                    <a:pt x="447" y="539"/>
                  </a:cubicBezTo>
                  <a:cubicBezTo>
                    <a:pt x="465" y="521"/>
                    <a:pt x="469" y="492"/>
                    <a:pt x="478" y="467"/>
                  </a:cubicBezTo>
                  <a:cubicBezTo>
                    <a:pt x="487" y="443"/>
                    <a:pt x="430" y="460"/>
                    <a:pt x="429" y="453"/>
                  </a:cubicBezTo>
                  <a:close/>
                  <a:moveTo>
                    <a:pt x="109" y="480"/>
                  </a:moveTo>
                  <a:cubicBezTo>
                    <a:pt x="112" y="475"/>
                    <a:pt x="113" y="469"/>
                    <a:pt x="108" y="465"/>
                  </a:cubicBezTo>
                  <a:cubicBezTo>
                    <a:pt x="100" y="457"/>
                    <a:pt x="102" y="493"/>
                    <a:pt x="109" y="480"/>
                  </a:cubicBezTo>
                  <a:close/>
                  <a:moveTo>
                    <a:pt x="280" y="988"/>
                  </a:moveTo>
                  <a:cubicBezTo>
                    <a:pt x="274" y="985"/>
                    <a:pt x="265" y="1018"/>
                    <a:pt x="267" y="1022"/>
                  </a:cubicBezTo>
                  <a:cubicBezTo>
                    <a:pt x="275" y="1042"/>
                    <a:pt x="289" y="992"/>
                    <a:pt x="280"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xmlns="" id="{DC564E4E-EAC2-4715-ABDE-7273E02C12E5}"/>
                </a:ext>
              </a:extLst>
            </p:cNvPr>
            <p:cNvSpPr>
              <a:spLocks noEditPoints="1"/>
            </p:cNvSpPr>
            <p:nvPr/>
          </p:nvSpPr>
          <p:spPr bwMode="auto">
            <a:xfrm>
              <a:off x="4848" y="1355"/>
              <a:ext cx="895" cy="2378"/>
            </a:xfrm>
            <a:custGeom>
              <a:avLst/>
              <a:gdLst>
                <a:gd name="T0" fmla="*/ 251 w 586"/>
                <a:gd name="T1" fmla="*/ 9 h 1556"/>
                <a:gd name="T2" fmla="*/ 271 w 586"/>
                <a:gd name="T3" fmla="*/ 13 h 1556"/>
                <a:gd name="T4" fmla="*/ 287 w 586"/>
                <a:gd name="T5" fmla="*/ 23 h 1556"/>
                <a:gd name="T6" fmla="*/ 309 w 586"/>
                <a:gd name="T7" fmla="*/ 52 h 1556"/>
                <a:gd name="T8" fmla="*/ 314 w 586"/>
                <a:gd name="T9" fmla="*/ 153 h 1556"/>
                <a:gd name="T10" fmla="*/ 306 w 586"/>
                <a:gd name="T11" fmla="*/ 206 h 1556"/>
                <a:gd name="T12" fmla="*/ 430 w 586"/>
                <a:gd name="T13" fmla="*/ 263 h 1556"/>
                <a:gd name="T14" fmla="*/ 539 w 586"/>
                <a:gd name="T15" fmla="*/ 409 h 1556"/>
                <a:gd name="T16" fmla="*/ 443 w 586"/>
                <a:gd name="T17" fmla="*/ 617 h 1556"/>
                <a:gd name="T18" fmla="*/ 424 w 586"/>
                <a:gd name="T19" fmla="*/ 790 h 1556"/>
                <a:gd name="T20" fmla="*/ 396 w 586"/>
                <a:gd name="T21" fmla="*/ 1017 h 1556"/>
                <a:gd name="T22" fmla="*/ 425 w 586"/>
                <a:gd name="T23" fmla="*/ 1237 h 1556"/>
                <a:gd name="T24" fmla="*/ 424 w 586"/>
                <a:gd name="T25" fmla="*/ 1332 h 1556"/>
                <a:gd name="T26" fmla="*/ 449 w 586"/>
                <a:gd name="T27" fmla="*/ 1446 h 1556"/>
                <a:gd name="T28" fmla="*/ 370 w 586"/>
                <a:gd name="T29" fmla="*/ 1457 h 1556"/>
                <a:gd name="T30" fmla="*/ 362 w 586"/>
                <a:gd name="T31" fmla="*/ 1380 h 1556"/>
                <a:gd name="T32" fmla="*/ 332 w 586"/>
                <a:gd name="T33" fmla="*/ 1157 h 1556"/>
                <a:gd name="T34" fmla="*/ 276 w 586"/>
                <a:gd name="T35" fmla="*/ 1060 h 1556"/>
                <a:gd name="T36" fmla="*/ 284 w 586"/>
                <a:gd name="T37" fmla="*/ 1107 h 1556"/>
                <a:gd name="T38" fmla="*/ 249 w 586"/>
                <a:gd name="T39" fmla="*/ 1320 h 1556"/>
                <a:gd name="T40" fmla="*/ 223 w 586"/>
                <a:gd name="T41" fmla="*/ 1155 h 1556"/>
                <a:gd name="T42" fmla="*/ 133 w 586"/>
                <a:gd name="T43" fmla="*/ 895 h 1556"/>
                <a:gd name="T44" fmla="*/ 106 w 586"/>
                <a:gd name="T45" fmla="*/ 749 h 1556"/>
                <a:gd name="T46" fmla="*/ 111 w 586"/>
                <a:gd name="T47" fmla="*/ 600 h 1556"/>
                <a:gd name="T48" fmla="*/ 106 w 586"/>
                <a:gd name="T49" fmla="*/ 541 h 1556"/>
                <a:gd name="T50" fmla="*/ 14 w 586"/>
                <a:gd name="T51" fmla="*/ 466 h 1556"/>
                <a:gd name="T52" fmla="*/ 24 w 586"/>
                <a:gd name="T53" fmla="*/ 377 h 1556"/>
                <a:gd name="T54" fmla="*/ 133 w 586"/>
                <a:gd name="T55" fmla="*/ 247 h 1556"/>
                <a:gd name="T56" fmla="*/ 197 w 586"/>
                <a:gd name="T57" fmla="*/ 190 h 1556"/>
                <a:gd name="T58" fmla="*/ 172 w 586"/>
                <a:gd name="T59" fmla="*/ 144 h 1556"/>
                <a:gd name="T60" fmla="*/ 171 w 586"/>
                <a:gd name="T61" fmla="*/ 131 h 1556"/>
                <a:gd name="T62" fmla="*/ 165 w 586"/>
                <a:gd name="T63" fmla="*/ 104 h 1556"/>
                <a:gd name="T64" fmla="*/ 157 w 586"/>
                <a:gd name="T65" fmla="*/ 97 h 1556"/>
                <a:gd name="T66" fmla="*/ 152 w 586"/>
                <a:gd name="T67" fmla="*/ 89 h 1556"/>
                <a:gd name="T68" fmla="*/ 168 w 586"/>
                <a:gd name="T69" fmla="*/ 42 h 1556"/>
                <a:gd name="T70" fmla="*/ 208 w 586"/>
                <a:gd name="T71" fmla="*/ 11 h 1556"/>
                <a:gd name="T72" fmla="*/ 432 w 586"/>
                <a:gd name="T73" fmla="*/ 440 h 1556"/>
                <a:gd name="T74" fmla="*/ 412 w 586"/>
                <a:gd name="T75" fmla="*/ 489 h 1556"/>
                <a:gd name="T76" fmla="*/ 447 w 586"/>
                <a:gd name="T77" fmla="*/ 539 h 1556"/>
                <a:gd name="T78" fmla="*/ 429 w 586"/>
                <a:gd name="T79" fmla="*/ 454 h 1556"/>
                <a:gd name="T80" fmla="*/ 108 w 586"/>
                <a:gd name="T81" fmla="*/ 465 h 1556"/>
                <a:gd name="T82" fmla="*/ 279 w 586"/>
                <a:gd name="T83" fmla="*/ 988 h 1556"/>
                <a:gd name="T84" fmla="*/ 279 w 586"/>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6" h="1556">
                  <a:moveTo>
                    <a:pt x="208" y="11"/>
                  </a:moveTo>
                  <a:cubicBezTo>
                    <a:pt x="220" y="4"/>
                    <a:pt x="241" y="0"/>
                    <a:pt x="251" y="9"/>
                  </a:cubicBezTo>
                  <a:cubicBezTo>
                    <a:pt x="254" y="11"/>
                    <a:pt x="258" y="13"/>
                    <a:pt x="263" y="13"/>
                  </a:cubicBezTo>
                  <a:cubicBezTo>
                    <a:pt x="268" y="14"/>
                    <a:pt x="274" y="8"/>
                    <a:pt x="271" y="13"/>
                  </a:cubicBezTo>
                  <a:cubicBezTo>
                    <a:pt x="271" y="15"/>
                    <a:pt x="269" y="18"/>
                    <a:pt x="270" y="17"/>
                  </a:cubicBezTo>
                  <a:cubicBezTo>
                    <a:pt x="312" y="10"/>
                    <a:pt x="245" y="15"/>
                    <a:pt x="287" y="23"/>
                  </a:cubicBezTo>
                  <a:cubicBezTo>
                    <a:pt x="290" y="24"/>
                    <a:pt x="276" y="25"/>
                    <a:pt x="278" y="27"/>
                  </a:cubicBezTo>
                  <a:cubicBezTo>
                    <a:pt x="286" y="38"/>
                    <a:pt x="299" y="44"/>
                    <a:pt x="309" y="52"/>
                  </a:cubicBezTo>
                  <a:cubicBezTo>
                    <a:pt x="321" y="62"/>
                    <a:pt x="317" y="81"/>
                    <a:pt x="317" y="81"/>
                  </a:cubicBezTo>
                  <a:cubicBezTo>
                    <a:pt x="310" y="67"/>
                    <a:pt x="319" y="130"/>
                    <a:pt x="314" y="153"/>
                  </a:cubicBezTo>
                  <a:cubicBezTo>
                    <a:pt x="314" y="154"/>
                    <a:pt x="310" y="160"/>
                    <a:pt x="309" y="161"/>
                  </a:cubicBezTo>
                  <a:cubicBezTo>
                    <a:pt x="302" y="174"/>
                    <a:pt x="302" y="195"/>
                    <a:pt x="306" y="206"/>
                  </a:cubicBezTo>
                  <a:cubicBezTo>
                    <a:pt x="312" y="221"/>
                    <a:pt x="343" y="228"/>
                    <a:pt x="354" y="232"/>
                  </a:cubicBezTo>
                  <a:cubicBezTo>
                    <a:pt x="380" y="240"/>
                    <a:pt x="407" y="248"/>
                    <a:pt x="430" y="263"/>
                  </a:cubicBezTo>
                  <a:cubicBezTo>
                    <a:pt x="474" y="292"/>
                    <a:pt x="485" y="336"/>
                    <a:pt x="487" y="338"/>
                  </a:cubicBezTo>
                  <a:cubicBezTo>
                    <a:pt x="505" y="351"/>
                    <a:pt x="538" y="406"/>
                    <a:pt x="539" y="409"/>
                  </a:cubicBezTo>
                  <a:cubicBezTo>
                    <a:pt x="549" y="458"/>
                    <a:pt x="586" y="458"/>
                    <a:pt x="514" y="543"/>
                  </a:cubicBezTo>
                  <a:cubicBezTo>
                    <a:pt x="494" y="567"/>
                    <a:pt x="472" y="599"/>
                    <a:pt x="443" y="617"/>
                  </a:cubicBezTo>
                  <a:cubicBezTo>
                    <a:pt x="414" y="634"/>
                    <a:pt x="438" y="654"/>
                    <a:pt x="438" y="704"/>
                  </a:cubicBezTo>
                  <a:cubicBezTo>
                    <a:pt x="438" y="744"/>
                    <a:pt x="432" y="752"/>
                    <a:pt x="424" y="790"/>
                  </a:cubicBezTo>
                  <a:cubicBezTo>
                    <a:pt x="420" y="812"/>
                    <a:pt x="425" y="863"/>
                    <a:pt x="399" y="957"/>
                  </a:cubicBezTo>
                  <a:cubicBezTo>
                    <a:pt x="395" y="970"/>
                    <a:pt x="387" y="977"/>
                    <a:pt x="396" y="1017"/>
                  </a:cubicBezTo>
                  <a:cubicBezTo>
                    <a:pt x="399" y="1031"/>
                    <a:pt x="398" y="1047"/>
                    <a:pt x="405" y="1059"/>
                  </a:cubicBezTo>
                  <a:cubicBezTo>
                    <a:pt x="444" y="1128"/>
                    <a:pt x="426" y="1151"/>
                    <a:pt x="425" y="1237"/>
                  </a:cubicBezTo>
                  <a:cubicBezTo>
                    <a:pt x="425" y="1256"/>
                    <a:pt x="423" y="1274"/>
                    <a:pt x="423" y="1292"/>
                  </a:cubicBezTo>
                  <a:cubicBezTo>
                    <a:pt x="423" y="1305"/>
                    <a:pt x="424" y="1319"/>
                    <a:pt x="424" y="1332"/>
                  </a:cubicBezTo>
                  <a:cubicBezTo>
                    <a:pt x="424" y="1348"/>
                    <a:pt x="430" y="1393"/>
                    <a:pt x="441" y="1407"/>
                  </a:cubicBezTo>
                  <a:cubicBezTo>
                    <a:pt x="446" y="1413"/>
                    <a:pt x="444" y="1430"/>
                    <a:pt x="449" y="1446"/>
                  </a:cubicBezTo>
                  <a:cubicBezTo>
                    <a:pt x="449" y="1446"/>
                    <a:pt x="456" y="1504"/>
                    <a:pt x="440" y="1517"/>
                  </a:cubicBezTo>
                  <a:cubicBezTo>
                    <a:pt x="387" y="1556"/>
                    <a:pt x="371" y="1473"/>
                    <a:pt x="370" y="1457"/>
                  </a:cubicBezTo>
                  <a:cubicBezTo>
                    <a:pt x="370" y="1454"/>
                    <a:pt x="363" y="1425"/>
                    <a:pt x="363" y="1408"/>
                  </a:cubicBezTo>
                  <a:cubicBezTo>
                    <a:pt x="363" y="1395"/>
                    <a:pt x="357" y="1393"/>
                    <a:pt x="362" y="1380"/>
                  </a:cubicBezTo>
                  <a:cubicBezTo>
                    <a:pt x="374" y="1352"/>
                    <a:pt x="357" y="1378"/>
                    <a:pt x="365" y="1334"/>
                  </a:cubicBezTo>
                  <a:cubicBezTo>
                    <a:pt x="377" y="1267"/>
                    <a:pt x="339" y="1215"/>
                    <a:pt x="332" y="1157"/>
                  </a:cubicBezTo>
                  <a:cubicBezTo>
                    <a:pt x="323" y="1085"/>
                    <a:pt x="333" y="1089"/>
                    <a:pt x="299" y="1073"/>
                  </a:cubicBezTo>
                  <a:cubicBezTo>
                    <a:pt x="291" y="1069"/>
                    <a:pt x="284" y="1058"/>
                    <a:pt x="276" y="1060"/>
                  </a:cubicBezTo>
                  <a:cubicBezTo>
                    <a:pt x="266" y="1063"/>
                    <a:pt x="269" y="1097"/>
                    <a:pt x="275" y="1103"/>
                  </a:cubicBezTo>
                  <a:cubicBezTo>
                    <a:pt x="277" y="1105"/>
                    <a:pt x="281" y="1106"/>
                    <a:pt x="284" y="1107"/>
                  </a:cubicBezTo>
                  <a:cubicBezTo>
                    <a:pt x="315" y="1119"/>
                    <a:pt x="302" y="1155"/>
                    <a:pt x="296" y="1172"/>
                  </a:cubicBezTo>
                  <a:cubicBezTo>
                    <a:pt x="271" y="1245"/>
                    <a:pt x="291" y="1289"/>
                    <a:pt x="249" y="1320"/>
                  </a:cubicBezTo>
                  <a:cubicBezTo>
                    <a:pt x="197" y="1358"/>
                    <a:pt x="200" y="1222"/>
                    <a:pt x="212" y="1199"/>
                  </a:cubicBezTo>
                  <a:cubicBezTo>
                    <a:pt x="221" y="1181"/>
                    <a:pt x="230" y="1185"/>
                    <a:pt x="223" y="1155"/>
                  </a:cubicBezTo>
                  <a:cubicBezTo>
                    <a:pt x="211" y="1105"/>
                    <a:pt x="178" y="1092"/>
                    <a:pt x="174" y="1039"/>
                  </a:cubicBezTo>
                  <a:cubicBezTo>
                    <a:pt x="171" y="998"/>
                    <a:pt x="145" y="936"/>
                    <a:pt x="133" y="895"/>
                  </a:cubicBezTo>
                  <a:cubicBezTo>
                    <a:pt x="128" y="875"/>
                    <a:pt x="123" y="852"/>
                    <a:pt x="119" y="833"/>
                  </a:cubicBezTo>
                  <a:cubicBezTo>
                    <a:pt x="106" y="781"/>
                    <a:pt x="98" y="802"/>
                    <a:pt x="106" y="749"/>
                  </a:cubicBezTo>
                  <a:cubicBezTo>
                    <a:pt x="120" y="653"/>
                    <a:pt x="115" y="694"/>
                    <a:pt x="103" y="681"/>
                  </a:cubicBezTo>
                  <a:cubicBezTo>
                    <a:pt x="93" y="672"/>
                    <a:pt x="103" y="629"/>
                    <a:pt x="111" y="600"/>
                  </a:cubicBezTo>
                  <a:cubicBezTo>
                    <a:pt x="115" y="582"/>
                    <a:pt x="123" y="570"/>
                    <a:pt x="120" y="553"/>
                  </a:cubicBezTo>
                  <a:cubicBezTo>
                    <a:pt x="118" y="535"/>
                    <a:pt x="107" y="541"/>
                    <a:pt x="106" y="541"/>
                  </a:cubicBezTo>
                  <a:cubicBezTo>
                    <a:pt x="73" y="534"/>
                    <a:pt x="51" y="537"/>
                    <a:pt x="28" y="518"/>
                  </a:cubicBezTo>
                  <a:cubicBezTo>
                    <a:pt x="12" y="505"/>
                    <a:pt x="11" y="483"/>
                    <a:pt x="14" y="466"/>
                  </a:cubicBezTo>
                  <a:cubicBezTo>
                    <a:pt x="18" y="449"/>
                    <a:pt x="0" y="464"/>
                    <a:pt x="2" y="454"/>
                  </a:cubicBezTo>
                  <a:cubicBezTo>
                    <a:pt x="6" y="427"/>
                    <a:pt x="14" y="401"/>
                    <a:pt x="24" y="377"/>
                  </a:cubicBezTo>
                  <a:cubicBezTo>
                    <a:pt x="39" y="339"/>
                    <a:pt x="46" y="298"/>
                    <a:pt x="92" y="266"/>
                  </a:cubicBezTo>
                  <a:cubicBezTo>
                    <a:pt x="106" y="256"/>
                    <a:pt x="111" y="252"/>
                    <a:pt x="133" y="247"/>
                  </a:cubicBezTo>
                  <a:cubicBezTo>
                    <a:pt x="160" y="240"/>
                    <a:pt x="177" y="233"/>
                    <a:pt x="200" y="227"/>
                  </a:cubicBezTo>
                  <a:cubicBezTo>
                    <a:pt x="210" y="224"/>
                    <a:pt x="197" y="190"/>
                    <a:pt x="197" y="190"/>
                  </a:cubicBezTo>
                  <a:cubicBezTo>
                    <a:pt x="192" y="183"/>
                    <a:pt x="199" y="191"/>
                    <a:pt x="192" y="183"/>
                  </a:cubicBezTo>
                  <a:cubicBezTo>
                    <a:pt x="184" y="171"/>
                    <a:pt x="181" y="156"/>
                    <a:pt x="172" y="144"/>
                  </a:cubicBezTo>
                  <a:cubicBezTo>
                    <a:pt x="170" y="142"/>
                    <a:pt x="169" y="155"/>
                    <a:pt x="169" y="152"/>
                  </a:cubicBezTo>
                  <a:cubicBezTo>
                    <a:pt x="169" y="145"/>
                    <a:pt x="171" y="138"/>
                    <a:pt x="171" y="131"/>
                  </a:cubicBezTo>
                  <a:cubicBezTo>
                    <a:pt x="171" y="124"/>
                    <a:pt x="171" y="117"/>
                    <a:pt x="169" y="111"/>
                  </a:cubicBezTo>
                  <a:cubicBezTo>
                    <a:pt x="159" y="73"/>
                    <a:pt x="162" y="97"/>
                    <a:pt x="165" y="104"/>
                  </a:cubicBezTo>
                  <a:cubicBezTo>
                    <a:pt x="167" y="110"/>
                    <a:pt x="164" y="91"/>
                    <a:pt x="160" y="104"/>
                  </a:cubicBezTo>
                  <a:cubicBezTo>
                    <a:pt x="160" y="106"/>
                    <a:pt x="158" y="95"/>
                    <a:pt x="157" y="97"/>
                  </a:cubicBezTo>
                  <a:cubicBezTo>
                    <a:pt x="154" y="112"/>
                    <a:pt x="156" y="95"/>
                    <a:pt x="155" y="94"/>
                  </a:cubicBezTo>
                  <a:cubicBezTo>
                    <a:pt x="149" y="85"/>
                    <a:pt x="160" y="76"/>
                    <a:pt x="152" y="89"/>
                  </a:cubicBezTo>
                  <a:cubicBezTo>
                    <a:pt x="149" y="94"/>
                    <a:pt x="155" y="57"/>
                    <a:pt x="166" y="43"/>
                  </a:cubicBezTo>
                  <a:cubicBezTo>
                    <a:pt x="167" y="42"/>
                    <a:pt x="168" y="42"/>
                    <a:pt x="168" y="42"/>
                  </a:cubicBezTo>
                  <a:cubicBezTo>
                    <a:pt x="173" y="37"/>
                    <a:pt x="178" y="32"/>
                    <a:pt x="184" y="28"/>
                  </a:cubicBezTo>
                  <a:cubicBezTo>
                    <a:pt x="192" y="22"/>
                    <a:pt x="200" y="17"/>
                    <a:pt x="208" y="11"/>
                  </a:cubicBezTo>
                  <a:close/>
                  <a:moveTo>
                    <a:pt x="429" y="454"/>
                  </a:moveTo>
                  <a:cubicBezTo>
                    <a:pt x="429" y="448"/>
                    <a:pt x="435" y="446"/>
                    <a:pt x="432" y="440"/>
                  </a:cubicBezTo>
                  <a:cubicBezTo>
                    <a:pt x="427" y="431"/>
                    <a:pt x="416" y="406"/>
                    <a:pt x="412" y="416"/>
                  </a:cubicBezTo>
                  <a:cubicBezTo>
                    <a:pt x="402" y="438"/>
                    <a:pt x="408" y="465"/>
                    <a:pt x="412" y="489"/>
                  </a:cubicBezTo>
                  <a:cubicBezTo>
                    <a:pt x="414" y="502"/>
                    <a:pt x="413" y="542"/>
                    <a:pt x="428" y="548"/>
                  </a:cubicBezTo>
                  <a:cubicBezTo>
                    <a:pt x="439" y="553"/>
                    <a:pt x="439" y="547"/>
                    <a:pt x="447" y="539"/>
                  </a:cubicBezTo>
                  <a:cubicBezTo>
                    <a:pt x="465" y="521"/>
                    <a:pt x="468" y="493"/>
                    <a:pt x="478" y="467"/>
                  </a:cubicBezTo>
                  <a:cubicBezTo>
                    <a:pt x="487" y="443"/>
                    <a:pt x="430" y="460"/>
                    <a:pt x="429" y="454"/>
                  </a:cubicBezTo>
                  <a:close/>
                  <a:moveTo>
                    <a:pt x="109" y="481"/>
                  </a:moveTo>
                  <a:cubicBezTo>
                    <a:pt x="112" y="476"/>
                    <a:pt x="112" y="469"/>
                    <a:pt x="108" y="465"/>
                  </a:cubicBezTo>
                  <a:cubicBezTo>
                    <a:pt x="99" y="458"/>
                    <a:pt x="102" y="493"/>
                    <a:pt x="109" y="481"/>
                  </a:cubicBezTo>
                  <a:close/>
                  <a:moveTo>
                    <a:pt x="279" y="988"/>
                  </a:moveTo>
                  <a:cubicBezTo>
                    <a:pt x="273" y="985"/>
                    <a:pt x="265" y="1018"/>
                    <a:pt x="266" y="1022"/>
                  </a:cubicBezTo>
                  <a:cubicBezTo>
                    <a:pt x="275" y="1043"/>
                    <a:pt x="289" y="992"/>
                    <a:pt x="279"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855622E7-C1F1-4CE0-A805-47AD544DAE75}"/>
                </a:ext>
              </a:extLst>
            </p:cNvPr>
            <p:cNvSpPr>
              <a:spLocks noEditPoints="1"/>
            </p:cNvSpPr>
            <p:nvPr/>
          </p:nvSpPr>
          <p:spPr bwMode="auto">
            <a:xfrm>
              <a:off x="3719" y="1486"/>
              <a:ext cx="896" cy="2378"/>
            </a:xfrm>
            <a:custGeom>
              <a:avLst/>
              <a:gdLst>
                <a:gd name="T0" fmla="*/ 251 w 587"/>
                <a:gd name="T1" fmla="*/ 9 h 1556"/>
                <a:gd name="T2" fmla="*/ 272 w 587"/>
                <a:gd name="T3" fmla="*/ 14 h 1556"/>
                <a:gd name="T4" fmla="*/ 287 w 587"/>
                <a:gd name="T5" fmla="*/ 23 h 1556"/>
                <a:gd name="T6" fmla="*/ 310 w 587"/>
                <a:gd name="T7" fmla="*/ 52 h 1556"/>
                <a:gd name="T8" fmla="*/ 314 w 587"/>
                <a:gd name="T9" fmla="*/ 153 h 1556"/>
                <a:gd name="T10" fmla="*/ 307 w 587"/>
                <a:gd name="T11" fmla="*/ 206 h 1556"/>
                <a:gd name="T12" fmla="*/ 430 w 587"/>
                <a:gd name="T13" fmla="*/ 263 h 1556"/>
                <a:gd name="T14" fmla="*/ 539 w 587"/>
                <a:gd name="T15" fmla="*/ 409 h 1556"/>
                <a:gd name="T16" fmla="*/ 443 w 587"/>
                <a:gd name="T17" fmla="*/ 617 h 1556"/>
                <a:gd name="T18" fmla="*/ 424 w 587"/>
                <a:gd name="T19" fmla="*/ 790 h 1556"/>
                <a:gd name="T20" fmla="*/ 396 w 587"/>
                <a:gd name="T21" fmla="*/ 1017 h 1556"/>
                <a:gd name="T22" fmla="*/ 425 w 587"/>
                <a:gd name="T23" fmla="*/ 1237 h 1556"/>
                <a:gd name="T24" fmla="*/ 424 w 587"/>
                <a:gd name="T25" fmla="*/ 1332 h 1556"/>
                <a:gd name="T26" fmla="*/ 449 w 587"/>
                <a:gd name="T27" fmla="*/ 1446 h 1556"/>
                <a:gd name="T28" fmla="*/ 370 w 587"/>
                <a:gd name="T29" fmla="*/ 1458 h 1556"/>
                <a:gd name="T30" fmla="*/ 362 w 587"/>
                <a:gd name="T31" fmla="*/ 1381 h 1556"/>
                <a:gd name="T32" fmla="*/ 332 w 587"/>
                <a:gd name="T33" fmla="*/ 1157 h 1556"/>
                <a:gd name="T34" fmla="*/ 276 w 587"/>
                <a:gd name="T35" fmla="*/ 1060 h 1556"/>
                <a:gd name="T36" fmla="*/ 284 w 587"/>
                <a:gd name="T37" fmla="*/ 1107 h 1556"/>
                <a:gd name="T38" fmla="*/ 249 w 587"/>
                <a:gd name="T39" fmla="*/ 1320 h 1556"/>
                <a:gd name="T40" fmla="*/ 223 w 587"/>
                <a:gd name="T41" fmla="*/ 1155 h 1556"/>
                <a:gd name="T42" fmla="*/ 133 w 587"/>
                <a:gd name="T43" fmla="*/ 895 h 1556"/>
                <a:gd name="T44" fmla="*/ 106 w 587"/>
                <a:gd name="T45" fmla="*/ 749 h 1556"/>
                <a:gd name="T46" fmla="*/ 111 w 587"/>
                <a:gd name="T47" fmla="*/ 600 h 1556"/>
                <a:gd name="T48" fmla="*/ 106 w 587"/>
                <a:gd name="T49" fmla="*/ 541 h 1556"/>
                <a:gd name="T50" fmla="*/ 15 w 587"/>
                <a:gd name="T51" fmla="*/ 466 h 1556"/>
                <a:gd name="T52" fmla="*/ 24 w 587"/>
                <a:gd name="T53" fmla="*/ 377 h 1556"/>
                <a:gd name="T54" fmla="*/ 133 w 587"/>
                <a:gd name="T55" fmla="*/ 247 h 1556"/>
                <a:gd name="T56" fmla="*/ 198 w 587"/>
                <a:gd name="T57" fmla="*/ 190 h 1556"/>
                <a:gd name="T58" fmla="*/ 172 w 587"/>
                <a:gd name="T59" fmla="*/ 144 h 1556"/>
                <a:gd name="T60" fmla="*/ 171 w 587"/>
                <a:gd name="T61" fmla="*/ 131 h 1556"/>
                <a:gd name="T62" fmla="*/ 165 w 587"/>
                <a:gd name="T63" fmla="*/ 104 h 1556"/>
                <a:gd name="T64" fmla="*/ 158 w 587"/>
                <a:gd name="T65" fmla="*/ 97 h 1556"/>
                <a:gd name="T66" fmla="*/ 152 w 587"/>
                <a:gd name="T67" fmla="*/ 89 h 1556"/>
                <a:gd name="T68" fmla="*/ 168 w 587"/>
                <a:gd name="T69" fmla="*/ 42 h 1556"/>
                <a:gd name="T70" fmla="*/ 208 w 587"/>
                <a:gd name="T71" fmla="*/ 12 h 1556"/>
                <a:gd name="T72" fmla="*/ 432 w 587"/>
                <a:gd name="T73" fmla="*/ 440 h 1556"/>
                <a:gd name="T74" fmla="*/ 412 w 587"/>
                <a:gd name="T75" fmla="*/ 489 h 1556"/>
                <a:gd name="T76" fmla="*/ 447 w 587"/>
                <a:gd name="T77" fmla="*/ 539 h 1556"/>
                <a:gd name="T78" fmla="*/ 429 w 587"/>
                <a:gd name="T79" fmla="*/ 454 h 1556"/>
                <a:gd name="T80" fmla="*/ 108 w 587"/>
                <a:gd name="T81" fmla="*/ 465 h 1556"/>
                <a:gd name="T82" fmla="*/ 279 w 587"/>
                <a:gd name="T83" fmla="*/ 988 h 1556"/>
                <a:gd name="T84" fmla="*/ 279 w 587"/>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7" h="1556">
                  <a:moveTo>
                    <a:pt x="208" y="12"/>
                  </a:moveTo>
                  <a:cubicBezTo>
                    <a:pt x="220" y="4"/>
                    <a:pt x="241" y="0"/>
                    <a:pt x="251" y="9"/>
                  </a:cubicBezTo>
                  <a:cubicBezTo>
                    <a:pt x="254" y="11"/>
                    <a:pt x="259" y="13"/>
                    <a:pt x="263" y="14"/>
                  </a:cubicBezTo>
                  <a:cubicBezTo>
                    <a:pt x="268" y="14"/>
                    <a:pt x="274" y="8"/>
                    <a:pt x="272" y="14"/>
                  </a:cubicBezTo>
                  <a:cubicBezTo>
                    <a:pt x="271" y="15"/>
                    <a:pt x="269" y="18"/>
                    <a:pt x="271" y="17"/>
                  </a:cubicBezTo>
                  <a:cubicBezTo>
                    <a:pt x="313" y="10"/>
                    <a:pt x="245" y="15"/>
                    <a:pt x="287" y="23"/>
                  </a:cubicBezTo>
                  <a:cubicBezTo>
                    <a:pt x="290" y="24"/>
                    <a:pt x="276" y="25"/>
                    <a:pt x="278" y="27"/>
                  </a:cubicBezTo>
                  <a:cubicBezTo>
                    <a:pt x="287" y="38"/>
                    <a:pt x="299" y="44"/>
                    <a:pt x="310" y="52"/>
                  </a:cubicBezTo>
                  <a:cubicBezTo>
                    <a:pt x="321" y="62"/>
                    <a:pt x="317" y="81"/>
                    <a:pt x="317" y="81"/>
                  </a:cubicBezTo>
                  <a:cubicBezTo>
                    <a:pt x="310" y="67"/>
                    <a:pt x="320" y="130"/>
                    <a:pt x="314" y="153"/>
                  </a:cubicBezTo>
                  <a:cubicBezTo>
                    <a:pt x="314" y="154"/>
                    <a:pt x="310" y="160"/>
                    <a:pt x="309" y="161"/>
                  </a:cubicBezTo>
                  <a:cubicBezTo>
                    <a:pt x="302" y="174"/>
                    <a:pt x="302" y="195"/>
                    <a:pt x="307" y="206"/>
                  </a:cubicBezTo>
                  <a:cubicBezTo>
                    <a:pt x="312" y="221"/>
                    <a:pt x="344" y="228"/>
                    <a:pt x="354" y="232"/>
                  </a:cubicBezTo>
                  <a:cubicBezTo>
                    <a:pt x="380" y="240"/>
                    <a:pt x="408" y="248"/>
                    <a:pt x="430" y="263"/>
                  </a:cubicBezTo>
                  <a:cubicBezTo>
                    <a:pt x="474" y="292"/>
                    <a:pt x="485" y="337"/>
                    <a:pt x="487" y="338"/>
                  </a:cubicBezTo>
                  <a:cubicBezTo>
                    <a:pt x="505" y="351"/>
                    <a:pt x="539" y="406"/>
                    <a:pt x="539" y="409"/>
                  </a:cubicBezTo>
                  <a:cubicBezTo>
                    <a:pt x="549" y="458"/>
                    <a:pt x="587" y="458"/>
                    <a:pt x="514" y="543"/>
                  </a:cubicBezTo>
                  <a:cubicBezTo>
                    <a:pt x="494" y="567"/>
                    <a:pt x="473" y="599"/>
                    <a:pt x="443" y="617"/>
                  </a:cubicBezTo>
                  <a:cubicBezTo>
                    <a:pt x="415" y="634"/>
                    <a:pt x="438" y="654"/>
                    <a:pt x="438" y="704"/>
                  </a:cubicBezTo>
                  <a:cubicBezTo>
                    <a:pt x="438" y="744"/>
                    <a:pt x="433" y="752"/>
                    <a:pt x="424" y="790"/>
                  </a:cubicBezTo>
                  <a:cubicBezTo>
                    <a:pt x="420" y="812"/>
                    <a:pt x="425" y="863"/>
                    <a:pt x="399" y="957"/>
                  </a:cubicBezTo>
                  <a:cubicBezTo>
                    <a:pt x="396" y="970"/>
                    <a:pt x="388" y="977"/>
                    <a:pt x="396" y="1017"/>
                  </a:cubicBezTo>
                  <a:cubicBezTo>
                    <a:pt x="399" y="1031"/>
                    <a:pt x="398" y="1047"/>
                    <a:pt x="405" y="1059"/>
                  </a:cubicBezTo>
                  <a:cubicBezTo>
                    <a:pt x="444" y="1128"/>
                    <a:pt x="426" y="1151"/>
                    <a:pt x="425" y="1237"/>
                  </a:cubicBezTo>
                  <a:cubicBezTo>
                    <a:pt x="425" y="1256"/>
                    <a:pt x="424" y="1274"/>
                    <a:pt x="423" y="1292"/>
                  </a:cubicBezTo>
                  <a:cubicBezTo>
                    <a:pt x="423" y="1305"/>
                    <a:pt x="424" y="1319"/>
                    <a:pt x="424" y="1332"/>
                  </a:cubicBezTo>
                  <a:cubicBezTo>
                    <a:pt x="425" y="1348"/>
                    <a:pt x="430" y="1393"/>
                    <a:pt x="441" y="1407"/>
                  </a:cubicBezTo>
                  <a:cubicBezTo>
                    <a:pt x="447" y="1413"/>
                    <a:pt x="444" y="1431"/>
                    <a:pt x="449" y="1446"/>
                  </a:cubicBezTo>
                  <a:cubicBezTo>
                    <a:pt x="450" y="1446"/>
                    <a:pt x="457" y="1504"/>
                    <a:pt x="440" y="1517"/>
                  </a:cubicBezTo>
                  <a:cubicBezTo>
                    <a:pt x="387" y="1556"/>
                    <a:pt x="372" y="1473"/>
                    <a:pt x="370" y="1458"/>
                  </a:cubicBezTo>
                  <a:cubicBezTo>
                    <a:pt x="370" y="1454"/>
                    <a:pt x="363" y="1425"/>
                    <a:pt x="363" y="1408"/>
                  </a:cubicBezTo>
                  <a:cubicBezTo>
                    <a:pt x="364" y="1395"/>
                    <a:pt x="357" y="1393"/>
                    <a:pt x="362" y="1381"/>
                  </a:cubicBezTo>
                  <a:cubicBezTo>
                    <a:pt x="375" y="1352"/>
                    <a:pt x="357" y="1379"/>
                    <a:pt x="365" y="1334"/>
                  </a:cubicBezTo>
                  <a:cubicBezTo>
                    <a:pt x="377" y="1267"/>
                    <a:pt x="339" y="1215"/>
                    <a:pt x="332" y="1157"/>
                  </a:cubicBezTo>
                  <a:cubicBezTo>
                    <a:pt x="323" y="1085"/>
                    <a:pt x="334" y="1089"/>
                    <a:pt x="299" y="1073"/>
                  </a:cubicBezTo>
                  <a:cubicBezTo>
                    <a:pt x="291" y="1069"/>
                    <a:pt x="285" y="1058"/>
                    <a:pt x="276" y="1060"/>
                  </a:cubicBezTo>
                  <a:cubicBezTo>
                    <a:pt x="266" y="1063"/>
                    <a:pt x="269" y="1097"/>
                    <a:pt x="276" y="1103"/>
                  </a:cubicBezTo>
                  <a:cubicBezTo>
                    <a:pt x="278" y="1105"/>
                    <a:pt x="281" y="1106"/>
                    <a:pt x="284" y="1107"/>
                  </a:cubicBezTo>
                  <a:cubicBezTo>
                    <a:pt x="316" y="1119"/>
                    <a:pt x="302" y="1155"/>
                    <a:pt x="296" y="1172"/>
                  </a:cubicBezTo>
                  <a:cubicBezTo>
                    <a:pt x="272" y="1245"/>
                    <a:pt x="291" y="1290"/>
                    <a:pt x="249" y="1320"/>
                  </a:cubicBezTo>
                  <a:cubicBezTo>
                    <a:pt x="197" y="1358"/>
                    <a:pt x="201" y="1222"/>
                    <a:pt x="212" y="1199"/>
                  </a:cubicBezTo>
                  <a:cubicBezTo>
                    <a:pt x="222" y="1181"/>
                    <a:pt x="230" y="1185"/>
                    <a:pt x="223" y="1155"/>
                  </a:cubicBezTo>
                  <a:cubicBezTo>
                    <a:pt x="211" y="1106"/>
                    <a:pt x="178" y="1092"/>
                    <a:pt x="174" y="1039"/>
                  </a:cubicBezTo>
                  <a:cubicBezTo>
                    <a:pt x="171" y="999"/>
                    <a:pt x="145" y="936"/>
                    <a:pt x="133" y="895"/>
                  </a:cubicBezTo>
                  <a:cubicBezTo>
                    <a:pt x="128" y="875"/>
                    <a:pt x="123" y="852"/>
                    <a:pt x="119" y="833"/>
                  </a:cubicBezTo>
                  <a:cubicBezTo>
                    <a:pt x="106" y="781"/>
                    <a:pt x="98" y="802"/>
                    <a:pt x="106" y="749"/>
                  </a:cubicBezTo>
                  <a:cubicBezTo>
                    <a:pt x="120" y="653"/>
                    <a:pt x="115" y="694"/>
                    <a:pt x="103" y="681"/>
                  </a:cubicBezTo>
                  <a:cubicBezTo>
                    <a:pt x="94" y="672"/>
                    <a:pt x="103" y="630"/>
                    <a:pt x="111" y="600"/>
                  </a:cubicBezTo>
                  <a:cubicBezTo>
                    <a:pt x="116" y="583"/>
                    <a:pt x="123" y="570"/>
                    <a:pt x="121" y="553"/>
                  </a:cubicBezTo>
                  <a:cubicBezTo>
                    <a:pt x="118" y="535"/>
                    <a:pt x="107" y="541"/>
                    <a:pt x="106" y="541"/>
                  </a:cubicBezTo>
                  <a:cubicBezTo>
                    <a:pt x="74" y="534"/>
                    <a:pt x="51" y="537"/>
                    <a:pt x="28" y="518"/>
                  </a:cubicBezTo>
                  <a:cubicBezTo>
                    <a:pt x="13" y="505"/>
                    <a:pt x="11" y="483"/>
                    <a:pt x="15" y="466"/>
                  </a:cubicBezTo>
                  <a:cubicBezTo>
                    <a:pt x="18" y="449"/>
                    <a:pt x="0" y="464"/>
                    <a:pt x="2" y="454"/>
                  </a:cubicBezTo>
                  <a:cubicBezTo>
                    <a:pt x="6" y="427"/>
                    <a:pt x="14" y="401"/>
                    <a:pt x="24" y="377"/>
                  </a:cubicBezTo>
                  <a:cubicBezTo>
                    <a:pt x="40" y="339"/>
                    <a:pt x="47" y="298"/>
                    <a:pt x="92" y="266"/>
                  </a:cubicBezTo>
                  <a:cubicBezTo>
                    <a:pt x="106" y="256"/>
                    <a:pt x="112" y="252"/>
                    <a:pt x="133" y="247"/>
                  </a:cubicBezTo>
                  <a:cubicBezTo>
                    <a:pt x="160" y="240"/>
                    <a:pt x="178" y="233"/>
                    <a:pt x="201" y="227"/>
                  </a:cubicBezTo>
                  <a:cubicBezTo>
                    <a:pt x="210" y="224"/>
                    <a:pt x="198" y="190"/>
                    <a:pt x="198" y="190"/>
                  </a:cubicBezTo>
                  <a:cubicBezTo>
                    <a:pt x="193" y="183"/>
                    <a:pt x="199" y="191"/>
                    <a:pt x="193" y="183"/>
                  </a:cubicBezTo>
                  <a:cubicBezTo>
                    <a:pt x="184" y="171"/>
                    <a:pt x="181" y="156"/>
                    <a:pt x="172" y="144"/>
                  </a:cubicBezTo>
                  <a:cubicBezTo>
                    <a:pt x="171" y="142"/>
                    <a:pt x="170" y="155"/>
                    <a:pt x="169" y="152"/>
                  </a:cubicBezTo>
                  <a:cubicBezTo>
                    <a:pt x="169" y="145"/>
                    <a:pt x="171" y="138"/>
                    <a:pt x="171" y="131"/>
                  </a:cubicBezTo>
                  <a:cubicBezTo>
                    <a:pt x="171" y="124"/>
                    <a:pt x="171" y="117"/>
                    <a:pt x="169" y="111"/>
                  </a:cubicBezTo>
                  <a:cubicBezTo>
                    <a:pt x="159" y="73"/>
                    <a:pt x="163" y="97"/>
                    <a:pt x="165" y="104"/>
                  </a:cubicBezTo>
                  <a:cubicBezTo>
                    <a:pt x="168" y="110"/>
                    <a:pt x="164" y="91"/>
                    <a:pt x="161" y="104"/>
                  </a:cubicBezTo>
                  <a:cubicBezTo>
                    <a:pt x="160" y="106"/>
                    <a:pt x="158" y="95"/>
                    <a:pt x="158" y="97"/>
                  </a:cubicBezTo>
                  <a:cubicBezTo>
                    <a:pt x="154" y="112"/>
                    <a:pt x="157" y="96"/>
                    <a:pt x="156" y="94"/>
                  </a:cubicBezTo>
                  <a:cubicBezTo>
                    <a:pt x="149" y="85"/>
                    <a:pt x="160" y="76"/>
                    <a:pt x="152" y="89"/>
                  </a:cubicBezTo>
                  <a:cubicBezTo>
                    <a:pt x="149" y="94"/>
                    <a:pt x="155" y="57"/>
                    <a:pt x="166" y="43"/>
                  </a:cubicBezTo>
                  <a:cubicBezTo>
                    <a:pt x="167" y="42"/>
                    <a:pt x="168" y="42"/>
                    <a:pt x="168" y="42"/>
                  </a:cubicBezTo>
                  <a:cubicBezTo>
                    <a:pt x="174" y="37"/>
                    <a:pt x="179" y="32"/>
                    <a:pt x="184" y="28"/>
                  </a:cubicBezTo>
                  <a:cubicBezTo>
                    <a:pt x="192" y="22"/>
                    <a:pt x="200" y="17"/>
                    <a:pt x="208" y="12"/>
                  </a:cubicBezTo>
                  <a:close/>
                  <a:moveTo>
                    <a:pt x="429" y="454"/>
                  </a:moveTo>
                  <a:cubicBezTo>
                    <a:pt x="429" y="448"/>
                    <a:pt x="435" y="446"/>
                    <a:pt x="432" y="440"/>
                  </a:cubicBezTo>
                  <a:cubicBezTo>
                    <a:pt x="427" y="431"/>
                    <a:pt x="416" y="406"/>
                    <a:pt x="412" y="416"/>
                  </a:cubicBezTo>
                  <a:cubicBezTo>
                    <a:pt x="402" y="438"/>
                    <a:pt x="408" y="465"/>
                    <a:pt x="412" y="489"/>
                  </a:cubicBezTo>
                  <a:cubicBezTo>
                    <a:pt x="414" y="502"/>
                    <a:pt x="414" y="542"/>
                    <a:pt x="428" y="548"/>
                  </a:cubicBezTo>
                  <a:cubicBezTo>
                    <a:pt x="439" y="553"/>
                    <a:pt x="439" y="547"/>
                    <a:pt x="447" y="539"/>
                  </a:cubicBezTo>
                  <a:cubicBezTo>
                    <a:pt x="465" y="521"/>
                    <a:pt x="469" y="493"/>
                    <a:pt x="478" y="467"/>
                  </a:cubicBezTo>
                  <a:cubicBezTo>
                    <a:pt x="487" y="443"/>
                    <a:pt x="430" y="460"/>
                    <a:pt x="429" y="454"/>
                  </a:cubicBezTo>
                  <a:close/>
                  <a:moveTo>
                    <a:pt x="109" y="481"/>
                  </a:moveTo>
                  <a:cubicBezTo>
                    <a:pt x="112" y="476"/>
                    <a:pt x="113" y="469"/>
                    <a:pt x="108" y="465"/>
                  </a:cubicBezTo>
                  <a:cubicBezTo>
                    <a:pt x="99" y="458"/>
                    <a:pt x="102" y="493"/>
                    <a:pt x="109" y="481"/>
                  </a:cubicBezTo>
                  <a:close/>
                  <a:moveTo>
                    <a:pt x="279" y="988"/>
                  </a:moveTo>
                  <a:cubicBezTo>
                    <a:pt x="274" y="986"/>
                    <a:pt x="265" y="1018"/>
                    <a:pt x="267" y="1022"/>
                  </a:cubicBezTo>
                  <a:cubicBezTo>
                    <a:pt x="275" y="1043"/>
                    <a:pt x="289" y="992"/>
                    <a:pt x="279"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xmlns="" id="{9BBAB2B3-039B-48AD-B91A-89FCF2BEEE52}"/>
                </a:ext>
              </a:extLst>
            </p:cNvPr>
            <p:cNvSpPr>
              <a:spLocks noEditPoints="1"/>
            </p:cNvSpPr>
            <p:nvPr/>
          </p:nvSpPr>
          <p:spPr bwMode="auto">
            <a:xfrm>
              <a:off x="2848" y="1636"/>
              <a:ext cx="782" cy="2074"/>
            </a:xfrm>
            <a:custGeom>
              <a:avLst/>
              <a:gdLst>
                <a:gd name="T0" fmla="*/ 351 w 512"/>
                <a:gd name="T1" fmla="*/ 24 h 1357"/>
                <a:gd name="T2" fmla="*/ 367 w 512"/>
                <a:gd name="T3" fmla="*/ 37 h 1357"/>
                <a:gd name="T4" fmla="*/ 376 w 512"/>
                <a:gd name="T5" fmla="*/ 82 h 1357"/>
                <a:gd name="T6" fmla="*/ 372 w 512"/>
                <a:gd name="T7" fmla="*/ 90 h 1357"/>
                <a:gd name="T8" fmla="*/ 364 w 512"/>
                <a:gd name="T9" fmla="*/ 96 h 1357"/>
                <a:gd name="T10" fmla="*/ 364 w 512"/>
                <a:gd name="T11" fmla="*/ 132 h 1357"/>
                <a:gd name="T12" fmla="*/ 344 w 512"/>
                <a:gd name="T13" fmla="*/ 159 h 1357"/>
                <a:gd name="T14" fmla="*/ 337 w 512"/>
                <a:gd name="T15" fmla="*/ 198 h 1357"/>
                <a:gd name="T16" fmla="*/ 432 w 512"/>
                <a:gd name="T17" fmla="*/ 232 h 1357"/>
                <a:gd name="T18" fmla="*/ 510 w 512"/>
                <a:gd name="T19" fmla="*/ 395 h 1357"/>
                <a:gd name="T20" fmla="*/ 487 w 512"/>
                <a:gd name="T21" fmla="*/ 451 h 1357"/>
                <a:gd name="T22" fmla="*/ 407 w 512"/>
                <a:gd name="T23" fmla="*/ 482 h 1357"/>
                <a:gd name="T24" fmla="*/ 422 w 512"/>
                <a:gd name="T25" fmla="*/ 594 h 1357"/>
                <a:gd name="T26" fmla="*/ 408 w 512"/>
                <a:gd name="T27" fmla="*/ 727 h 1357"/>
                <a:gd name="T28" fmla="*/ 360 w 512"/>
                <a:gd name="T29" fmla="*/ 906 h 1357"/>
                <a:gd name="T30" fmla="*/ 327 w 512"/>
                <a:gd name="T31" fmla="*/ 1046 h 1357"/>
                <a:gd name="T32" fmla="*/ 254 w 512"/>
                <a:gd name="T33" fmla="*/ 1022 h 1357"/>
                <a:gd name="T34" fmla="*/ 272 w 512"/>
                <a:gd name="T35" fmla="*/ 962 h 1357"/>
                <a:gd name="T36" fmla="*/ 251 w 512"/>
                <a:gd name="T37" fmla="*/ 936 h 1357"/>
                <a:gd name="T38" fmla="*/ 193 w 512"/>
                <a:gd name="T39" fmla="*/ 1163 h 1357"/>
                <a:gd name="T40" fmla="*/ 195 w 512"/>
                <a:gd name="T41" fmla="*/ 1228 h 1357"/>
                <a:gd name="T42" fmla="*/ 128 w 512"/>
                <a:gd name="T43" fmla="*/ 1323 h 1357"/>
                <a:gd name="T44" fmla="*/ 127 w 512"/>
                <a:gd name="T45" fmla="*/ 1227 h 1357"/>
                <a:gd name="T46" fmla="*/ 142 w 512"/>
                <a:gd name="T47" fmla="*/ 1127 h 1357"/>
                <a:gd name="T48" fmla="*/ 159 w 512"/>
                <a:gd name="T49" fmla="*/ 924 h 1357"/>
                <a:gd name="T50" fmla="*/ 164 w 512"/>
                <a:gd name="T51" fmla="*/ 835 h 1357"/>
                <a:gd name="T52" fmla="*/ 130 w 512"/>
                <a:gd name="T53" fmla="*/ 614 h 1357"/>
                <a:gd name="T54" fmla="*/ 63 w 512"/>
                <a:gd name="T55" fmla="*/ 474 h 1357"/>
                <a:gd name="T56" fmla="*/ 87 w 512"/>
                <a:gd name="T57" fmla="*/ 294 h 1357"/>
                <a:gd name="T58" fmla="*/ 203 w 512"/>
                <a:gd name="T59" fmla="*/ 202 h 1357"/>
                <a:gd name="T60" fmla="*/ 242 w 512"/>
                <a:gd name="T61" fmla="*/ 140 h 1357"/>
                <a:gd name="T62" fmla="*/ 235 w 512"/>
                <a:gd name="T63" fmla="*/ 71 h 1357"/>
                <a:gd name="T64" fmla="*/ 269 w 512"/>
                <a:gd name="T65" fmla="*/ 23 h 1357"/>
                <a:gd name="T66" fmla="*/ 276 w 512"/>
                <a:gd name="T67" fmla="*/ 15 h 1357"/>
                <a:gd name="T68" fmla="*/ 283 w 512"/>
                <a:gd name="T69" fmla="*/ 12 h 1357"/>
                <a:gd name="T70" fmla="*/ 330 w 512"/>
                <a:gd name="T71" fmla="*/ 10 h 1357"/>
                <a:gd name="T72" fmla="*/ 95 w 512"/>
                <a:gd name="T73" fmla="*/ 407 h 1357"/>
                <a:gd name="T74" fmla="*/ 138 w 512"/>
                <a:gd name="T75" fmla="*/ 478 h 1357"/>
                <a:gd name="T76" fmla="*/ 153 w 512"/>
                <a:gd name="T77" fmla="*/ 362 h 1357"/>
                <a:gd name="T78" fmla="*/ 137 w 512"/>
                <a:gd name="T79" fmla="*/ 395 h 1357"/>
                <a:gd name="T80" fmla="*/ 418 w 512"/>
                <a:gd name="T81" fmla="*/ 406 h 1357"/>
                <a:gd name="T82" fmla="*/ 268 w 512"/>
                <a:gd name="T83" fmla="*/ 862 h 1357"/>
                <a:gd name="T84" fmla="*/ 268 w 512"/>
                <a:gd name="T85" fmla="*/ 862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1357">
                  <a:moveTo>
                    <a:pt x="330" y="10"/>
                  </a:moveTo>
                  <a:cubicBezTo>
                    <a:pt x="337" y="14"/>
                    <a:pt x="345" y="19"/>
                    <a:pt x="351" y="24"/>
                  </a:cubicBezTo>
                  <a:cubicBezTo>
                    <a:pt x="356" y="28"/>
                    <a:pt x="360" y="32"/>
                    <a:pt x="365" y="36"/>
                  </a:cubicBezTo>
                  <a:cubicBezTo>
                    <a:pt x="365" y="37"/>
                    <a:pt x="366" y="36"/>
                    <a:pt x="367" y="37"/>
                  </a:cubicBezTo>
                  <a:cubicBezTo>
                    <a:pt x="376" y="50"/>
                    <a:pt x="382" y="82"/>
                    <a:pt x="379" y="78"/>
                  </a:cubicBezTo>
                  <a:cubicBezTo>
                    <a:pt x="372" y="66"/>
                    <a:pt x="382" y="74"/>
                    <a:pt x="376" y="82"/>
                  </a:cubicBezTo>
                  <a:cubicBezTo>
                    <a:pt x="375" y="83"/>
                    <a:pt x="377" y="98"/>
                    <a:pt x="374" y="85"/>
                  </a:cubicBezTo>
                  <a:cubicBezTo>
                    <a:pt x="374" y="82"/>
                    <a:pt x="372" y="93"/>
                    <a:pt x="372" y="90"/>
                  </a:cubicBezTo>
                  <a:cubicBezTo>
                    <a:pt x="369" y="79"/>
                    <a:pt x="366" y="96"/>
                    <a:pt x="368" y="90"/>
                  </a:cubicBezTo>
                  <a:cubicBezTo>
                    <a:pt x="370" y="84"/>
                    <a:pt x="373" y="64"/>
                    <a:pt x="364" y="96"/>
                  </a:cubicBezTo>
                  <a:cubicBezTo>
                    <a:pt x="363" y="102"/>
                    <a:pt x="362" y="108"/>
                    <a:pt x="362" y="114"/>
                  </a:cubicBezTo>
                  <a:cubicBezTo>
                    <a:pt x="362" y="120"/>
                    <a:pt x="365" y="126"/>
                    <a:pt x="364" y="132"/>
                  </a:cubicBezTo>
                  <a:cubicBezTo>
                    <a:pt x="364" y="135"/>
                    <a:pt x="363" y="123"/>
                    <a:pt x="362" y="125"/>
                  </a:cubicBezTo>
                  <a:cubicBezTo>
                    <a:pt x="354" y="136"/>
                    <a:pt x="352" y="149"/>
                    <a:pt x="344" y="159"/>
                  </a:cubicBezTo>
                  <a:cubicBezTo>
                    <a:pt x="338" y="166"/>
                    <a:pt x="344" y="159"/>
                    <a:pt x="339" y="165"/>
                  </a:cubicBezTo>
                  <a:cubicBezTo>
                    <a:pt x="339" y="165"/>
                    <a:pt x="328" y="195"/>
                    <a:pt x="337" y="198"/>
                  </a:cubicBezTo>
                  <a:cubicBezTo>
                    <a:pt x="357" y="203"/>
                    <a:pt x="372" y="209"/>
                    <a:pt x="395" y="215"/>
                  </a:cubicBezTo>
                  <a:cubicBezTo>
                    <a:pt x="414" y="220"/>
                    <a:pt x="420" y="223"/>
                    <a:pt x="432" y="232"/>
                  </a:cubicBezTo>
                  <a:cubicBezTo>
                    <a:pt x="471" y="259"/>
                    <a:pt x="477" y="296"/>
                    <a:pt x="491" y="328"/>
                  </a:cubicBezTo>
                  <a:cubicBezTo>
                    <a:pt x="499" y="350"/>
                    <a:pt x="507" y="372"/>
                    <a:pt x="510" y="395"/>
                  </a:cubicBezTo>
                  <a:cubicBezTo>
                    <a:pt x="512" y="405"/>
                    <a:pt x="496" y="392"/>
                    <a:pt x="499" y="406"/>
                  </a:cubicBezTo>
                  <a:cubicBezTo>
                    <a:pt x="502" y="421"/>
                    <a:pt x="501" y="440"/>
                    <a:pt x="487" y="451"/>
                  </a:cubicBezTo>
                  <a:cubicBezTo>
                    <a:pt x="467" y="468"/>
                    <a:pt x="448" y="466"/>
                    <a:pt x="419" y="472"/>
                  </a:cubicBezTo>
                  <a:cubicBezTo>
                    <a:pt x="419" y="472"/>
                    <a:pt x="409" y="466"/>
                    <a:pt x="407" y="482"/>
                  </a:cubicBezTo>
                  <a:cubicBezTo>
                    <a:pt x="405" y="497"/>
                    <a:pt x="411" y="508"/>
                    <a:pt x="415" y="523"/>
                  </a:cubicBezTo>
                  <a:cubicBezTo>
                    <a:pt x="422" y="549"/>
                    <a:pt x="430" y="586"/>
                    <a:pt x="422" y="594"/>
                  </a:cubicBezTo>
                  <a:cubicBezTo>
                    <a:pt x="411" y="605"/>
                    <a:pt x="407" y="569"/>
                    <a:pt x="419" y="653"/>
                  </a:cubicBezTo>
                  <a:cubicBezTo>
                    <a:pt x="426" y="699"/>
                    <a:pt x="419" y="681"/>
                    <a:pt x="408" y="727"/>
                  </a:cubicBezTo>
                  <a:cubicBezTo>
                    <a:pt x="405" y="743"/>
                    <a:pt x="400" y="763"/>
                    <a:pt x="396" y="780"/>
                  </a:cubicBezTo>
                  <a:cubicBezTo>
                    <a:pt x="385" y="816"/>
                    <a:pt x="362" y="871"/>
                    <a:pt x="360" y="906"/>
                  </a:cubicBezTo>
                  <a:cubicBezTo>
                    <a:pt x="356" y="952"/>
                    <a:pt x="328" y="964"/>
                    <a:pt x="317" y="1007"/>
                  </a:cubicBezTo>
                  <a:cubicBezTo>
                    <a:pt x="311" y="1034"/>
                    <a:pt x="319" y="1030"/>
                    <a:pt x="327" y="1046"/>
                  </a:cubicBezTo>
                  <a:cubicBezTo>
                    <a:pt x="337" y="1066"/>
                    <a:pt x="340" y="1185"/>
                    <a:pt x="294" y="1151"/>
                  </a:cubicBezTo>
                  <a:cubicBezTo>
                    <a:pt x="258" y="1125"/>
                    <a:pt x="275" y="1086"/>
                    <a:pt x="254" y="1022"/>
                  </a:cubicBezTo>
                  <a:cubicBezTo>
                    <a:pt x="249" y="1007"/>
                    <a:pt x="236" y="976"/>
                    <a:pt x="264" y="965"/>
                  </a:cubicBezTo>
                  <a:cubicBezTo>
                    <a:pt x="266" y="964"/>
                    <a:pt x="270" y="964"/>
                    <a:pt x="272" y="962"/>
                  </a:cubicBezTo>
                  <a:cubicBezTo>
                    <a:pt x="277" y="956"/>
                    <a:pt x="280" y="927"/>
                    <a:pt x="271" y="925"/>
                  </a:cubicBezTo>
                  <a:cubicBezTo>
                    <a:pt x="263" y="923"/>
                    <a:pt x="258" y="932"/>
                    <a:pt x="251" y="936"/>
                  </a:cubicBezTo>
                  <a:cubicBezTo>
                    <a:pt x="221" y="950"/>
                    <a:pt x="230" y="946"/>
                    <a:pt x="222" y="1009"/>
                  </a:cubicBezTo>
                  <a:cubicBezTo>
                    <a:pt x="216" y="1060"/>
                    <a:pt x="183" y="1105"/>
                    <a:pt x="193" y="1163"/>
                  </a:cubicBezTo>
                  <a:cubicBezTo>
                    <a:pt x="200" y="1202"/>
                    <a:pt x="185" y="1179"/>
                    <a:pt x="196" y="1204"/>
                  </a:cubicBezTo>
                  <a:cubicBezTo>
                    <a:pt x="201" y="1215"/>
                    <a:pt x="195" y="1217"/>
                    <a:pt x="195" y="1228"/>
                  </a:cubicBezTo>
                  <a:cubicBezTo>
                    <a:pt x="195" y="1243"/>
                    <a:pt x="189" y="1268"/>
                    <a:pt x="189" y="1271"/>
                  </a:cubicBezTo>
                  <a:cubicBezTo>
                    <a:pt x="188" y="1285"/>
                    <a:pt x="174" y="1357"/>
                    <a:pt x="128" y="1323"/>
                  </a:cubicBezTo>
                  <a:cubicBezTo>
                    <a:pt x="114" y="1312"/>
                    <a:pt x="120" y="1261"/>
                    <a:pt x="120" y="1261"/>
                  </a:cubicBezTo>
                  <a:cubicBezTo>
                    <a:pt x="125" y="1248"/>
                    <a:pt x="122" y="1233"/>
                    <a:pt x="127" y="1227"/>
                  </a:cubicBezTo>
                  <a:cubicBezTo>
                    <a:pt x="137" y="1215"/>
                    <a:pt x="141" y="1176"/>
                    <a:pt x="142" y="1162"/>
                  </a:cubicBezTo>
                  <a:cubicBezTo>
                    <a:pt x="142" y="1150"/>
                    <a:pt x="143" y="1138"/>
                    <a:pt x="142" y="1127"/>
                  </a:cubicBezTo>
                  <a:cubicBezTo>
                    <a:pt x="142" y="1111"/>
                    <a:pt x="141" y="1095"/>
                    <a:pt x="141" y="1079"/>
                  </a:cubicBezTo>
                  <a:cubicBezTo>
                    <a:pt x="140" y="1004"/>
                    <a:pt x="125" y="984"/>
                    <a:pt x="159" y="924"/>
                  </a:cubicBezTo>
                  <a:cubicBezTo>
                    <a:pt x="165" y="913"/>
                    <a:pt x="164" y="899"/>
                    <a:pt x="166" y="887"/>
                  </a:cubicBezTo>
                  <a:cubicBezTo>
                    <a:pt x="174" y="852"/>
                    <a:pt x="167" y="846"/>
                    <a:pt x="164" y="835"/>
                  </a:cubicBezTo>
                  <a:cubicBezTo>
                    <a:pt x="141" y="752"/>
                    <a:pt x="146" y="708"/>
                    <a:pt x="142" y="689"/>
                  </a:cubicBezTo>
                  <a:cubicBezTo>
                    <a:pt x="135" y="656"/>
                    <a:pt x="130" y="649"/>
                    <a:pt x="130" y="614"/>
                  </a:cubicBezTo>
                  <a:cubicBezTo>
                    <a:pt x="130" y="570"/>
                    <a:pt x="150" y="553"/>
                    <a:pt x="125" y="538"/>
                  </a:cubicBezTo>
                  <a:cubicBezTo>
                    <a:pt x="99" y="523"/>
                    <a:pt x="81" y="494"/>
                    <a:pt x="63" y="474"/>
                  </a:cubicBezTo>
                  <a:cubicBezTo>
                    <a:pt x="0" y="399"/>
                    <a:pt x="33" y="400"/>
                    <a:pt x="41" y="356"/>
                  </a:cubicBezTo>
                  <a:cubicBezTo>
                    <a:pt x="42" y="354"/>
                    <a:pt x="71" y="306"/>
                    <a:pt x="87" y="294"/>
                  </a:cubicBezTo>
                  <a:cubicBezTo>
                    <a:pt x="89" y="293"/>
                    <a:pt x="98" y="254"/>
                    <a:pt x="136" y="229"/>
                  </a:cubicBezTo>
                  <a:cubicBezTo>
                    <a:pt x="156" y="216"/>
                    <a:pt x="180" y="209"/>
                    <a:pt x="203" y="202"/>
                  </a:cubicBezTo>
                  <a:cubicBezTo>
                    <a:pt x="212" y="199"/>
                    <a:pt x="239" y="192"/>
                    <a:pt x="244" y="180"/>
                  </a:cubicBezTo>
                  <a:cubicBezTo>
                    <a:pt x="248" y="170"/>
                    <a:pt x="248" y="152"/>
                    <a:pt x="242" y="140"/>
                  </a:cubicBezTo>
                  <a:cubicBezTo>
                    <a:pt x="241" y="139"/>
                    <a:pt x="238" y="134"/>
                    <a:pt x="238" y="133"/>
                  </a:cubicBezTo>
                  <a:cubicBezTo>
                    <a:pt x="233" y="113"/>
                    <a:pt x="241" y="58"/>
                    <a:pt x="235" y="71"/>
                  </a:cubicBezTo>
                  <a:cubicBezTo>
                    <a:pt x="235" y="71"/>
                    <a:pt x="232" y="54"/>
                    <a:pt x="242" y="45"/>
                  </a:cubicBezTo>
                  <a:cubicBezTo>
                    <a:pt x="251" y="38"/>
                    <a:pt x="262" y="33"/>
                    <a:pt x="269" y="23"/>
                  </a:cubicBezTo>
                  <a:cubicBezTo>
                    <a:pt x="271" y="21"/>
                    <a:pt x="259" y="21"/>
                    <a:pt x="261" y="20"/>
                  </a:cubicBezTo>
                  <a:cubicBezTo>
                    <a:pt x="298" y="13"/>
                    <a:pt x="239" y="9"/>
                    <a:pt x="276" y="15"/>
                  </a:cubicBezTo>
                  <a:cubicBezTo>
                    <a:pt x="277" y="15"/>
                    <a:pt x="275" y="13"/>
                    <a:pt x="275" y="12"/>
                  </a:cubicBezTo>
                  <a:cubicBezTo>
                    <a:pt x="272" y="6"/>
                    <a:pt x="278" y="12"/>
                    <a:pt x="283" y="12"/>
                  </a:cubicBezTo>
                  <a:cubicBezTo>
                    <a:pt x="286" y="11"/>
                    <a:pt x="290" y="10"/>
                    <a:pt x="293" y="7"/>
                  </a:cubicBezTo>
                  <a:cubicBezTo>
                    <a:pt x="301" y="0"/>
                    <a:pt x="320" y="4"/>
                    <a:pt x="330" y="10"/>
                  </a:cubicBezTo>
                  <a:close/>
                  <a:moveTo>
                    <a:pt x="137" y="395"/>
                  </a:moveTo>
                  <a:cubicBezTo>
                    <a:pt x="137" y="401"/>
                    <a:pt x="87" y="386"/>
                    <a:pt x="95" y="407"/>
                  </a:cubicBezTo>
                  <a:cubicBezTo>
                    <a:pt x="103" y="430"/>
                    <a:pt x="106" y="454"/>
                    <a:pt x="122" y="470"/>
                  </a:cubicBezTo>
                  <a:cubicBezTo>
                    <a:pt x="129" y="477"/>
                    <a:pt x="129" y="482"/>
                    <a:pt x="138" y="478"/>
                  </a:cubicBezTo>
                  <a:cubicBezTo>
                    <a:pt x="151" y="472"/>
                    <a:pt x="151" y="437"/>
                    <a:pt x="153" y="426"/>
                  </a:cubicBezTo>
                  <a:cubicBezTo>
                    <a:pt x="156" y="405"/>
                    <a:pt x="161" y="382"/>
                    <a:pt x="153" y="362"/>
                  </a:cubicBezTo>
                  <a:cubicBezTo>
                    <a:pt x="149" y="354"/>
                    <a:pt x="139" y="375"/>
                    <a:pt x="135" y="384"/>
                  </a:cubicBezTo>
                  <a:cubicBezTo>
                    <a:pt x="132" y="389"/>
                    <a:pt x="138" y="390"/>
                    <a:pt x="137" y="395"/>
                  </a:cubicBezTo>
                  <a:close/>
                  <a:moveTo>
                    <a:pt x="417" y="419"/>
                  </a:moveTo>
                  <a:cubicBezTo>
                    <a:pt x="423" y="430"/>
                    <a:pt x="425" y="399"/>
                    <a:pt x="418" y="406"/>
                  </a:cubicBezTo>
                  <a:cubicBezTo>
                    <a:pt x="414" y="409"/>
                    <a:pt x="414" y="415"/>
                    <a:pt x="417" y="419"/>
                  </a:cubicBezTo>
                  <a:close/>
                  <a:moveTo>
                    <a:pt x="268" y="862"/>
                  </a:moveTo>
                  <a:cubicBezTo>
                    <a:pt x="260" y="865"/>
                    <a:pt x="272" y="909"/>
                    <a:pt x="279" y="891"/>
                  </a:cubicBezTo>
                  <a:cubicBezTo>
                    <a:pt x="281" y="888"/>
                    <a:pt x="273" y="859"/>
                    <a:pt x="268" y="8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xmlns="" id="{6A2DF641-B87E-4884-9FEF-DC581335D529}"/>
                </a:ext>
              </a:extLst>
            </p:cNvPr>
            <p:cNvSpPr>
              <a:spLocks noEditPoints="1"/>
            </p:cNvSpPr>
            <p:nvPr/>
          </p:nvSpPr>
          <p:spPr bwMode="auto">
            <a:xfrm>
              <a:off x="1049" y="1928"/>
              <a:ext cx="936" cy="2153"/>
            </a:xfrm>
            <a:custGeom>
              <a:avLst/>
              <a:gdLst>
                <a:gd name="T0" fmla="*/ 569 w 613"/>
                <a:gd name="T1" fmla="*/ 487 h 1409"/>
                <a:gd name="T2" fmla="*/ 519 w 613"/>
                <a:gd name="T3" fmla="*/ 320 h 1409"/>
                <a:gd name="T4" fmla="*/ 441 w 613"/>
                <a:gd name="T5" fmla="*/ 238 h 1409"/>
                <a:gd name="T6" fmla="*/ 363 w 613"/>
                <a:gd name="T7" fmla="*/ 208 h 1409"/>
                <a:gd name="T8" fmla="*/ 386 w 613"/>
                <a:gd name="T9" fmla="*/ 153 h 1409"/>
                <a:gd name="T10" fmla="*/ 387 w 613"/>
                <a:gd name="T11" fmla="*/ 101 h 1409"/>
                <a:gd name="T12" fmla="*/ 260 w 613"/>
                <a:gd name="T13" fmla="*/ 58 h 1409"/>
                <a:gd name="T14" fmla="*/ 258 w 613"/>
                <a:gd name="T15" fmla="*/ 138 h 1409"/>
                <a:gd name="T16" fmla="*/ 260 w 613"/>
                <a:gd name="T17" fmla="*/ 201 h 1409"/>
                <a:gd name="T18" fmla="*/ 185 w 613"/>
                <a:gd name="T19" fmla="*/ 224 h 1409"/>
                <a:gd name="T20" fmla="*/ 113 w 613"/>
                <a:gd name="T21" fmla="*/ 321 h 1409"/>
                <a:gd name="T22" fmla="*/ 67 w 613"/>
                <a:gd name="T23" fmla="*/ 382 h 1409"/>
                <a:gd name="T24" fmla="*/ 30 w 613"/>
                <a:gd name="T25" fmla="*/ 489 h 1409"/>
                <a:gd name="T26" fmla="*/ 158 w 613"/>
                <a:gd name="T27" fmla="*/ 571 h 1409"/>
                <a:gd name="T28" fmla="*/ 153 w 613"/>
                <a:gd name="T29" fmla="*/ 642 h 1409"/>
                <a:gd name="T30" fmla="*/ 190 w 613"/>
                <a:gd name="T31" fmla="*/ 804 h 1409"/>
                <a:gd name="T32" fmla="*/ 208 w 613"/>
                <a:gd name="T33" fmla="*/ 942 h 1409"/>
                <a:gd name="T34" fmla="*/ 305 w 613"/>
                <a:gd name="T35" fmla="*/ 970 h 1409"/>
                <a:gd name="T36" fmla="*/ 300 w 613"/>
                <a:gd name="T37" fmla="*/ 849 h 1409"/>
                <a:gd name="T38" fmla="*/ 312 w 613"/>
                <a:gd name="T39" fmla="*/ 832 h 1409"/>
                <a:gd name="T40" fmla="*/ 319 w 613"/>
                <a:gd name="T41" fmla="*/ 871 h 1409"/>
                <a:gd name="T42" fmla="*/ 327 w 613"/>
                <a:gd name="T43" fmla="*/ 1043 h 1409"/>
                <a:gd name="T44" fmla="*/ 330 w 613"/>
                <a:gd name="T45" fmla="*/ 1204 h 1409"/>
                <a:gd name="T46" fmla="*/ 319 w 613"/>
                <a:gd name="T47" fmla="*/ 1334 h 1409"/>
                <a:gd name="T48" fmla="*/ 305 w 613"/>
                <a:gd name="T49" fmla="*/ 1409 h 1409"/>
                <a:gd name="T50" fmla="*/ 368 w 613"/>
                <a:gd name="T51" fmla="*/ 1310 h 1409"/>
                <a:gd name="T52" fmla="*/ 400 w 613"/>
                <a:gd name="T53" fmla="*/ 1010 h 1409"/>
                <a:gd name="T54" fmla="*/ 417 w 613"/>
                <a:gd name="T55" fmla="*/ 897 h 1409"/>
                <a:gd name="T56" fmla="*/ 444 w 613"/>
                <a:gd name="T57" fmla="*/ 762 h 1409"/>
                <a:gd name="T58" fmla="*/ 434 w 613"/>
                <a:gd name="T59" fmla="*/ 629 h 1409"/>
                <a:gd name="T60" fmla="*/ 420 w 613"/>
                <a:gd name="T61" fmla="*/ 461 h 1409"/>
                <a:gd name="T62" fmla="*/ 434 w 613"/>
                <a:gd name="T63" fmla="*/ 357 h 1409"/>
                <a:gd name="T64" fmla="*/ 476 w 613"/>
                <a:gd name="T65" fmla="*/ 360 h 1409"/>
                <a:gd name="T66" fmla="*/ 540 w 613"/>
                <a:gd name="T67" fmla="*/ 514 h 1409"/>
                <a:gd name="T68" fmla="*/ 560 w 613"/>
                <a:gd name="T69" fmla="*/ 550 h 1409"/>
                <a:gd name="T70" fmla="*/ 563 w 613"/>
                <a:gd name="T71" fmla="*/ 604 h 1409"/>
                <a:gd name="T72" fmla="*/ 150 w 613"/>
                <a:gd name="T73" fmla="*/ 485 h 1409"/>
                <a:gd name="T74" fmla="*/ 146 w 613"/>
                <a:gd name="T75" fmla="*/ 400 h 1409"/>
                <a:gd name="T76" fmla="*/ 153 w 613"/>
                <a:gd name="T77" fmla="*/ 460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3" h="1409">
                  <a:moveTo>
                    <a:pt x="584" y="531"/>
                  </a:moveTo>
                  <a:cubicBezTo>
                    <a:pt x="584" y="531"/>
                    <a:pt x="579" y="497"/>
                    <a:pt x="569" y="487"/>
                  </a:cubicBezTo>
                  <a:cubicBezTo>
                    <a:pt x="569" y="487"/>
                    <a:pt x="560" y="431"/>
                    <a:pt x="560" y="414"/>
                  </a:cubicBezTo>
                  <a:cubicBezTo>
                    <a:pt x="560" y="414"/>
                    <a:pt x="544" y="343"/>
                    <a:pt x="519" y="320"/>
                  </a:cubicBezTo>
                  <a:cubicBezTo>
                    <a:pt x="519" y="320"/>
                    <a:pt x="504" y="299"/>
                    <a:pt x="493" y="288"/>
                  </a:cubicBezTo>
                  <a:cubicBezTo>
                    <a:pt x="493" y="288"/>
                    <a:pt x="486" y="242"/>
                    <a:pt x="441" y="238"/>
                  </a:cubicBezTo>
                  <a:cubicBezTo>
                    <a:pt x="441" y="238"/>
                    <a:pt x="422" y="229"/>
                    <a:pt x="419" y="219"/>
                  </a:cubicBezTo>
                  <a:cubicBezTo>
                    <a:pt x="419" y="219"/>
                    <a:pt x="393" y="204"/>
                    <a:pt x="363" y="208"/>
                  </a:cubicBezTo>
                  <a:cubicBezTo>
                    <a:pt x="363" y="208"/>
                    <a:pt x="363" y="192"/>
                    <a:pt x="369" y="189"/>
                  </a:cubicBezTo>
                  <a:cubicBezTo>
                    <a:pt x="369" y="189"/>
                    <a:pt x="369" y="173"/>
                    <a:pt x="386" y="153"/>
                  </a:cubicBezTo>
                  <a:cubicBezTo>
                    <a:pt x="386" y="153"/>
                    <a:pt x="389" y="138"/>
                    <a:pt x="389" y="133"/>
                  </a:cubicBezTo>
                  <a:cubicBezTo>
                    <a:pt x="389" y="133"/>
                    <a:pt x="402" y="114"/>
                    <a:pt x="387" y="101"/>
                  </a:cubicBezTo>
                  <a:cubicBezTo>
                    <a:pt x="387" y="101"/>
                    <a:pt x="402" y="11"/>
                    <a:pt x="336" y="3"/>
                  </a:cubicBezTo>
                  <a:cubicBezTo>
                    <a:pt x="336" y="3"/>
                    <a:pt x="262" y="0"/>
                    <a:pt x="260" y="58"/>
                  </a:cubicBezTo>
                  <a:cubicBezTo>
                    <a:pt x="260" y="58"/>
                    <a:pt x="255" y="94"/>
                    <a:pt x="260" y="104"/>
                  </a:cubicBezTo>
                  <a:cubicBezTo>
                    <a:pt x="260" y="104"/>
                    <a:pt x="242" y="109"/>
                    <a:pt x="258" y="138"/>
                  </a:cubicBezTo>
                  <a:cubicBezTo>
                    <a:pt x="258" y="138"/>
                    <a:pt x="257" y="161"/>
                    <a:pt x="268" y="163"/>
                  </a:cubicBezTo>
                  <a:cubicBezTo>
                    <a:pt x="268" y="163"/>
                    <a:pt x="277" y="189"/>
                    <a:pt x="260" y="201"/>
                  </a:cubicBezTo>
                  <a:cubicBezTo>
                    <a:pt x="260" y="201"/>
                    <a:pt x="237" y="205"/>
                    <a:pt x="223" y="202"/>
                  </a:cubicBezTo>
                  <a:cubicBezTo>
                    <a:pt x="223" y="202"/>
                    <a:pt x="199" y="204"/>
                    <a:pt x="185" y="224"/>
                  </a:cubicBezTo>
                  <a:cubicBezTo>
                    <a:pt x="185" y="224"/>
                    <a:pt x="171" y="237"/>
                    <a:pt x="161" y="241"/>
                  </a:cubicBezTo>
                  <a:cubicBezTo>
                    <a:pt x="161" y="241"/>
                    <a:pt x="118" y="285"/>
                    <a:pt x="113" y="321"/>
                  </a:cubicBezTo>
                  <a:cubicBezTo>
                    <a:pt x="113" y="321"/>
                    <a:pt x="100" y="340"/>
                    <a:pt x="94" y="344"/>
                  </a:cubicBezTo>
                  <a:cubicBezTo>
                    <a:pt x="94" y="344"/>
                    <a:pt x="68" y="371"/>
                    <a:pt x="67" y="382"/>
                  </a:cubicBezTo>
                  <a:cubicBezTo>
                    <a:pt x="67" y="382"/>
                    <a:pt x="40" y="425"/>
                    <a:pt x="30" y="432"/>
                  </a:cubicBezTo>
                  <a:cubicBezTo>
                    <a:pt x="30" y="432"/>
                    <a:pt x="0" y="468"/>
                    <a:pt x="30" y="489"/>
                  </a:cubicBezTo>
                  <a:cubicBezTo>
                    <a:pt x="30" y="489"/>
                    <a:pt x="81" y="524"/>
                    <a:pt x="157" y="534"/>
                  </a:cubicBezTo>
                  <a:cubicBezTo>
                    <a:pt x="157" y="534"/>
                    <a:pt x="168" y="530"/>
                    <a:pt x="158" y="571"/>
                  </a:cubicBezTo>
                  <a:cubicBezTo>
                    <a:pt x="158" y="571"/>
                    <a:pt x="149" y="611"/>
                    <a:pt x="160" y="616"/>
                  </a:cubicBezTo>
                  <a:cubicBezTo>
                    <a:pt x="160" y="616"/>
                    <a:pt x="161" y="628"/>
                    <a:pt x="153" y="642"/>
                  </a:cubicBezTo>
                  <a:cubicBezTo>
                    <a:pt x="154" y="748"/>
                    <a:pt x="154" y="748"/>
                    <a:pt x="154" y="748"/>
                  </a:cubicBezTo>
                  <a:cubicBezTo>
                    <a:pt x="154" y="748"/>
                    <a:pt x="169" y="791"/>
                    <a:pt x="190" y="804"/>
                  </a:cubicBezTo>
                  <a:cubicBezTo>
                    <a:pt x="190" y="804"/>
                    <a:pt x="188" y="859"/>
                    <a:pt x="201" y="879"/>
                  </a:cubicBezTo>
                  <a:cubicBezTo>
                    <a:pt x="201" y="879"/>
                    <a:pt x="198" y="932"/>
                    <a:pt x="208" y="942"/>
                  </a:cubicBezTo>
                  <a:cubicBezTo>
                    <a:pt x="208" y="942"/>
                    <a:pt x="225" y="1032"/>
                    <a:pt x="260" y="1034"/>
                  </a:cubicBezTo>
                  <a:cubicBezTo>
                    <a:pt x="260" y="1034"/>
                    <a:pt x="304" y="1034"/>
                    <a:pt x="305" y="970"/>
                  </a:cubicBezTo>
                  <a:cubicBezTo>
                    <a:pt x="305" y="970"/>
                    <a:pt x="310" y="942"/>
                    <a:pt x="300" y="926"/>
                  </a:cubicBezTo>
                  <a:cubicBezTo>
                    <a:pt x="300" y="926"/>
                    <a:pt x="296" y="857"/>
                    <a:pt x="300" y="849"/>
                  </a:cubicBezTo>
                  <a:cubicBezTo>
                    <a:pt x="300" y="849"/>
                    <a:pt x="306" y="827"/>
                    <a:pt x="305" y="823"/>
                  </a:cubicBezTo>
                  <a:cubicBezTo>
                    <a:pt x="305" y="823"/>
                    <a:pt x="311" y="812"/>
                    <a:pt x="312" y="832"/>
                  </a:cubicBezTo>
                  <a:cubicBezTo>
                    <a:pt x="312" y="833"/>
                    <a:pt x="312" y="834"/>
                    <a:pt x="312" y="835"/>
                  </a:cubicBezTo>
                  <a:cubicBezTo>
                    <a:pt x="312" y="859"/>
                    <a:pt x="315" y="866"/>
                    <a:pt x="319" y="871"/>
                  </a:cubicBezTo>
                  <a:cubicBezTo>
                    <a:pt x="319" y="871"/>
                    <a:pt x="318" y="998"/>
                    <a:pt x="325" y="1010"/>
                  </a:cubicBezTo>
                  <a:cubicBezTo>
                    <a:pt x="325" y="1010"/>
                    <a:pt x="328" y="1032"/>
                    <a:pt x="327" y="1043"/>
                  </a:cubicBezTo>
                  <a:cubicBezTo>
                    <a:pt x="327" y="1043"/>
                    <a:pt x="326" y="1080"/>
                    <a:pt x="324" y="1085"/>
                  </a:cubicBezTo>
                  <a:cubicBezTo>
                    <a:pt x="324" y="1085"/>
                    <a:pt x="321" y="1177"/>
                    <a:pt x="330" y="1204"/>
                  </a:cubicBezTo>
                  <a:cubicBezTo>
                    <a:pt x="331" y="1297"/>
                    <a:pt x="331" y="1297"/>
                    <a:pt x="331" y="1297"/>
                  </a:cubicBezTo>
                  <a:cubicBezTo>
                    <a:pt x="331" y="1297"/>
                    <a:pt x="316" y="1317"/>
                    <a:pt x="319" y="1334"/>
                  </a:cubicBezTo>
                  <a:cubicBezTo>
                    <a:pt x="319" y="1334"/>
                    <a:pt x="307" y="1350"/>
                    <a:pt x="308" y="1357"/>
                  </a:cubicBezTo>
                  <a:cubicBezTo>
                    <a:pt x="308" y="1357"/>
                    <a:pt x="301" y="1402"/>
                    <a:pt x="305" y="1409"/>
                  </a:cubicBezTo>
                  <a:cubicBezTo>
                    <a:pt x="368" y="1409"/>
                    <a:pt x="368" y="1409"/>
                    <a:pt x="368" y="1409"/>
                  </a:cubicBezTo>
                  <a:cubicBezTo>
                    <a:pt x="368" y="1409"/>
                    <a:pt x="390" y="1363"/>
                    <a:pt x="368" y="1310"/>
                  </a:cubicBezTo>
                  <a:cubicBezTo>
                    <a:pt x="368" y="1310"/>
                    <a:pt x="400" y="1166"/>
                    <a:pt x="400" y="1137"/>
                  </a:cubicBezTo>
                  <a:cubicBezTo>
                    <a:pt x="400" y="1137"/>
                    <a:pt x="417" y="1092"/>
                    <a:pt x="400" y="1010"/>
                  </a:cubicBezTo>
                  <a:cubicBezTo>
                    <a:pt x="400" y="1010"/>
                    <a:pt x="402" y="946"/>
                    <a:pt x="408" y="937"/>
                  </a:cubicBezTo>
                  <a:cubicBezTo>
                    <a:pt x="408" y="937"/>
                    <a:pt x="418" y="919"/>
                    <a:pt x="417" y="897"/>
                  </a:cubicBezTo>
                  <a:cubicBezTo>
                    <a:pt x="417" y="897"/>
                    <a:pt x="437" y="874"/>
                    <a:pt x="437" y="817"/>
                  </a:cubicBezTo>
                  <a:cubicBezTo>
                    <a:pt x="437" y="817"/>
                    <a:pt x="437" y="773"/>
                    <a:pt x="444" y="762"/>
                  </a:cubicBezTo>
                  <a:cubicBezTo>
                    <a:pt x="444" y="762"/>
                    <a:pt x="467" y="720"/>
                    <a:pt x="453" y="683"/>
                  </a:cubicBezTo>
                  <a:cubicBezTo>
                    <a:pt x="453" y="683"/>
                    <a:pt x="450" y="639"/>
                    <a:pt x="434" y="629"/>
                  </a:cubicBezTo>
                  <a:cubicBezTo>
                    <a:pt x="434" y="629"/>
                    <a:pt x="446" y="602"/>
                    <a:pt x="443" y="576"/>
                  </a:cubicBezTo>
                  <a:cubicBezTo>
                    <a:pt x="443" y="576"/>
                    <a:pt x="443" y="486"/>
                    <a:pt x="420" y="461"/>
                  </a:cubicBezTo>
                  <a:cubicBezTo>
                    <a:pt x="420" y="461"/>
                    <a:pt x="427" y="420"/>
                    <a:pt x="413" y="403"/>
                  </a:cubicBezTo>
                  <a:cubicBezTo>
                    <a:pt x="413" y="403"/>
                    <a:pt x="426" y="373"/>
                    <a:pt x="434" y="357"/>
                  </a:cubicBezTo>
                  <a:cubicBezTo>
                    <a:pt x="434" y="357"/>
                    <a:pt x="435" y="316"/>
                    <a:pt x="457" y="337"/>
                  </a:cubicBezTo>
                  <a:cubicBezTo>
                    <a:pt x="457" y="337"/>
                    <a:pt x="471" y="360"/>
                    <a:pt x="476" y="360"/>
                  </a:cubicBezTo>
                  <a:cubicBezTo>
                    <a:pt x="476" y="360"/>
                    <a:pt x="513" y="450"/>
                    <a:pt x="540" y="481"/>
                  </a:cubicBezTo>
                  <a:cubicBezTo>
                    <a:pt x="540" y="481"/>
                    <a:pt x="547" y="500"/>
                    <a:pt x="540" y="514"/>
                  </a:cubicBezTo>
                  <a:cubicBezTo>
                    <a:pt x="540" y="514"/>
                    <a:pt x="525" y="549"/>
                    <a:pt x="543" y="553"/>
                  </a:cubicBezTo>
                  <a:cubicBezTo>
                    <a:pt x="543" y="553"/>
                    <a:pt x="556" y="541"/>
                    <a:pt x="560" y="550"/>
                  </a:cubicBezTo>
                  <a:cubicBezTo>
                    <a:pt x="560" y="550"/>
                    <a:pt x="571" y="580"/>
                    <a:pt x="549" y="589"/>
                  </a:cubicBezTo>
                  <a:cubicBezTo>
                    <a:pt x="549" y="589"/>
                    <a:pt x="541" y="613"/>
                    <a:pt x="563" y="604"/>
                  </a:cubicBezTo>
                  <a:cubicBezTo>
                    <a:pt x="563" y="604"/>
                    <a:pt x="613" y="570"/>
                    <a:pt x="584" y="531"/>
                  </a:cubicBezTo>
                  <a:close/>
                  <a:moveTo>
                    <a:pt x="150" y="485"/>
                  </a:moveTo>
                  <a:cubicBezTo>
                    <a:pt x="131" y="477"/>
                    <a:pt x="99" y="447"/>
                    <a:pt x="99" y="447"/>
                  </a:cubicBezTo>
                  <a:cubicBezTo>
                    <a:pt x="96" y="437"/>
                    <a:pt x="146" y="400"/>
                    <a:pt x="146" y="400"/>
                  </a:cubicBezTo>
                  <a:cubicBezTo>
                    <a:pt x="147" y="396"/>
                    <a:pt x="147" y="396"/>
                    <a:pt x="147" y="396"/>
                  </a:cubicBezTo>
                  <a:cubicBezTo>
                    <a:pt x="153" y="400"/>
                    <a:pt x="153" y="460"/>
                    <a:pt x="153" y="460"/>
                  </a:cubicBezTo>
                  <a:cubicBezTo>
                    <a:pt x="160" y="492"/>
                    <a:pt x="150" y="485"/>
                    <a:pt x="150" y="485"/>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xmlns="" id="{ED038760-6667-4EF4-AB26-F5792A8A22BE}"/>
                </a:ext>
              </a:extLst>
            </p:cNvPr>
            <p:cNvSpPr>
              <a:spLocks noEditPoints="1"/>
            </p:cNvSpPr>
            <p:nvPr/>
          </p:nvSpPr>
          <p:spPr bwMode="auto">
            <a:xfrm>
              <a:off x="1350" y="1483"/>
              <a:ext cx="936" cy="2153"/>
            </a:xfrm>
            <a:custGeom>
              <a:avLst/>
              <a:gdLst>
                <a:gd name="T0" fmla="*/ 65 w 613"/>
                <a:gd name="T1" fmla="*/ 589 h 1409"/>
                <a:gd name="T2" fmla="*/ 70 w 613"/>
                <a:gd name="T3" fmla="*/ 553 h 1409"/>
                <a:gd name="T4" fmla="*/ 73 w 613"/>
                <a:gd name="T5" fmla="*/ 481 h 1409"/>
                <a:gd name="T6" fmla="*/ 156 w 613"/>
                <a:gd name="T7" fmla="*/ 337 h 1409"/>
                <a:gd name="T8" fmla="*/ 200 w 613"/>
                <a:gd name="T9" fmla="*/ 403 h 1409"/>
                <a:gd name="T10" fmla="*/ 170 w 613"/>
                <a:gd name="T11" fmla="*/ 576 h 1409"/>
                <a:gd name="T12" fmla="*/ 160 w 613"/>
                <a:gd name="T13" fmla="*/ 683 h 1409"/>
                <a:gd name="T14" fmla="*/ 176 w 613"/>
                <a:gd name="T15" fmla="*/ 817 h 1409"/>
                <a:gd name="T16" fmla="*/ 206 w 613"/>
                <a:gd name="T17" fmla="*/ 937 h 1409"/>
                <a:gd name="T18" fmla="*/ 213 w 613"/>
                <a:gd name="T19" fmla="*/ 1137 h 1409"/>
                <a:gd name="T20" fmla="*/ 245 w 613"/>
                <a:gd name="T21" fmla="*/ 1409 h 1409"/>
                <a:gd name="T22" fmla="*/ 305 w 613"/>
                <a:gd name="T23" fmla="*/ 1357 h 1409"/>
                <a:gd name="T24" fmla="*/ 283 w 613"/>
                <a:gd name="T25" fmla="*/ 1297 h 1409"/>
                <a:gd name="T26" fmla="*/ 289 w 613"/>
                <a:gd name="T27" fmla="*/ 1085 h 1409"/>
                <a:gd name="T28" fmla="*/ 288 w 613"/>
                <a:gd name="T29" fmla="*/ 1010 h 1409"/>
                <a:gd name="T30" fmla="*/ 301 w 613"/>
                <a:gd name="T31" fmla="*/ 835 h 1409"/>
                <a:gd name="T32" fmla="*/ 308 w 613"/>
                <a:gd name="T33" fmla="*/ 823 h 1409"/>
                <a:gd name="T34" fmla="*/ 313 w 613"/>
                <a:gd name="T35" fmla="*/ 926 h 1409"/>
                <a:gd name="T36" fmla="*/ 353 w 613"/>
                <a:gd name="T37" fmla="*/ 1034 h 1409"/>
                <a:gd name="T38" fmla="*/ 413 w 613"/>
                <a:gd name="T39" fmla="*/ 879 h 1409"/>
                <a:gd name="T40" fmla="*/ 459 w 613"/>
                <a:gd name="T41" fmla="*/ 748 h 1409"/>
                <a:gd name="T42" fmla="*/ 453 w 613"/>
                <a:gd name="T43" fmla="*/ 616 h 1409"/>
                <a:gd name="T44" fmla="*/ 456 w 613"/>
                <a:gd name="T45" fmla="*/ 534 h 1409"/>
                <a:gd name="T46" fmla="*/ 583 w 613"/>
                <a:gd name="T47" fmla="*/ 432 h 1409"/>
                <a:gd name="T48" fmla="*/ 519 w 613"/>
                <a:gd name="T49" fmla="*/ 344 h 1409"/>
                <a:gd name="T50" fmla="*/ 452 w 613"/>
                <a:gd name="T51" fmla="*/ 241 h 1409"/>
                <a:gd name="T52" fmla="*/ 391 w 613"/>
                <a:gd name="T53" fmla="*/ 202 h 1409"/>
                <a:gd name="T54" fmla="*/ 345 w 613"/>
                <a:gd name="T55" fmla="*/ 164 h 1409"/>
                <a:gd name="T56" fmla="*/ 353 w 613"/>
                <a:gd name="T57" fmla="*/ 104 h 1409"/>
                <a:gd name="T58" fmla="*/ 277 w 613"/>
                <a:gd name="T59" fmla="*/ 3 h 1409"/>
                <a:gd name="T60" fmla="*/ 224 w 613"/>
                <a:gd name="T61" fmla="*/ 134 h 1409"/>
                <a:gd name="T62" fmla="*/ 244 w 613"/>
                <a:gd name="T63" fmla="*/ 189 h 1409"/>
                <a:gd name="T64" fmla="*/ 194 w 613"/>
                <a:gd name="T65" fmla="*/ 219 h 1409"/>
                <a:gd name="T66" fmla="*/ 120 w 613"/>
                <a:gd name="T67" fmla="*/ 288 h 1409"/>
                <a:gd name="T68" fmla="*/ 53 w 613"/>
                <a:gd name="T69" fmla="*/ 414 h 1409"/>
                <a:gd name="T70" fmla="*/ 29 w 613"/>
                <a:gd name="T71" fmla="*/ 531 h 1409"/>
                <a:gd name="T72" fmla="*/ 460 w 613"/>
                <a:gd name="T73" fmla="*/ 460 h 1409"/>
                <a:gd name="T74" fmla="*/ 467 w 613"/>
                <a:gd name="T75" fmla="*/ 400 h 1409"/>
                <a:gd name="T76" fmla="*/ 463 w 613"/>
                <a:gd name="T77" fmla="*/ 48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3" h="1409">
                  <a:moveTo>
                    <a:pt x="50" y="604"/>
                  </a:moveTo>
                  <a:cubicBezTo>
                    <a:pt x="72" y="613"/>
                    <a:pt x="65" y="589"/>
                    <a:pt x="65" y="589"/>
                  </a:cubicBezTo>
                  <a:cubicBezTo>
                    <a:pt x="42" y="580"/>
                    <a:pt x="53" y="550"/>
                    <a:pt x="53" y="550"/>
                  </a:cubicBezTo>
                  <a:cubicBezTo>
                    <a:pt x="58" y="541"/>
                    <a:pt x="70" y="553"/>
                    <a:pt x="70" y="553"/>
                  </a:cubicBezTo>
                  <a:cubicBezTo>
                    <a:pt x="88" y="549"/>
                    <a:pt x="73" y="514"/>
                    <a:pt x="73" y="514"/>
                  </a:cubicBezTo>
                  <a:cubicBezTo>
                    <a:pt x="66" y="500"/>
                    <a:pt x="73" y="481"/>
                    <a:pt x="73" y="481"/>
                  </a:cubicBezTo>
                  <a:cubicBezTo>
                    <a:pt x="100" y="450"/>
                    <a:pt x="138" y="360"/>
                    <a:pt x="138" y="360"/>
                  </a:cubicBezTo>
                  <a:cubicBezTo>
                    <a:pt x="142" y="360"/>
                    <a:pt x="156" y="337"/>
                    <a:pt x="156" y="337"/>
                  </a:cubicBezTo>
                  <a:cubicBezTo>
                    <a:pt x="178" y="316"/>
                    <a:pt x="179" y="357"/>
                    <a:pt x="179" y="357"/>
                  </a:cubicBezTo>
                  <a:cubicBezTo>
                    <a:pt x="188" y="373"/>
                    <a:pt x="200" y="403"/>
                    <a:pt x="200" y="403"/>
                  </a:cubicBezTo>
                  <a:cubicBezTo>
                    <a:pt x="186" y="420"/>
                    <a:pt x="193" y="461"/>
                    <a:pt x="193" y="461"/>
                  </a:cubicBezTo>
                  <a:cubicBezTo>
                    <a:pt x="170" y="486"/>
                    <a:pt x="170" y="576"/>
                    <a:pt x="170" y="576"/>
                  </a:cubicBezTo>
                  <a:cubicBezTo>
                    <a:pt x="168" y="602"/>
                    <a:pt x="179" y="629"/>
                    <a:pt x="179" y="629"/>
                  </a:cubicBezTo>
                  <a:cubicBezTo>
                    <a:pt x="163" y="639"/>
                    <a:pt x="160" y="683"/>
                    <a:pt x="160" y="683"/>
                  </a:cubicBezTo>
                  <a:cubicBezTo>
                    <a:pt x="146" y="720"/>
                    <a:pt x="169" y="762"/>
                    <a:pt x="169" y="762"/>
                  </a:cubicBezTo>
                  <a:cubicBezTo>
                    <a:pt x="176" y="773"/>
                    <a:pt x="176" y="817"/>
                    <a:pt x="176" y="817"/>
                  </a:cubicBezTo>
                  <a:cubicBezTo>
                    <a:pt x="176" y="874"/>
                    <a:pt x="196" y="897"/>
                    <a:pt x="196" y="897"/>
                  </a:cubicBezTo>
                  <a:cubicBezTo>
                    <a:pt x="195" y="919"/>
                    <a:pt x="206" y="937"/>
                    <a:pt x="206" y="937"/>
                  </a:cubicBezTo>
                  <a:cubicBezTo>
                    <a:pt x="211" y="946"/>
                    <a:pt x="213" y="1010"/>
                    <a:pt x="213" y="1010"/>
                  </a:cubicBezTo>
                  <a:cubicBezTo>
                    <a:pt x="196" y="1092"/>
                    <a:pt x="213" y="1137"/>
                    <a:pt x="213" y="1137"/>
                  </a:cubicBezTo>
                  <a:cubicBezTo>
                    <a:pt x="213" y="1166"/>
                    <a:pt x="245" y="1310"/>
                    <a:pt x="245" y="1310"/>
                  </a:cubicBezTo>
                  <a:cubicBezTo>
                    <a:pt x="223" y="1363"/>
                    <a:pt x="245" y="1409"/>
                    <a:pt x="245" y="1409"/>
                  </a:cubicBezTo>
                  <a:cubicBezTo>
                    <a:pt x="308" y="1409"/>
                    <a:pt x="308" y="1409"/>
                    <a:pt x="308" y="1409"/>
                  </a:cubicBezTo>
                  <a:cubicBezTo>
                    <a:pt x="313" y="1402"/>
                    <a:pt x="305" y="1357"/>
                    <a:pt x="305" y="1357"/>
                  </a:cubicBezTo>
                  <a:cubicBezTo>
                    <a:pt x="306" y="1350"/>
                    <a:pt x="294" y="1334"/>
                    <a:pt x="294" y="1334"/>
                  </a:cubicBezTo>
                  <a:cubicBezTo>
                    <a:pt x="298" y="1317"/>
                    <a:pt x="283" y="1297"/>
                    <a:pt x="283" y="1297"/>
                  </a:cubicBezTo>
                  <a:cubicBezTo>
                    <a:pt x="283" y="1204"/>
                    <a:pt x="283" y="1204"/>
                    <a:pt x="283" y="1204"/>
                  </a:cubicBezTo>
                  <a:cubicBezTo>
                    <a:pt x="293" y="1177"/>
                    <a:pt x="289" y="1085"/>
                    <a:pt x="289" y="1085"/>
                  </a:cubicBezTo>
                  <a:cubicBezTo>
                    <a:pt x="288" y="1080"/>
                    <a:pt x="286" y="1043"/>
                    <a:pt x="286" y="1043"/>
                  </a:cubicBezTo>
                  <a:cubicBezTo>
                    <a:pt x="285" y="1032"/>
                    <a:pt x="288" y="1010"/>
                    <a:pt x="288" y="1010"/>
                  </a:cubicBezTo>
                  <a:cubicBezTo>
                    <a:pt x="295" y="998"/>
                    <a:pt x="294" y="871"/>
                    <a:pt x="294" y="871"/>
                  </a:cubicBezTo>
                  <a:cubicBezTo>
                    <a:pt x="298" y="866"/>
                    <a:pt x="301" y="859"/>
                    <a:pt x="301" y="835"/>
                  </a:cubicBezTo>
                  <a:cubicBezTo>
                    <a:pt x="301" y="834"/>
                    <a:pt x="301" y="833"/>
                    <a:pt x="301" y="832"/>
                  </a:cubicBezTo>
                  <a:cubicBezTo>
                    <a:pt x="302" y="812"/>
                    <a:pt x="308" y="823"/>
                    <a:pt x="308" y="823"/>
                  </a:cubicBezTo>
                  <a:cubicBezTo>
                    <a:pt x="308" y="827"/>
                    <a:pt x="313" y="849"/>
                    <a:pt x="313" y="849"/>
                  </a:cubicBezTo>
                  <a:cubicBezTo>
                    <a:pt x="318" y="857"/>
                    <a:pt x="313" y="926"/>
                    <a:pt x="313" y="926"/>
                  </a:cubicBezTo>
                  <a:cubicBezTo>
                    <a:pt x="303" y="942"/>
                    <a:pt x="308" y="970"/>
                    <a:pt x="308" y="970"/>
                  </a:cubicBezTo>
                  <a:cubicBezTo>
                    <a:pt x="310" y="1034"/>
                    <a:pt x="353" y="1034"/>
                    <a:pt x="353" y="1034"/>
                  </a:cubicBezTo>
                  <a:cubicBezTo>
                    <a:pt x="389" y="1032"/>
                    <a:pt x="405" y="942"/>
                    <a:pt x="405" y="942"/>
                  </a:cubicBezTo>
                  <a:cubicBezTo>
                    <a:pt x="415" y="932"/>
                    <a:pt x="413" y="879"/>
                    <a:pt x="413" y="879"/>
                  </a:cubicBezTo>
                  <a:cubicBezTo>
                    <a:pt x="425" y="859"/>
                    <a:pt x="423" y="804"/>
                    <a:pt x="423" y="804"/>
                  </a:cubicBezTo>
                  <a:cubicBezTo>
                    <a:pt x="444" y="791"/>
                    <a:pt x="459" y="748"/>
                    <a:pt x="459" y="748"/>
                  </a:cubicBezTo>
                  <a:cubicBezTo>
                    <a:pt x="461" y="642"/>
                    <a:pt x="461" y="642"/>
                    <a:pt x="461" y="642"/>
                  </a:cubicBezTo>
                  <a:cubicBezTo>
                    <a:pt x="452" y="628"/>
                    <a:pt x="453" y="616"/>
                    <a:pt x="453" y="616"/>
                  </a:cubicBezTo>
                  <a:cubicBezTo>
                    <a:pt x="464" y="611"/>
                    <a:pt x="456" y="572"/>
                    <a:pt x="456" y="572"/>
                  </a:cubicBezTo>
                  <a:cubicBezTo>
                    <a:pt x="446" y="530"/>
                    <a:pt x="456" y="534"/>
                    <a:pt x="456" y="534"/>
                  </a:cubicBezTo>
                  <a:cubicBezTo>
                    <a:pt x="532" y="524"/>
                    <a:pt x="583" y="489"/>
                    <a:pt x="583" y="489"/>
                  </a:cubicBezTo>
                  <a:cubicBezTo>
                    <a:pt x="613" y="468"/>
                    <a:pt x="583" y="432"/>
                    <a:pt x="583" y="432"/>
                  </a:cubicBezTo>
                  <a:cubicBezTo>
                    <a:pt x="573" y="425"/>
                    <a:pt x="546" y="382"/>
                    <a:pt x="546" y="382"/>
                  </a:cubicBezTo>
                  <a:cubicBezTo>
                    <a:pt x="545" y="371"/>
                    <a:pt x="519" y="344"/>
                    <a:pt x="519" y="344"/>
                  </a:cubicBezTo>
                  <a:cubicBezTo>
                    <a:pt x="513" y="340"/>
                    <a:pt x="501" y="321"/>
                    <a:pt x="501" y="321"/>
                  </a:cubicBezTo>
                  <a:cubicBezTo>
                    <a:pt x="496" y="285"/>
                    <a:pt x="452" y="241"/>
                    <a:pt x="452" y="241"/>
                  </a:cubicBezTo>
                  <a:cubicBezTo>
                    <a:pt x="442" y="237"/>
                    <a:pt x="428" y="224"/>
                    <a:pt x="428" y="224"/>
                  </a:cubicBezTo>
                  <a:cubicBezTo>
                    <a:pt x="414" y="204"/>
                    <a:pt x="391" y="202"/>
                    <a:pt x="391" y="202"/>
                  </a:cubicBezTo>
                  <a:cubicBezTo>
                    <a:pt x="376" y="205"/>
                    <a:pt x="353" y="201"/>
                    <a:pt x="353" y="201"/>
                  </a:cubicBezTo>
                  <a:cubicBezTo>
                    <a:pt x="336" y="189"/>
                    <a:pt x="345" y="164"/>
                    <a:pt x="345" y="164"/>
                  </a:cubicBezTo>
                  <a:cubicBezTo>
                    <a:pt x="356" y="161"/>
                    <a:pt x="355" y="139"/>
                    <a:pt x="355" y="139"/>
                  </a:cubicBezTo>
                  <a:cubicBezTo>
                    <a:pt x="371" y="109"/>
                    <a:pt x="353" y="104"/>
                    <a:pt x="353" y="104"/>
                  </a:cubicBezTo>
                  <a:cubicBezTo>
                    <a:pt x="358" y="94"/>
                    <a:pt x="353" y="58"/>
                    <a:pt x="353" y="58"/>
                  </a:cubicBezTo>
                  <a:cubicBezTo>
                    <a:pt x="351" y="0"/>
                    <a:pt x="277" y="3"/>
                    <a:pt x="277" y="3"/>
                  </a:cubicBezTo>
                  <a:cubicBezTo>
                    <a:pt x="211" y="11"/>
                    <a:pt x="226" y="101"/>
                    <a:pt x="226" y="101"/>
                  </a:cubicBezTo>
                  <a:cubicBezTo>
                    <a:pt x="211" y="114"/>
                    <a:pt x="224" y="134"/>
                    <a:pt x="224" y="134"/>
                  </a:cubicBezTo>
                  <a:cubicBezTo>
                    <a:pt x="224" y="138"/>
                    <a:pt x="228" y="154"/>
                    <a:pt x="228" y="154"/>
                  </a:cubicBezTo>
                  <a:cubicBezTo>
                    <a:pt x="244" y="173"/>
                    <a:pt x="244" y="189"/>
                    <a:pt x="244" y="189"/>
                  </a:cubicBezTo>
                  <a:cubicBezTo>
                    <a:pt x="250" y="192"/>
                    <a:pt x="250" y="208"/>
                    <a:pt x="250" y="208"/>
                  </a:cubicBezTo>
                  <a:cubicBezTo>
                    <a:pt x="220" y="204"/>
                    <a:pt x="194" y="219"/>
                    <a:pt x="194" y="219"/>
                  </a:cubicBezTo>
                  <a:cubicBezTo>
                    <a:pt x="191" y="229"/>
                    <a:pt x="172" y="238"/>
                    <a:pt x="172" y="238"/>
                  </a:cubicBezTo>
                  <a:cubicBezTo>
                    <a:pt x="128" y="242"/>
                    <a:pt x="120" y="288"/>
                    <a:pt x="120" y="288"/>
                  </a:cubicBezTo>
                  <a:cubicBezTo>
                    <a:pt x="110" y="299"/>
                    <a:pt x="95" y="320"/>
                    <a:pt x="95" y="320"/>
                  </a:cubicBezTo>
                  <a:cubicBezTo>
                    <a:pt x="70" y="343"/>
                    <a:pt x="53" y="414"/>
                    <a:pt x="53" y="414"/>
                  </a:cubicBezTo>
                  <a:cubicBezTo>
                    <a:pt x="53" y="431"/>
                    <a:pt x="44" y="487"/>
                    <a:pt x="44" y="487"/>
                  </a:cubicBezTo>
                  <a:cubicBezTo>
                    <a:pt x="35" y="497"/>
                    <a:pt x="29" y="531"/>
                    <a:pt x="29" y="531"/>
                  </a:cubicBezTo>
                  <a:cubicBezTo>
                    <a:pt x="0" y="570"/>
                    <a:pt x="50" y="604"/>
                    <a:pt x="50" y="604"/>
                  </a:cubicBezTo>
                  <a:close/>
                  <a:moveTo>
                    <a:pt x="460" y="460"/>
                  </a:moveTo>
                  <a:cubicBezTo>
                    <a:pt x="460" y="460"/>
                    <a:pt x="461" y="400"/>
                    <a:pt x="467" y="396"/>
                  </a:cubicBezTo>
                  <a:cubicBezTo>
                    <a:pt x="467" y="400"/>
                    <a:pt x="467" y="400"/>
                    <a:pt x="467" y="400"/>
                  </a:cubicBezTo>
                  <a:cubicBezTo>
                    <a:pt x="467" y="400"/>
                    <a:pt x="517" y="437"/>
                    <a:pt x="515" y="447"/>
                  </a:cubicBezTo>
                  <a:cubicBezTo>
                    <a:pt x="515" y="447"/>
                    <a:pt x="483" y="477"/>
                    <a:pt x="463" y="485"/>
                  </a:cubicBezTo>
                  <a:cubicBezTo>
                    <a:pt x="463" y="485"/>
                    <a:pt x="453" y="492"/>
                    <a:pt x="460" y="4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xmlns="" id="{C56FBCB4-C29D-42B8-993D-24E829772CFC}"/>
                </a:ext>
              </a:extLst>
            </p:cNvPr>
            <p:cNvSpPr>
              <a:spLocks noEditPoints="1"/>
            </p:cNvSpPr>
            <p:nvPr/>
          </p:nvSpPr>
          <p:spPr bwMode="auto">
            <a:xfrm>
              <a:off x="5622" y="1486"/>
              <a:ext cx="935" cy="2155"/>
            </a:xfrm>
            <a:custGeom>
              <a:avLst/>
              <a:gdLst>
                <a:gd name="T0" fmla="*/ 64 w 612"/>
                <a:gd name="T1" fmla="*/ 589 h 1410"/>
                <a:gd name="T2" fmla="*/ 70 w 612"/>
                <a:gd name="T3" fmla="*/ 554 h 1410"/>
                <a:gd name="T4" fmla="*/ 73 w 612"/>
                <a:gd name="T5" fmla="*/ 482 h 1410"/>
                <a:gd name="T6" fmla="*/ 155 w 612"/>
                <a:gd name="T7" fmla="*/ 338 h 1410"/>
                <a:gd name="T8" fmla="*/ 200 w 612"/>
                <a:gd name="T9" fmla="*/ 403 h 1410"/>
                <a:gd name="T10" fmla="*/ 170 w 612"/>
                <a:gd name="T11" fmla="*/ 576 h 1410"/>
                <a:gd name="T12" fmla="*/ 160 w 612"/>
                <a:gd name="T13" fmla="*/ 684 h 1410"/>
                <a:gd name="T14" fmla="*/ 176 w 612"/>
                <a:gd name="T15" fmla="*/ 818 h 1410"/>
                <a:gd name="T16" fmla="*/ 205 w 612"/>
                <a:gd name="T17" fmla="*/ 938 h 1410"/>
                <a:gd name="T18" fmla="*/ 213 w 612"/>
                <a:gd name="T19" fmla="*/ 1138 h 1410"/>
                <a:gd name="T20" fmla="*/ 245 w 612"/>
                <a:gd name="T21" fmla="*/ 1410 h 1410"/>
                <a:gd name="T22" fmla="*/ 305 w 612"/>
                <a:gd name="T23" fmla="*/ 1358 h 1410"/>
                <a:gd name="T24" fmla="*/ 282 w 612"/>
                <a:gd name="T25" fmla="*/ 1297 h 1410"/>
                <a:gd name="T26" fmla="*/ 289 w 612"/>
                <a:gd name="T27" fmla="*/ 1085 h 1410"/>
                <a:gd name="T28" fmla="*/ 288 w 612"/>
                <a:gd name="T29" fmla="*/ 1011 h 1410"/>
                <a:gd name="T30" fmla="*/ 301 w 612"/>
                <a:gd name="T31" fmla="*/ 836 h 1410"/>
                <a:gd name="T32" fmla="*/ 308 w 612"/>
                <a:gd name="T33" fmla="*/ 824 h 1410"/>
                <a:gd name="T34" fmla="*/ 313 w 612"/>
                <a:gd name="T35" fmla="*/ 927 h 1410"/>
                <a:gd name="T36" fmla="*/ 353 w 612"/>
                <a:gd name="T37" fmla="*/ 1034 h 1410"/>
                <a:gd name="T38" fmla="*/ 412 w 612"/>
                <a:gd name="T39" fmla="*/ 879 h 1410"/>
                <a:gd name="T40" fmla="*/ 459 w 612"/>
                <a:gd name="T41" fmla="*/ 749 h 1410"/>
                <a:gd name="T42" fmla="*/ 453 w 612"/>
                <a:gd name="T43" fmla="*/ 616 h 1410"/>
                <a:gd name="T44" fmla="*/ 456 w 612"/>
                <a:gd name="T45" fmla="*/ 535 h 1410"/>
                <a:gd name="T46" fmla="*/ 583 w 612"/>
                <a:gd name="T47" fmla="*/ 433 h 1410"/>
                <a:gd name="T48" fmla="*/ 519 w 612"/>
                <a:gd name="T49" fmla="*/ 345 h 1410"/>
                <a:gd name="T50" fmla="*/ 452 w 612"/>
                <a:gd name="T51" fmla="*/ 241 h 1410"/>
                <a:gd name="T52" fmla="*/ 390 w 612"/>
                <a:gd name="T53" fmla="*/ 203 h 1410"/>
                <a:gd name="T54" fmla="*/ 345 w 612"/>
                <a:gd name="T55" fmla="*/ 164 h 1410"/>
                <a:gd name="T56" fmla="*/ 353 w 612"/>
                <a:gd name="T57" fmla="*/ 105 h 1410"/>
                <a:gd name="T58" fmla="*/ 277 w 612"/>
                <a:gd name="T59" fmla="*/ 4 h 1410"/>
                <a:gd name="T60" fmla="*/ 224 w 612"/>
                <a:gd name="T61" fmla="*/ 134 h 1410"/>
                <a:gd name="T62" fmla="*/ 244 w 612"/>
                <a:gd name="T63" fmla="*/ 190 h 1410"/>
                <a:gd name="T64" fmla="*/ 194 w 612"/>
                <a:gd name="T65" fmla="*/ 220 h 1410"/>
                <a:gd name="T66" fmla="*/ 120 w 612"/>
                <a:gd name="T67" fmla="*/ 288 h 1410"/>
                <a:gd name="T68" fmla="*/ 53 w 612"/>
                <a:gd name="T69" fmla="*/ 414 h 1410"/>
                <a:gd name="T70" fmla="*/ 29 w 612"/>
                <a:gd name="T71" fmla="*/ 532 h 1410"/>
                <a:gd name="T72" fmla="*/ 460 w 612"/>
                <a:gd name="T73" fmla="*/ 461 h 1410"/>
                <a:gd name="T74" fmla="*/ 467 w 612"/>
                <a:gd name="T75" fmla="*/ 401 h 1410"/>
                <a:gd name="T76" fmla="*/ 463 w 612"/>
                <a:gd name="T77" fmla="*/ 486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2" h="1410">
                  <a:moveTo>
                    <a:pt x="50" y="605"/>
                  </a:moveTo>
                  <a:cubicBezTo>
                    <a:pt x="72" y="614"/>
                    <a:pt x="64" y="589"/>
                    <a:pt x="64" y="589"/>
                  </a:cubicBezTo>
                  <a:cubicBezTo>
                    <a:pt x="42" y="581"/>
                    <a:pt x="53" y="551"/>
                    <a:pt x="53" y="551"/>
                  </a:cubicBezTo>
                  <a:cubicBezTo>
                    <a:pt x="57" y="542"/>
                    <a:pt x="70" y="554"/>
                    <a:pt x="70" y="554"/>
                  </a:cubicBezTo>
                  <a:cubicBezTo>
                    <a:pt x="88" y="549"/>
                    <a:pt x="73" y="515"/>
                    <a:pt x="73" y="515"/>
                  </a:cubicBezTo>
                  <a:cubicBezTo>
                    <a:pt x="66" y="501"/>
                    <a:pt x="73" y="482"/>
                    <a:pt x="73" y="482"/>
                  </a:cubicBezTo>
                  <a:cubicBezTo>
                    <a:pt x="100" y="451"/>
                    <a:pt x="137" y="361"/>
                    <a:pt x="137" y="361"/>
                  </a:cubicBezTo>
                  <a:cubicBezTo>
                    <a:pt x="142" y="361"/>
                    <a:pt x="155" y="338"/>
                    <a:pt x="155" y="338"/>
                  </a:cubicBezTo>
                  <a:cubicBezTo>
                    <a:pt x="178" y="316"/>
                    <a:pt x="179" y="358"/>
                    <a:pt x="179" y="358"/>
                  </a:cubicBezTo>
                  <a:cubicBezTo>
                    <a:pt x="187" y="373"/>
                    <a:pt x="200" y="403"/>
                    <a:pt x="200" y="403"/>
                  </a:cubicBezTo>
                  <a:cubicBezTo>
                    <a:pt x="186" y="421"/>
                    <a:pt x="193" y="462"/>
                    <a:pt x="193" y="462"/>
                  </a:cubicBezTo>
                  <a:cubicBezTo>
                    <a:pt x="170" y="486"/>
                    <a:pt x="170" y="576"/>
                    <a:pt x="170" y="576"/>
                  </a:cubicBezTo>
                  <a:cubicBezTo>
                    <a:pt x="167" y="602"/>
                    <a:pt x="179" y="629"/>
                    <a:pt x="179" y="629"/>
                  </a:cubicBezTo>
                  <a:cubicBezTo>
                    <a:pt x="163" y="639"/>
                    <a:pt x="160" y="684"/>
                    <a:pt x="160" y="684"/>
                  </a:cubicBezTo>
                  <a:cubicBezTo>
                    <a:pt x="146" y="721"/>
                    <a:pt x="169" y="762"/>
                    <a:pt x="169" y="762"/>
                  </a:cubicBezTo>
                  <a:cubicBezTo>
                    <a:pt x="176" y="774"/>
                    <a:pt x="176" y="818"/>
                    <a:pt x="176" y="818"/>
                  </a:cubicBezTo>
                  <a:cubicBezTo>
                    <a:pt x="176" y="875"/>
                    <a:pt x="196" y="898"/>
                    <a:pt x="196" y="898"/>
                  </a:cubicBezTo>
                  <a:cubicBezTo>
                    <a:pt x="194" y="919"/>
                    <a:pt x="205" y="938"/>
                    <a:pt x="205" y="938"/>
                  </a:cubicBezTo>
                  <a:cubicBezTo>
                    <a:pt x="211" y="947"/>
                    <a:pt x="213" y="1011"/>
                    <a:pt x="213" y="1011"/>
                  </a:cubicBezTo>
                  <a:cubicBezTo>
                    <a:pt x="196" y="1092"/>
                    <a:pt x="213" y="1138"/>
                    <a:pt x="213" y="1138"/>
                  </a:cubicBezTo>
                  <a:cubicBezTo>
                    <a:pt x="213" y="1167"/>
                    <a:pt x="245" y="1311"/>
                    <a:pt x="245" y="1311"/>
                  </a:cubicBezTo>
                  <a:cubicBezTo>
                    <a:pt x="223" y="1364"/>
                    <a:pt x="245" y="1410"/>
                    <a:pt x="245" y="1410"/>
                  </a:cubicBezTo>
                  <a:cubicBezTo>
                    <a:pt x="308" y="1410"/>
                    <a:pt x="308" y="1410"/>
                    <a:pt x="308" y="1410"/>
                  </a:cubicBezTo>
                  <a:cubicBezTo>
                    <a:pt x="312" y="1403"/>
                    <a:pt x="305" y="1358"/>
                    <a:pt x="305" y="1358"/>
                  </a:cubicBezTo>
                  <a:cubicBezTo>
                    <a:pt x="306" y="1351"/>
                    <a:pt x="294" y="1335"/>
                    <a:pt x="294" y="1335"/>
                  </a:cubicBezTo>
                  <a:cubicBezTo>
                    <a:pt x="297" y="1317"/>
                    <a:pt x="282" y="1297"/>
                    <a:pt x="282" y="1297"/>
                  </a:cubicBezTo>
                  <a:cubicBezTo>
                    <a:pt x="283" y="1204"/>
                    <a:pt x="283" y="1204"/>
                    <a:pt x="283" y="1204"/>
                  </a:cubicBezTo>
                  <a:cubicBezTo>
                    <a:pt x="292" y="1177"/>
                    <a:pt x="289" y="1085"/>
                    <a:pt x="289" y="1085"/>
                  </a:cubicBezTo>
                  <a:cubicBezTo>
                    <a:pt x="287" y="1081"/>
                    <a:pt x="286" y="1044"/>
                    <a:pt x="286" y="1044"/>
                  </a:cubicBezTo>
                  <a:cubicBezTo>
                    <a:pt x="285" y="1032"/>
                    <a:pt x="288" y="1011"/>
                    <a:pt x="288" y="1011"/>
                  </a:cubicBezTo>
                  <a:cubicBezTo>
                    <a:pt x="295" y="999"/>
                    <a:pt x="294" y="872"/>
                    <a:pt x="294" y="872"/>
                  </a:cubicBezTo>
                  <a:cubicBezTo>
                    <a:pt x="298" y="867"/>
                    <a:pt x="301" y="860"/>
                    <a:pt x="301" y="836"/>
                  </a:cubicBezTo>
                  <a:cubicBezTo>
                    <a:pt x="301" y="834"/>
                    <a:pt x="301" y="833"/>
                    <a:pt x="301" y="832"/>
                  </a:cubicBezTo>
                  <a:cubicBezTo>
                    <a:pt x="302" y="813"/>
                    <a:pt x="308" y="824"/>
                    <a:pt x="308" y="824"/>
                  </a:cubicBezTo>
                  <a:cubicBezTo>
                    <a:pt x="307" y="828"/>
                    <a:pt x="313" y="849"/>
                    <a:pt x="313" y="849"/>
                  </a:cubicBezTo>
                  <a:cubicBezTo>
                    <a:pt x="317" y="858"/>
                    <a:pt x="313" y="927"/>
                    <a:pt x="313" y="927"/>
                  </a:cubicBezTo>
                  <a:cubicBezTo>
                    <a:pt x="303" y="942"/>
                    <a:pt x="308" y="971"/>
                    <a:pt x="308" y="971"/>
                  </a:cubicBezTo>
                  <a:cubicBezTo>
                    <a:pt x="309" y="1034"/>
                    <a:pt x="353" y="1034"/>
                    <a:pt x="353" y="1034"/>
                  </a:cubicBezTo>
                  <a:cubicBezTo>
                    <a:pt x="388" y="1032"/>
                    <a:pt x="405" y="942"/>
                    <a:pt x="405" y="942"/>
                  </a:cubicBezTo>
                  <a:cubicBezTo>
                    <a:pt x="415" y="933"/>
                    <a:pt x="412" y="879"/>
                    <a:pt x="412" y="879"/>
                  </a:cubicBezTo>
                  <a:cubicBezTo>
                    <a:pt x="425" y="860"/>
                    <a:pt x="423" y="805"/>
                    <a:pt x="423" y="805"/>
                  </a:cubicBezTo>
                  <a:cubicBezTo>
                    <a:pt x="444" y="791"/>
                    <a:pt x="459" y="749"/>
                    <a:pt x="459" y="749"/>
                  </a:cubicBezTo>
                  <a:cubicBezTo>
                    <a:pt x="460" y="643"/>
                    <a:pt x="460" y="643"/>
                    <a:pt x="460" y="643"/>
                  </a:cubicBezTo>
                  <a:cubicBezTo>
                    <a:pt x="452" y="629"/>
                    <a:pt x="453" y="616"/>
                    <a:pt x="453" y="616"/>
                  </a:cubicBezTo>
                  <a:cubicBezTo>
                    <a:pt x="464" y="611"/>
                    <a:pt x="455" y="572"/>
                    <a:pt x="455" y="572"/>
                  </a:cubicBezTo>
                  <a:cubicBezTo>
                    <a:pt x="445" y="531"/>
                    <a:pt x="456" y="535"/>
                    <a:pt x="456" y="535"/>
                  </a:cubicBezTo>
                  <a:cubicBezTo>
                    <a:pt x="532" y="524"/>
                    <a:pt x="583" y="489"/>
                    <a:pt x="583" y="489"/>
                  </a:cubicBezTo>
                  <a:cubicBezTo>
                    <a:pt x="612" y="469"/>
                    <a:pt x="583" y="433"/>
                    <a:pt x="583" y="433"/>
                  </a:cubicBezTo>
                  <a:cubicBezTo>
                    <a:pt x="573" y="426"/>
                    <a:pt x="546" y="383"/>
                    <a:pt x="546" y="383"/>
                  </a:cubicBezTo>
                  <a:cubicBezTo>
                    <a:pt x="545" y="371"/>
                    <a:pt x="519" y="345"/>
                    <a:pt x="519" y="345"/>
                  </a:cubicBezTo>
                  <a:cubicBezTo>
                    <a:pt x="513" y="341"/>
                    <a:pt x="500" y="321"/>
                    <a:pt x="500" y="321"/>
                  </a:cubicBezTo>
                  <a:cubicBezTo>
                    <a:pt x="495" y="286"/>
                    <a:pt x="452" y="241"/>
                    <a:pt x="452" y="241"/>
                  </a:cubicBezTo>
                  <a:cubicBezTo>
                    <a:pt x="442" y="238"/>
                    <a:pt x="428" y="224"/>
                    <a:pt x="428" y="224"/>
                  </a:cubicBezTo>
                  <a:cubicBezTo>
                    <a:pt x="414" y="204"/>
                    <a:pt x="390" y="203"/>
                    <a:pt x="390" y="203"/>
                  </a:cubicBezTo>
                  <a:cubicBezTo>
                    <a:pt x="376" y="206"/>
                    <a:pt x="353" y="201"/>
                    <a:pt x="353" y="201"/>
                  </a:cubicBezTo>
                  <a:cubicBezTo>
                    <a:pt x="336" y="190"/>
                    <a:pt x="345" y="164"/>
                    <a:pt x="345" y="164"/>
                  </a:cubicBezTo>
                  <a:cubicBezTo>
                    <a:pt x="356" y="162"/>
                    <a:pt x="355" y="139"/>
                    <a:pt x="355" y="139"/>
                  </a:cubicBezTo>
                  <a:cubicBezTo>
                    <a:pt x="371" y="110"/>
                    <a:pt x="353" y="105"/>
                    <a:pt x="353" y="105"/>
                  </a:cubicBezTo>
                  <a:cubicBezTo>
                    <a:pt x="358" y="95"/>
                    <a:pt x="353" y="58"/>
                    <a:pt x="353" y="58"/>
                  </a:cubicBezTo>
                  <a:cubicBezTo>
                    <a:pt x="351" y="0"/>
                    <a:pt x="277" y="4"/>
                    <a:pt x="277" y="4"/>
                  </a:cubicBezTo>
                  <a:cubicBezTo>
                    <a:pt x="211" y="11"/>
                    <a:pt x="226" y="101"/>
                    <a:pt x="226" y="101"/>
                  </a:cubicBezTo>
                  <a:cubicBezTo>
                    <a:pt x="211" y="115"/>
                    <a:pt x="224" y="134"/>
                    <a:pt x="224" y="134"/>
                  </a:cubicBezTo>
                  <a:cubicBezTo>
                    <a:pt x="224" y="138"/>
                    <a:pt x="227" y="154"/>
                    <a:pt x="227" y="154"/>
                  </a:cubicBezTo>
                  <a:cubicBezTo>
                    <a:pt x="244" y="173"/>
                    <a:pt x="244" y="190"/>
                    <a:pt x="244" y="190"/>
                  </a:cubicBezTo>
                  <a:cubicBezTo>
                    <a:pt x="250" y="193"/>
                    <a:pt x="250" y="208"/>
                    <a:pt x="250" y="208"/>
                  </a:cubicBezTo>
                  <a:cubicBezTo>
                    <a:pt x="220" y="204"/>
                    <a:pt x="194" y="220"/>
                    <a:pt x="194" y="220"/>
                  </a:cubicBezTo>
                  <a:cubicBezTo>
                    <a:pt x="191" y="230"/>
                    <a:pt x="172" y="238"/>
                    <a:pt x="172" y="238"/>
                  </a:cubicBezTo>
                  <a:cubicBezTo>
                    <a:pt x="127" y="243"/>
                    <a:pt x="120" y="288"/>
                    <a:pt x="120" y="288"/>
                  </a:cubicBezTo>
                  <a:cubicBezTo>
                    <a:pt x="109" y="299"/>
                    <a:pt x="94" y="321"/>
                    <a:pt x="94" y="321"/>
                  </a:cubicBezTo>
                  <a:cubicBezTo>
                    <a:pt x="69" y="343"/>
                    <a:pt x="53" y="414"/>
                    <a:pt x="53" y="414"/>
                  </a:cubicBezTo>
                  <a:cubicBezTo>
                    <a:pt x="53" y="431"/>
                    <a:pt x="44" y="488"/>
                    <a:pt x="44" y="488"/>
                  </a:cubicBezTo>
                  <a:cubicBezTo>
                    <a:pt x="34" y="498"/>
                    <a:pt x="29" y="532"/>
                    <a:pt x="29" y="532"/>
                  </a:cubicBezTo>
                  <a:cubicBezTo>
                    <a:pt x="0" y="571"/>
                    <a:pt x="50" y="605"/>
                    <a:pt x="50" y="605"/>
                  </a:cubicBezTo>
                  <a:close/>
                  <a:moveTo>
                    <a:pt x="460" y="461"/>
                  </a:moveTo>
                  <a:cubicBezTo>
                    <a:pt x="460" y="461"/>
                    <a:pt x="460" y="401"/>
                    <a:pt x="466" y="397"/>
                  </a:cubicBezTo>
                  <a:cubicBezTo>
                    <a:pt x="467" y="401"/>
                    <a:pt x="467" y="401"/>
                    <a:pt x="467" y="401"/>
                  </a:cubicBezTo>
                  <a:cubicBezTo>
                    <a:pt x="467" y="401"/>
                    <a:pt x="517" y="438"/>
                    <a:pt x="514" y="447"/>
                  </a:cubicBezTo>
                  <a:cubicBezTo>
                    <a:pt x="514" y="447"/>
                    <a:pt x="482" y="477"/>
                    <a:pt x="463" y="486"/>
                  </a:cubicBezTo>
                  <a:cubicBezTo>
                    <a:pt x="463" y="486"/>
                    <a:pt x="453" y="493"/>
                    <a:pt x="460" y="461"/>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xmlns="" id="{438356D6-EAFC-4136-8378-758AA9F7E158}"/>
                </a:ext>
              </a:extLst>
            </p:cNvPr>
            <p:cNvSpPr>
              <a:spLocks noEditPoints="1"/>
            </p:cNvSpPr>
            <p:nvPr/>
          </p:nvSpPr>
          <p:spPr bwMode="auto">
            <a:xfrm>
              <a:off x="4385" y="1576"/>
              <a:ext cx="935" cy="2154"/>
            </a:xfrm>
            <a:custGeom>
              <a:avLst/>
              <a:gdLst>
                <a:gd name="T0" fmla="*/ 569 w 612"/>
                <a:gd name="T1" fmla="*/ 488 h 1409"/>
                <a:gd name="T2" fmla="*/ 518 w 612"/>
                <a:gd name="T3" fmla="*/ 320 h 1409"/>
                <a:gd name="T4" fmla="*/ 441 w 612"/>
                <a:gd name="T5" fmla="*/ 238 h 1409"/>
                <a:gd name="T6" fmla="*/ 363 w 612"/>
                <a:gd name="T7" fmla="*/ 208 h 1409"/>
                <a:gd name="T8" fmla="*/ 385 w 612"/>
                <a:gd name="T9" fmla="*/ 154 h 1409"/>
                <a:gd name="T10" fmla="*/ 387 w 612"/>
                <a:gd name="T11" fmla="*/ 101 h 1409"/>
                <a:gd name="T12" fmla="*/ 260 w 612"/>
                <a:gd name="T13" fmla="*/ 58 h 1409"/>
                <a:gd name="T14" fmla="*/ 258 w 612"/>
                <a:gd name="T15" fmla="*/ 139 h 1409"/>
                <a:gd name="T16" fmla="*/ 260 w 612"/>
                <a:gd name="T17" fmla="*/ 201 h 1409"/>
                <a:gd name="T18" fmla="*/ 184 w 612"/>
                <a:gd name="T19" fmla="*/ 224 h 1409"/>
                <a:gd name="T20" fmla="*/ 112 w 612"/>
                <a:gd name="T21" fmla="*/ 321 h 1409"/>
                <a:gd name="T22" fmla="*/ 67 w 612"/>
                <a:gd name="T23" fmla="*/ 383 h 1409"/>
                <a:gd name="T24" fmla="*/ 29 w 612"/>
                <a:gd name="T25" fmla="*/ 489 h 1409"/>
                <a:gd name="T26" fmla="*/ 157 w 612"/>
                <a:gd name="T27" fmla="*/ 572 h 1409"/>
                <a:gd name="T28" fmla="*/ 152 w 612"/>
                <a:gd name="T29" fmla="*/ 643 h 1409"/>
                <a:gd name="T30" fmla="*/ 189 w 612"/>
                <a:gd name="T31" fmla="*/ 805 h 1409"/>
                <a:gd name="T32" fmla="*/ 208 w 612"/>
                <a:gd name="T33" fmla="*/ 942 h 1409"/>
                <a:gd name="T34" fmla="*/ 305 w 612"/>
                <a:gd name="T35" fmla="*/ 971 h 1409"/>
                <a:gd name="T36" fmla="*/ 299 w 612"/>
                <a:gd name="T37" fmla="*/ 849 h 1409"/>
                <a:gd name="T38" fmla="*/ 312 w 612"/>
                <a:gd name="T39" fmla="*/ 832 h 1409"/>
                <a:gd name="T40" fmla="*/ 319 w 612"/>
                <a:gd name="T41" fmla="*/ 871 h 1409"/>
                <a:gd name="T42" fmla="*/ 327 w 612"/>
                <a:gd name="T43" fmla="*/ 1044 h 1409"/>
                <a:gd name="T44" fmla="*/ 330 w 612"/>
                <a:gd name="T45" fmla="*/ 1204 h 1409"/>
                <a:gd name="T46" fmla="*/ 319 w 612"/>
                <a:gd name="T47" fmla="*/ 1334 h 1409"/>
                <a:gd name="T48" fmla="*/ 305 w 612"/>
                <a:gd name="T49" fmla="*/ 1409 h 1409"/>
                <a:gd name="T50" fmla="*/ 368 w 612"/>
                <a:gd name="T51" fmla="*/ 1311 h 1409"/>
                <a:gd name="T52" fmla="*/ 400 w 612"/>
                <a:gd name="T53" fmla="*/ 1011 h 1409"/>
                <a:gd name="T54" fmla="*/ 417 w 612"/>
                <a:gd name="T55" fmla="*/ 898 h 1409"/>
                <a:gd name="T56" fmla="*/ 444 w 612"/>
                <a:gd name="T57" fmla="*/ 762 h 1409"/>
                <a:gd name="T58" fmla="*/ 434 w 612"/>
                <a:gd name="T59" fmla="*/ 629 h 1409"/>
                <a:gd name="T60" fmla="*/ 420 w 612"/>
                <a:gd name="T61" fmla="*/ 462 h 1409"/>
                <a:gd name="T62" fmla="*/ 434 w 612"/>
                <a:gd name="T63" fmla="*/ 358 h 1409"/>
                <a:gd name="T64" fmla="*/ 475 w 612"/>
                <a:gd name="T65" fmla="*/ 360 h 1409"/>
                <a:gd name="T66" fmla="*/ 540 w 612"/>
                <a:gd name="T67" fmla="*/ 515 h 1409"/>
                <a:gd name="T68" fmla="*/ 560 w 612"/>
                <a:gd name="T69" fmla="*/ 551 h 1409"/>
                <a:gd name="T70" fmla="*/ 562 w 612"/>
                <a:gd name="T71" fmla="*/ 605 h 1409"/>
                <a:gd name="T72" fmla="*/ 150 w 612"/>
                <a:gd name="T73" fmla="*/ 486 h 1409"/>
                <a:gd name="T74" fmla="*/ 145 w 612"/>
                <a:gd name="T75" fmla="*/ 401 h 1409"/>
                <a:gd name="T76" fmla="*/ 153 w 612"/>
                <a:gd name="T77" fmla="*/ 460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2" h="1409">
                  <a:moveTo>
                    <a:pt x="584" y="532"/>
                  </a:moveTo>
                  <a:cubicBezTo>
                    <a:pt x="584" y="532"/>
                    <a:pt x="578" y="498"/>
                    <a:pt x="569" y="488"/>
                  </a:cubicBezTo>
                  <a:cubicBezTo>
                    <a:pt x="569" y="488"/>
                    <a:pt x="560" y="431"/>
                    <a:pt x="560" y="414"/>
                  </a:cubicBezTo>
                  <a:cubicBezTo>
                    <a:pt x="560" y="414"/>
                    <a:pt x="543" y="343"/>
                    <a:pt x="518" y="320"/>
                  </a:cubicBezTo>
                  <a:cubicBezTo>
                    <a:pt x="518" y="320"/>
                    <a:pt x="503" y="299"/>
                    <a:pt x="492" y="288"/>
                  </a:cubicBezTo>
                  <a:cubicBezTo>
                    <a:pt x="492" y="288"/>
                    <a:pt x="485" y="243"/>
                    <a:pt x="441" y="238"/>
                  </a:cubicBezTo>
                  <a:cubicBezTo>
                    <a:pt x="441" y="238"/>
                    <a:pt x="422" y="230"/>
                    <a:pt x="419" y="220"/>
                  </a:cubicBezTo>
                  <a:cubicBezTo>
                    <a:pt x="419" y="220"/>
                    <a:pt x="393" y="204"/>
                    <a:pt x="363" y="208"/>
                  </a:cubicBezTo>
                  <a:cubicBezTo>
                    <a:pt x="363" y="208"/>
                    <a:pt x="363" y="193"/>
                    <a:pt x="369" y="190"/>
                  </a:cubicBezTo>
                  <a:cubicBezTo>
                    <a:pt x="369" y="190"/>
                    <a:pt x="369" y="173"/>
                    <a:pt x="385" y="154"/>
                  </a:cubicBezTo>
                  <a:cubicBezTo>
                    <a:pt x="385" y="154"/>
                    <a:pt x="389" y="138"/>
                    <a:pt x="389" y="134"/>
                  </a:cubicBezTo>
                  <a:cubicBezTo>
                    <a:pt x="389" y="134"/>
                    <a:pt x="402" y="115"/>
                    <a:pt x="387" y="101"/>
                  </a:cubicBezTo>
                  <a:cubicBezTo>
                    <a:pt x="387" y="101"/>
                    <a:pt x="402" y="11"/>
                    <a:pt x="336" y="4"/>
                  </a:cubicBezTo>
                  <a:cubicBezTo>
                    <a:pt x="336" y="4"/>
                    <a:pt x="262" y="0"/>
                    <a:pt x="260" y="58"/>
                  </a:cubicBezTo>
                  <a:cubicBezTo>
                    <a:pt x="260" y="58"/>
                    <a:pt x="255" y="95"/>
                    <a:pt x="260" y="105"/>
                  </a:cubicBezTo>
                  <a:cubicBezTo>
                    <a:pt x="260" y="105"/>
                    <a:pt x="242" y="110"/>
                    <a:pt x="258" y="139"/>
                  </a:cubicBezTo>
                  <a:cubicBezTo>
                    <a:pt x="258" y="139"/>
                    <a:pt x="257" y="162"/>
                    <a:pt x="267" y="164"/>
                  </a:cubicBezTo>
                  <a:cubicBezTo>
                    <a:pt x="267" y="164"/>
                    <a:pt x="277" y="190"/>
                    <a:pt x="260" y="201"/>
                  </a:cubicBezTo>
                  <a:cubicBezTo>
                    <a:pt x="260" y="201"/>
                    <a:pt x="237" y="205"/>
                    <a:pt x="222" y="203"/>
                  </a:cubicBezTo>
                  <a:cubicBezTo>
                    <a:pt x="222" y="203"/>
                    <a:pt x="199" y="204"/>
                    <a:pt x="184" y="224"/>
                  </a:cubicBezTo>
                  <a:cubicBezTo>
                    <a:pt x="184" y="224"/>
                    <a:pt x="171" y="238"/>
                    <a:pt x="161" y="241"/>
                  </a:cubicBezTo>
                  <a:cubicBezTo>
                    <a:pt x="161" y="241"/>
                    <a:pt x="117" y="285"/>
                    <a:pt x="112" y="321"/>
                  </a:cubicBezTo>
                  <a:cubicBezTo>
                    <a:pt x="112" y="321"/>
                    <a:pt x="99" y="340"/>
                    <a:pt x="94" y="345"/>
                  </a:cubicBezTo>
                  <a:cubicBezTo>
                    <a:pt x="94" y="345"/>
                    <a:pt x="68" y="371"/>
                    <a:pt x="67" y="383"/>
                  </a:cubicBezTo>
                  <a:cubicBezTo>
                    <a:pt x="67" y="383"/>
                    <a:pt x="39" y="425"/>
                    <a:pt x="29" y="433"/>
                  </a:cubicBezTo>
                  <a:cubicBezTo>
                    <a:pt x="29" y="433"/>
                    <a:pt x="0" y="468"/>
                    <a:pt x="29" y="489"/>
                  </a:cubicBezTo>
                  <a:cubicBezTo>
                    <a:pt x="29" y="489"/>
                    <a:pt x="81" y="524"/>
                    <a:pt x="157" y="535"/>
                  </a:cubicBezTo>
                  <a:cubicBezTo>
                    <a:pt x="157" y="535"/>
                    <a:pt x="167" y="531"/>
                    <a:pt x="157" y="572"/>
                  </a:cubicBezTo>
                  <a:cubicBezTo>
                    <a:pt x="157" y="572"/>
                    <a:pt x="149" y="611"/>
                    <a:pt x="159" y="616"/>
                  </a:cubicBezTo>
                  <a:cubicBezTo>
                    <a:pt x="159" y="616"/>
                    <a:pt x="161" y="628"/>
                    <a:pt x="152" y="643"/>
                  </a:cubicBezTo>
                  <a:cubicBezTo>
                    <a:pt x="154" y="748"/>
                    <a:pt x="154" y="748"/>
                    <a:pt x="154" y="748"/>
                  </a:cubicBezTo>
                  <a:cubicBezTo>
                    <a:pt x="154" y="748"/>
                    <a:pt x="169" y="791"/>
                    <a:pt x="189" y="805"/>
                  </a:cubicBezTo>
                  <a:cubicBezTo>
                    <a:pt x="189" y="805"/>
                    <a:pt x="188" y="859"/>
                    <a:pt x="200" y="879"/>
                  </a:cubicBezTo>
                  <a:cubicBezTo>
                    <a:pt x="200" y="879"/>
                    <a:pt x="198" y="933"/>
                    <a:pt x="208" y="942"/>
                  </a:cubicBezTo>
                  <a:cubicBezTo>
                    <a:pt x="208" y="942"/>
                    <a:pt x="224" y="1032"/>
                    <a:pt x="260" y="1034"/>
                  </a:cubicBezTo>
                  <a:cubicBezTo>
                    <a:pt x="260" y="1034"/>
                    <a:pt x="303" y="1034"/>
                    <a:pt x="305" y="971"/>
                  </a:cubicBezTo>
                  <a:cubicBezTo>
                    <a:pt x="305" y="971"/>
                    <a:pt x="309" y="942"/>
                    <a:pt x="299" y="926"/>
                  </a:cubicBezTo>
                  <a:cubicBezTo>
                    <a:pt x="299" y="926"/>
                    <a:pt x="295" y="858"/>
                    <a:pt x="299" y="849"/>
                  </a:cubicBezTo>
                  <a:cubicBezTo>
                    <a:pt x="299" y="849"/>
                    <a:pt x="305" y="828"/>
                    <a:pt x="305" y="823"/>
                  </a:cubicBezTo>
                  <a:cubicBezTo>
                    <a:pt x="305" y="823"/>
                    <a:pt x="311" y="813"/>
                    <a:pt x="312" y="832"/>
                  </a:cubicBezTo>
                  <a:cubicBezTo>
                    <a:pt x="312" y="833"/>
                    <a:pt x="312" y="834"/>
                    <a:pt x="312" y="836"/>
                  </a:cubicBezTo>
                  <a:cubicBezTo>
                    <a:pt x="312" y="860"/>
                    <a:pt x="315" y="866"/>
                    <a:pt x="319" y="871"/>
                  </a:cubicBezTo>
                  <a:cubicBezTo>
                    <a:pt x="319" y="871"/>
                    <a:pt x="317" y="999"/>
                    <a:pt x="325" y="1011"/>
                  </a:cubicBezTo>
                  <a:cubicBezTo>
                    <a:pt x="325" y="1011"/>
                    <a:pt x="328" y="1032"/>
                    <a:pt x="327" y="1044"/>
                  </a:cubicBezTo>
                  <a:cubicBezTo>
                    <a:pt x="327" y="1044"/>
                    <a:pt x="325" y="1081"/>
                    <a:pt x="324" y="1085"/>
                  </a:cubicBezTo>
                  <a:cubicBezTo>
                    <a:pt x="324" y="1085"/>
                    <a:pt x="320" y="1177"/>
                    <a:pt x="330" y="1204"/>
                  </a:cubicBezTo>
                  <a:cubicBezTo>
                    <a:pt x="330" y="1297"/>
                    <a:pt x="330" y="1297"/>
                    <a:pt x="330" y="1297"/>
                  </a:cubicBezTo>
                  <a:cubicBezTo>
                    <a:pt x="330" y="1297"/>
                    <a:pt x="315" y="1317"/>
                    <a:pt x="319" y="1334"/>
                  </a:cubicBezTo>
                  <a:cubicBezTo>
                    <a:pt x="319" y="1334"/>
                    <a:pt x="307" y="1351"/>
                    <a:pt x="308" y="1358"/>
                  </a:cubicBezTo>
                  <a:cubicBezTo>
                    <a:pt x="308" y="1358"/>
                    <a:pt x="300" y="1403"/>
                    <a:pt x="305" y="1409"/>
                  </a:cubicBezTo>
                  <a:cubicBezTo>
                    <a:pt x="368" y="1409"/>
                    <a:pt x="368" y="1409"/>
                    <a:pt x="368" y="1409"/>
                  </a:cubicBezTo>
                  <a:cubicBezTo>
                    <a:pt x="368" y="1409"/>
                    <a:pt x="390" y="1364"/>
                    <a:pt x="368" y="1311"/>
                  </a:cubicBezTo>
                  <a:cubicBezTo>
                    <a:pt x="368" y="1311"/>
                    <a:pt x="400" y="1166"/>
                    <a:pt x="400" y="1138"/>
                  </a:cubicBezTo>
                  <a:cubicBezTo>
                    <a:pt x="400" y="1138"/>
                    <a:pt x="417" y="1092"/>
                    <a:pt x="400" y="1011"/>
                  </a:cubicBezTo>
                  <a:cubicBezTo>
                    <a:pt x="400" y="1011"/>
                    <a:pt x="402" y="946"/>
                    <a:pt x="407" y="938"/>
                  </a:cubicBezTo>
                  <a:cubicBezTo>
                    <a:pt x="407" y="938"/>
                    <a:pt x="418" y="919"/>
                    <a:pt x="417" y="898"/>
                  </a:cubicBezTo>
                  <a:cubicBezTo>
                    <a:pt x="417" y="898"/>
                    <a:pt x="437" y="875"/>
                    <a:pt x="437" y="818"/>
                  </a:cubicBezTo>
                  <a:cubicBezTo>
                    <a:pt x="437" y="818"/>
                    <a:pt x="437" y="773"/>
                    <a:pt x="444" y="762"/>
                  </a:cubicBezTo>
                  <a:cubicBezTo>
                    <a:pt x="444" y="762"/>
                    <a:pt x="467" y="721"/>
                    <a:pt x="452" y="683"/>
                  </a:cubicBezTo>
                  <a:cubicBezTo>
                    <a:pt x="452" y="683"/>
                    <a:pt x="450" y="639"/>
                    <a:pt x="434" y="629"/>
                  </a:cubicBezTo>
                  <a:cubicBezTo>
                    <a:pt x="434" y="629"/>
                    <a:pt x="445" y="602"/>
                    <a:pt x="442" y="576"/>
                  </a:cubicBezTo>
                  <a:cubicBezTo>
                    <a:pt x="442" y="576"/>
                    <a:pt x="442" y="486"/>
                    <a:pt x="420" y="462"/>
                  </a:cubicBezTo>
                  <a:cubicBezTo>
                    <a:pt x="420" y="462"/>
                    <a:pt x="427" y="420"/>
                    <a:pt x="413" y="403"/>
                  </a:cubicBezTo>
                  <a:cubicBezTo>
                    <a:pt x="413" y="403"/>
                    <a:pt x="425" y="373"/>
                    <a:pt x="434" y="358"/>
                  </a:cubicBezTo>
                  <a:cubicBezTo>
                    <a:pt x="434" y="358"/>
                    <a:pt x="435" y="316"/>
                    <a:pt x="457" y="338"/>
                  </a:cubicBezTo>
                  <a:cubicBezTo>
                    <a:pt x="457" y="338"/>
                    <a:pt x="471" y="360"/>
                    <a:pt x="475" y="360"/>
                  </a:cubicBezTo>
                  <a:cubicBezTo>
                    <a:pt x="475" y="360"/>
                    <a:pt x="512" y="450"/>
                    <a:pt x="540" y="482"/>
                  </a:cubicBezTo>
                  <a:cubicBezTo>
                    <a:pt x="540" y="482"/>
                    <a:pt x="547" y="501"/>
                    <a:pt x="540" y="515"/>
                  </a:cubicBezTo>
                  <a:cubicBezTo>
                    <a:pt x="540" y="515"/>
                    <a:pt x="525" y="549"/>
                    <a:pt x="543" y="553"/>
                  </a:cubicBezTo>
                  <a:cubicBezTo>
                    <a:pt x="543" y="553"/>
                    <a:pt x="555" y="542"/>
                    <a:pt x="560" y="551"/>
                  </a:cubicBezTo>
                  <a:cubicBezTo>
                    <a:pt x="560" y="551"/>
                    <a:pt x="571" y="581"/>
                    <a:pt x="548" y="589"/>
                  </a:cubicBezTo>
                  <a:cubicBezTo>
                    <a:pt x="548" y="589"/>
                    <a:pt x="541" y="613"/>
                    <a:pt x="562" y="605"/>
                  </a:cubicBezTo>
                  <a:cubicBezTo>
                    <a:pt x="562" y="605"/>
                    <a:pt x="612" y="571"/>
                    <a:pt x="584" y="532"/>
                  </a:cubicBezTo>
                  <a:close/>
                  <a:moveTo>
                    <a:pt x="150" y="486"/>
                  </a:moveTo>
                  <a:cubicBezTo>
                    <a:pt x="130" y="477"/>
                    <a:pt x="98" y="447"/>
                    <a:pt x="98" y="447"/>
                  </a:cubicBezTo>
                  <a:cubicBezTo>
                    <a:pt x="96" y="438"/>
                    <a:pt x="145" y="401"/>
                    <a:pt x="145" y="401"/>
                  </a:cubicBezTo>
                  <a:cubicBezTo>
                    <a:pt x="146" y="396"/>
                    <a:pt x="146" y="396"/>
                    <a:pt x="146" y="396"/>
                  </a:cubicBezTo>
                  <a:cubicBezTo>
                    <a:pt x="152" y="401"/>
                    <a:pt x="153" y="460"/>
                    <a:pt x="153" y="460"/>
                  </a:cubicBezTo>
                  <a:cubicBezTo>
                    <a:pt x="160" y="493"/>
                    <a:pt x="150" y="486"/>
                    <a:pt x="150" y="486"/>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xmlns="" id="{7381EE46-5F1F-42C1-BB3C-7AFD11B5AD4E}"/>
                </a:ext>
              </a:extLst>
            </p:cNvPr>
            <p:cNvSpPr>
              <a:spLocks noEditPoints="1"/>
            </p:cNvSpPr>
            <p:nvPr/>
          </p:nvSpPr>
          <p:spPr bwMode="auto">
            <a:xfrm>
              <a:off x="3288" y="1775"/>
              <a:ext cx="814" cy="1875"/>
            </a:xfrm>
            <a:custGeom>
              <a:avLst/>
              <a:gdLst>
                <a:gd name="T0" fmla="*/ 56 w 533"/>
                <a:gd name="T1" fmla="*/ 513 h 1227"/>
                <a:gd name="T2" fmla="*/ 61 w 533"/>
                <a:gd name="T3" fmla="*/ 482 h 1227"/>
                <a:gd name="T4" fmla="*/ 64 w 533"/>
                <a:gd name="T5" fmla="*/ 419 h 1227"/>
                <a:gd name="T6" fmla="*/ 135 w 533"/>
                <a:gd name="T7" fmla="*/ 294 h 1227"/>
                <a:gd name="T8" fmla="*/ 174 w 533"/>
                <a:gd name="T9" fmla="*/ 351 h 1227"/>
                <a:gd name="T10" fmla="*/ 148 w 533"/>
                <a:gd name="T11" fmla="*/ 502 h 1227"/>
                <a:gd name="T12" fmla="*/ 140 w 533"/>
                <a:gd name="T13" fmla="*/ 595 h 1227"/>
                <a:gd name="T14" fmla="*/ 153 w 533"/>
                <a:gd name="T15" fmla="*/ 712 h 1227"/>
                <a:gd name="T16" fmla="*/ 179 w 533"/>
                <a:gd name="T17" fmla="*/ 816 h 1227"/>
                <a:gd name="T18" fmla="*/ 186 w 533"/>
                <a:gd name="T19" fmla="*/ 990 h 1227"/>
                <a:gd name="T20" fmla="*/ 213 w 533"/>
                <a:gd name="T21" fmla="*/ 1227 h 1227"/>
                <a:gd name="T22" fmla="*/ 265 w 533"/>
                <a:gd name="T23" fmla="*/ 1182 h 1227"/>
                <a:gd name="T24" fmla="*/ 246 w 533"/>
                <a:gd name="T25" fmla="*/ 1129 h 1227"/>
                <a:gd name="T26" fmla="*/ 252 w 533"/>
                <a:gd name="T27" fmla="*/ 944 h 1227"/>
                <a:gd name="T28" fmla="*/ 251 w 533"/>
                <a:gd name="T29" fmla="*/ 880 h 1227"/>
                <a:gd name="T30" fmla="*/ 262 w 533"/>
                <a:gd name="T31" fmla="*/ 727 h 1227"/>
                <a:gd name="T32" fmla="*/ 268 w 533"/>
                <a:gd name="T33" fmla="*/ 717 h 1227"/>
                <a:gd name="T34" fmla="*/ 273 w 533"/>
                <a:gd name="T35" fmla="*/ 806 h 1227"/>
                <a:gd name="T36" fmla="*/ 307 w 533"/>
                <a:gd name="T37" fmla="*/ 900 h 1227"/>
                <a:gd name="T38" fmla="*/ 359 w 533"/>
                <a:gd name="T39" fmla="*/ 765 h 1227"/>
                <a:gd name="T40" fmla="*/ 400 w 533"/>
                <a:gd name="T41" fmla="*/ 651 h 1227"/>
                <a:gd name="T42" fmla="*/ 395 w 533"/>
                <a:gd name="T43" fmla="*/ 536 h 1227"/>
                <a:gd name="T44" fmla="*/ 397 w 533"/>
                <a:gd name="T45" fmla="*/ 465 h 1227"/>
                <a:gd name="T46" fmla="*/ 508 w 533"/>
                <a:gd name="T47" fmla="*/ 377 h 1227"/>
                <a:gd name="T48" fmla="*/ 452 w 533"/>
                <a:gd name="T49" fmla="*/ 300 h 1227"/>
                <a:gd name="T50" fmla="*/ 393 w 533"/>
                <a:gd name="T51" fmla="*/ 210 h 1227"/>
                <a:gd name="T52" fmla="*/ 340 w 533"/>
                <a:gd name="T53" fmla="*/ 176 h 1227"/>
                <a:gd name="T54" fmla="*/ 301 w 533"/>
                <a:gd name="T55" fmla="*/ 143 h 1227"/>
                <a:gd name="T56" fmla="*/ 307 w 533"/>
                <a:gd name="T57" fmla="*/ 91 h 1227"/>
                <a:gd name="T58" fmla="*/ 241 w 533"/>
                <a:gd name="T59" fmla="*/ 3 h 1227"/>
                <a:gd name="T60" fmla="*/ 195 w 533"/>
                <a:gd name="T61" fmla="*/ 117 h 1227"/>
                <a:gd name="T62" fmla="*/ 212 w 533"/>
                <a:gd name="T63" fmla="*/ 165 h 1227"/>
                <a:gd name="T64" fmla="*/ 169 w 533"/>
                <a:gd name="T65" fmla="*/ 191 h 1227"/>
                <a:gd name="T66" fmla="*/ 105 w 533"/>
                <a:gd name="T67" fmla="*/ 251 h 1227"/>
                <a:gd name="T68" fmla="*/ 46 w 533"/>
                <a:gd name="T69" fmla="*/ 360 h 1227"/>
                <a:gd name="T70" fmla="*/ 25 w 533"/>
                <a:gd name="T71" fmla="*/ 463 h 1227"/>
                <a:gd name="T72" fmla="*/ 400 w 533"/>
                <a:gd name="T73" fmla="*/ 401 h 1227"/>
                <a:gd name="T74" fmla="*/ 407 w 533"/>
                <a:gd name="T75" fmla="*/ 349 h 1227"/>
                <a:gd name="T76" fmla="*/ 403 w 533"/>
                <a:gd name="T77" fmla="*/ 42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3" h="1227">
                  <a:moveTo>
                    <a:pt x="44" y="526"/>
                  </a:moveTo>
                  <a:cubicBezTo>
                    <a:pt x="62" y="534"/>
                    <a:pt x="56" y="513"/>
                    <a:pt x="56" y="513"/>
                  </a:cubicBezTo>
                  <a:cubicBezTo>
                    <a:pt x="36" y="505"/>
                    <a:pt x="46" y="479"/>
                    <a:pt x="46" y="479"/>
                  </a:cubicBezTo>
                  <a:cubicBezTo>
                    <a:pt x="50" y="472"/>
                    <a:pt x="61" y="482"/>
                    <a:pt x="61" y="482"/>
                  </a:cubicBezTo>
                  <a:cubicBezTo>
                    <a:pt x="77" y="478"/>
                    <a:pt x="64" y="448"/>
                    <a:pt x="64" y="448"/>
                  </a:cubicBezTo>
                  <a:cubicBezTo>
                    <a:pt x="58" y="436"/>
                    <a:pt x="64" y="419"/>
                    <a:pt x="64" y="419"/>
                  </a:cubicBezTo>
                  <a:cubicBezTo>
                    <a:pt x="87" y="392"/>
                    <a:pt x="120" y="314"/>
                    <a:pt x="120" y="314"/>
                  </a:cubicBezTo>
                  <a:cubicBezTo>
                    <a:pt x="123" y="314"/>
                    <a:pt x="135" y="294"/>
                    <a:pt x="135" y="294"/>
                  </a:cubicBezTo>
                  <a:cubicBezTo>
                    <a:pt x="155" y="275"/>
                    <a:pt x="156" y="311"/>
                    <a:pt x="156" y="311"/>
                  </a:cubicBezTo>
                  <a:cubicBezTo>
                    <a:pt x="163" y="325"/>
                    <a:pt x="174" y="351"/>
                    <a:pt x="174" y="351"/>
                  </a:cubicBezTo>
                  <a:cubicBezTo>
                    <a:pt x="162" y="366"/>
                    <a:pt x="168" y="402"/>
                    <a:pt x="168" y="402"/>
                  </a:cubicBezTo>
                  <a:cubicBezTo>
                    <a:pt x="148" y="423"/>
                    <a:pt x="148" y="502"/>
                    <a:pt x="148" y="502"/>
                  </a:cubicBezTo>
                  <a:cubicBezTo>
                    <a:pt x="146" y="524"/>
                    <a:pt x="156" y="548"/>
                    <a:pt x="156" y="548"/>
                  </a:cubicBezTo>
                  <a:cubicBezTo>
                    <a:pt x="142" y="556"/>
                    <a:pt x="140" y="595"/>
                    <a:pt x="140" y="595"/>
                  </a:cubicBezTo>
                  <a:cubicBezTo>
                    <a:pt x="127" y="627"/>
                    <a:pt x="147" y="663"/>
                    <a:pt x="147" y="663"/>
                  </a:cubicBezTo>
                  <a:cubicBezTo>
                    <a:pt x="153" y="673"/>
                    <a:pt x="153" y="712"/>
                    <a:pt x="153" y="712"/>
                  </a:cubicBezTo>
                  <a:cubicBezTo>
                    <a:pt x="153" y="761"/>
                    <a:pt x="171" y="781"/>
                    <a:pt x="171" y="781"/>
                  </a:cubicBezTo>
                  <a:cubicBezTo>
                    <a:pt x="169" y="800"/>
                    <a:pt x="179" y="816"/>
                    <a:pt x="179" y="816"/>
                  </a:cubicBezTo>
                  <a:cubicBezTo>
                    <a:pt x="184" y="824"/>
                    <a:pt x="186" y="880"/>
                    <a:pt x="186" y="880"/>
                  </a:cubicBezTo>
                  <a:cubicBezTo>
                    <a:pt x="171" y="951"/>
                    <a:pt x="186" y="990"/>
                    <a:pt x="186" y="990"/>
                  </a:cubicBezTo>
                  <a:cubicBezTo>
                    <a:pt x="186" y="1015"/>
                    <a:pt x="213" y="1141"/>
                    <a:pt x="213" y="1141"/>
                  </a:cubicBezTo>
                  <a:cubicBezTo>
                    <a:pt x="194" y="1187"/>
                    <a:pt x="213" y="1227"/>
                    <a:pt x="213" y="1227"/>
                  </a:cubicBezTo>
                  <a:cubicBezTo>
                    <a:pt x="268" y="1227"/>
                    <a:pt x="268" y="1227"/>
                    <a:pt x="268" y="1227"/>
                  </a:cubicBezTo>
                  <a:cubicBezTo>
                    <a:pt x="272" y="1221"/>
                    <a:pt x="265" y="1182"/>
                    <a:pt x="265" y="1182"/>
                  </a:cubicBezTo>
                  <a:cubicBezTo>
                    <a:pt x="266" y="1176"/>
                    <a:pt x="256" y="1161"/>
                    <a:pt x="256" y="1161"/>
                  </a:cubicBezTo>
                  <a:cubicBezTo>
                    <a:pt x="259" y="1146"/>
                    <a:pt x="246" y="1129"/>
                    <a:pt x="246" y="1129"/>
                  </a:cubicBezTo>
                  <a:cubicBezTo>
                    <a:pt x="247" y="1048"/>
                    <a:pt x="247" y="1048"/>
                    <a:pt x="247" y="1048"/>
                  </a:cubicBezTo>
                  <a:cubicBezTo>
                    <a:pt x="255" y="1025"/>
                    <a:pt x="252" y="944"/>
                    <a:pt x="252" y="944"/>
                  </a:cubicBezTo>
                  <a:cubicBezTo>
                    <a:pt x="250" y="941"/>
                    <a:pt x="249" y="908"/>
                    <a:pt x="249" y="908"/>
                  </a:cubicBezTo>
                  <a:cubicBezTo>
                    <a:pt x="248" y="898"/>
                    <a:pt x="251" y="880"/>
                    <a:pt x="251" y="880"/>
                  </a:cubicBezTo>
                  <a:cubicBezTo>
                    <a:pt x="257" y="869"/>
                    <a:pt x="256" y="758"/>
                    <a:pt x="256" y="758"/>
                  </a:cubicBezTo>
                  <a:cubicBezTo>
                    <a:pt x="260" y="754"/>
                    <a:pt x="262" y="748"/>
                    <a:pt x="262" y="727"/>
                  </a:cubicBezTo>
                  <a:cubicBezTo>
                    <a:pt x="262" y="726"/>
                    <a:pt x="262" y="725"/>
                    <a:pt x="262" y="724"/>
                  </a:cubicBezTo>
                  <a:cubicBezTo>
                    <a:pt x="263" y="707"/>
                    <a:pt x="268" y="717"/>
                    <a:pt x="268" y="717"/>
                  </a:cubicBezTo>
                  <a:cubicBezTo>
                    <a:pt x="268" y="720"/>
                    <a:pt x="273" y="739"/>
                    <a:pt x="273" y="739"/>
                  </a:cubicBezTo>
                  <a:cubicBezTo>
                    <a:pt x="276" y="747"/>
                    <a:pt x="273" y="806"/>
                    <a:pt x="273" y="806"/>
                  </a:cubicBezTo>
                  <a:cubicBezTo>
                    <a:pt x="264" y="820"/>
                    <a:pt x="268" y="845"/>
                    <a:pt x="268" y="845"/>
                  </a:cubicBezTo>
                  <a:cubicBezTo>
                    <a:pt x="269" y="900"/>
                    <a:pt x="307" y="900"/>
                    <a:pt x="307" y="900"/>
                  </a:cubicBezTo>
                  <a:cubicBezTo>
                    <a:pt x="338" y="898"/>
                    <a:pt x="352" y="820"/>
                    <a:pt x="352" y="820"/>
                  </a:cubicBezTo>
                  <a:cubicBezTo>
                    <a:pt x="361" y="812"/>
                    <a:pt x="359" y="765"/>
                    <a:pt x="359" y="765"/>
                  </a:cubicBezTo>
                  <a:cubicBezTo>
                    <a:pt x="370" y="748"/>
                    <a:pt x="368" y="701"/>
                    <a:pt x="368" y="701"/>
                  </a:cubicBezTo>
                  <a:cubicBezTo>
                    <a:pt x="386" y="689"/>
                    <a:pt x="400" y="651"/>
                    <a:pt x="400" y="651"/>
                  </a:cubicBezTo>
                  <a:cubicBezTo>
                    <a:pt x="401" y="559"/>
                    <a:pt x="401" y="559"/>
                    <a:pt x="401" y="559"/>
                  </a:cubicBezTo>
                  <a:cubicBezTo>
                    <a:pt x="393" y="547"/>
                    <a:pt x="395" y="536"/>
                    <a:pt x="395" y="536"/>
                  </a:cubicBezTo>
                  <a:cubicBezTo>
                    <a:pt x="404" y="532"/>
                    <a:pt x="396" y="498"/>
                    <a:pt x="396" y="498"/>
                  </a:cubicBezTo>
                  <a:cubicBezTo>
                    <a:pt x="388" y="462"/>
                    <a:pt x="397" y="465"/>
                    <a:pt x="397" y="465"/>
                  </a:cubicBezTo>
                  <a:cubicBezTo>
                    <a:pt x="463" y="456"/>
                    <a:pt x="508" y="426"/>
                    <a:pt x="508" y="426"/>
                  </a:cubicBezTo>
                  <a:cubicBezTo>
                    <a:pt x="533" y="408"/>
                    <a:pt x="508" y="377"/>
                    <a:pt x="508" y="377"/>
                  </a:cubicBezTo>
                  <a:cubicBezTo>
                    <a:pt x="499" y="370"/>
                    <a:pt x="475" y="333"/>
                    <a:pt x="475" y="333"/>
                  </a:cubicBezTo>
                  <a:cubicBezTo>
                    <a:pt x="474" y="323"/>
                    <a:pt x="452" y="300"/>
                    <a:pt x="452" y="300"/>
                  </a:cubicBezTo>
                  <a:cubicBezTo>
                    <a:pt x="447" y="296"/>
                    <a:pt x="436" y="280"/>
                    <a:pt x="436" y="280"/>
                  </a:cubicBezTo>
                  <a:cubicBezTo>
                    <a:pt x="431" y="248"/>
                    <a:pt x="393" y="210"/>
                    <a:pt x="393" y="210"/>
                  </a:cubicBezTo>
                  <a:cubicBezTo>
                    <a:pt x="385" y="207"/>
                    <a:pt x="373" y="195"/>
                    <a:pt x="373" y="195"/>
                  </a:cubicBezTo>
                  <a:cubicBezTo>
                    <a:pt x="360" y="178"/>
                    <a:pt x="340" y="176"/>
                    <a:pt x="340" y="176"/>
                  </a:cubicBezTo>
                  <a:cubicBezTo>
                    <a:pt x="327" y="179"/>
                    <a:pt x="307" y="175"/>
                    <a:pt x="307" y="175"/>
                  </a:cubicBezTo>
                  <a:cubicBezTo>
                    <a:pt x="292" y="165"/>
                    <a:pt x="301" y="143"/>
                    <a:pt x="301" y="143"/>
                  </a:cubicBezTo>
                  <a:cubicBezTo>
                    <a:pt x="310" y="141"/>
                    <a:pt x="309" y="121"/>
                    <a:pt x="309" y="121"/>
                  </a:cubicBezTo>
                  <a:cubicBezTo>
                    <a:pt x="323" y="95"/>
                    <a:pt x="307" y="91"/>
                    <a:pt x="307" y="91"/>
                  </a:cubicBezTo>
                  <a:cubicBezTo>
                    <a:pt x="311" y="82"/>
                    <a:pt x="307" y="51"/>
                    <a:pt x="307" y="51"/>
                  </a:cubicBezTo>
                  <a:cubicBezTo>
                    <a:pt x="305" y="0"/>
                    <a:pt x="241" y="3"/>
                    <a:pt x="241" y="3"/>
                  </a:cubicBezTo>
                  <a:cubicBezTo>
                    <a:pt x="184" y="10"/>
                    <a:pt x="197" y="88"/>
                    <a:pt x="197" y="88"/>
                  </a:cubicBezTo>
                  <a:cubicBezTo>
                    <a:pt x="184" y="100"/>
                    <a:pt x="195" y="117"/>
                    <a:pt x="195" y="117"/>
                  </a:cubicBezTo>
                  <a:cubicBezTo>
                    <a:pt x="195" y="120"/>
                    <a:pt x="198" y="134"/>
                    <a:pt x="198" y="134"/>
                  </a:cubicBezTo>
                  <a:cubicBezTo>
                    <a:pt x="212" y="151"/>
                    <a:pt x="212" y="165"/>
                    <a:pt x="212" y="165"/>
                  </a:cubicBezTo>
                  <a:cubicBezTo>
                    <a:pt x="217" y="168"/>
                    <a:pt x="217" y="181"/>
                    <a:pt x="217" y="181"/>
                  </a:cubicBezTo>
                  <a:cubicBezTo>
                    <a:pt x="191" y="178"/>
                    <a:pt x="169" y="191"/>
                    <a:pt x="169" y="191"/>
                  </a:cubicBezTo>
                  <a:cubicBezTo>
                    <a:pt x="166" y="200"/>
                    <a:pt x="150" y="207"/>
                    <a:pt x="150" y="207"/>
                  </a:cubicBezTo>
                  <a:cubicBezTo>
                    <a:pt x="111" y="211"/>
                    <a:pt x="105" y="251"/>
                    <a:pt x="105" y="251"/>
                  </a:cubicBezTo>
                  <a:cubicBezTo>
                    <a:pt x="95" y="260"/>
                    <a:pt x="82" y="279"/>
                    <a:pt x="82" y="279"/>
                  </a:cubicBezTo>
                  <a:cubicBezTo>
                    <a:pt x="61" y="299"/>
                    <a:pt x="46" y="360"/>
                    <a:pt x="46" y="360"/>
                  </a:cubicBezTo>
                  <a:cubicBezTo>
                    <a:pt x="46" y="375"/>
                    <a:pt x="38" y="424"/>
                    <a:pt x="38" y="424"/>
                  </a:cubicBezTo>
                  <a:cubicBezTo>
                    <a:pt x="30" y="433"/>
                    <a:pt x="25" y="463"/>
                    <a:pt x="25" y="463"/>
                  </a:cubicBezTo>
                  <a:cubicBezTo>
                    <a:pt x="0" y="497"/>
                    <a:pt x="44" y="526"/>
                    <a:pt x="44" y="526"/>
                  </a:cubicBezTo>
                  <a:close/>
                  <a:moveTo>
                    <a:pt x="400" y="401"/>
                  </a:moveTo>
                  <a:cubicBezTo>
                    <a:pt x="400" y="401"/>
                    <a:pt x="401" y="349"/>
                    <a:pt x="406" y="345"/>
                  </a:cubicBezTo>
                  <a:cubicBezTo>
                    <a:pt x="407" y="349"/>
                    <a:pt x="407" y="349"/>
                    <a:pt x="407" y="349"/>
                  </a:cubicBezTo>
                  <a:cubicBezTo>
                    <a:pt x="407" y="349"/>
                    <a:pt x="450" y="381"/>
                    <a:pt x="448" y="389"/>
                  </a:cubicBezTo>
                  <a:cubicBezTo>
                    <a:pt x="448" y="389"/>
                    <a:pt x="420" y="415"/>
                    <a:pt x="403" y="423"/>
                  </a:cubicBezTo>
                  <a:cubicBezTo>
                    <a:pt x="403" y="423"/>
                    <a:pt x="394" y="429"/>
                    <a:pt x="400" y="4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xmlns="" id="{4FD5B8FE-C543-4C4C-8117-23F6C653B11E}"/>
                </a:ext>
              </a:extLst>
            </p:cNvPr>
            <p:cNvSpPr>
              <a:spLocks noEditPoints="1"/>
            </p:cNvSpPr>
            <p:nvPr/>
          </p:nvSpPr>
          <p:spPr bwMode="auto">
            <a:xfrm>
              <a:off x="1753" y="1773"/>
              <a:ext cx="809" cy="1866"/>
            </a:xfrm>
            <a:custGeom>
              <a:avLst/>
              <a:gdLst>
                <a:gd name="T0" fmla="*/ 56 w 530"/>
                <a:gd name="T1" fmla="*/ 510 h 1221"/>
                <a:gd name="T2" fmla="*/ 60 w 530"/>
                <a:gd name="T3" fmla="*/ 480 h 1221"/>
                <a:gd name="T4" fmla="*/ 63 w 530"/>
                <a:gd name="T5" fmla="*/ 418 h 1221"/>
                <a:gd name="T6" fmla="*/ 135 w 530"/>
                <a:gd name="T7" fmla="*/ 293 h 1221"/>
                <a:gd name="T8" fmla="*/ 173 w 530"/>
                <a:gd name="T9" fmla="*/ 350 h 1221"/>
                <a:gd name="T10" fmla="*/ 147 w 530"/>
                <a:gd name="T11" fmla="*/ 499 h 1221"/>
                <a:gd name="T12" fmla="*/ 139 w 530"/>
                <a:gd name="T13" fmla="*/ 592 h 1221"/>
                <a:gd name="T14" fmla="*/ 152 w 530"/>
                <a:gd name="T15" fmla="*/ 709 h 1221"/>
                <a:gd name="T16" fmla="*/ 178 w 530"/>
                <a:gd name="T17" fmla="*/ 813 h 1221"/>
                <a:gd name="T18" fmla="*/ 184 w 530"/>
                <a:gd name="T19" fmla="*/ 986 h 1221"/>
                <a:gd name="T20" fmla="*/ 212 w 530"/>
                <a:gd name="T21" fmla="*/ 1221 h 1221"/>
                <a:gd name="T22" fmla="*/ 264 w 530"/>
                <a:gd name="T23" fmla="*/ 1176 h 1221"/>
                <a:gd name="T24" fmla="*/ 244 w 530"/>
                <a:gd name="T25" fmla="*/ 1124 h 1221"/>
                <a:gd name="T26" fmla="*/ 250 w 530"/>
                <a:gd name="T27" fmla="*/ 940 h 1221"/>
                <a:gd name="T28" fmla="*/ 249 w 530"/>
                <a:gd name="T29" fmla="*/ 876 h 1221"/>
                <a:gd name="T30" fmla="*/ 261 w 530"/>
                <a:gd name="T31" fmla="*/ 724 h 1221"/>
                <a:gd name="T32" fmla="*/ 267 w 530"/>
                <a:gd name="T33" fmla="*/ 713 h 1221"/>
                <a:gd name="T34" fmla="*/ 271 w 530"/>
                <a:gd name="T35" fmla="*/ 803 h 1221"/>
                <a:gd name="T36" fmla="*/ 305 w 530"/>
                <a:gd name="T37" fmla="*/ 896 h 1221"/>
                <a:gd name="T38" fmla="*/ 357 w 530"/>
                <a:gd name="T39" fmla="*/ 762 h 1221"/>
                <a:gd name="T40" fmla="*/ 397 w 530"/>
                <a:gd name="T41" fmla="*/ 648 h 1221"/>
                <a:gd name="T42" fmla="*/ 392 w 530"/>
                <a:gd name="T43" fmla="*/ 534 h 1221"/>
                <a:gd name="T44" fmla="*/ 395 w 530"/>
                <a:gd name="T45" fmla="*/ 463 h 1221"/>
                <a:gd name="T46" fmla="*/ 505 w 530"/>
                <a:gd name="T47" fmla="*/ 375 h 1221"/>
                <a:gd name="T48" fmla="*/ 449 w 530"/>
                <a:gd name="T49" fmla="*/ 299 h 1221"/>
                <a:gd name="T50" fmla="*/ 391 w 530"/>
                <a:gd name="T51" fmla="*/ 209 h 1221"/>
                <a:gd name="T52" fmla="*/ 338 w 530"/>
                <a:gd name="T53" fmla="*/ 176 h 1221"/>
                <a:gd name="T54" fmla="*/ 299 w 530"/>
                <a:gd name="T55" fmla="*/ 142 h 1221"/>
                <a:gd name="T56" fmla="*/ 305 w 530"/>
                <a:gd name="T57" fmla="*/ 91 h 1221"/>
                <a:gd name="T58" fmla="*/ 240 w 530"/>
                <a:gd name="T59" fmla="*/ 3 h 1221"/>
                <a:gd name="T60" fmla="*/ 194 w 530"/>
                <a:gd name="T61" fmla="*/ 116 h 1221"/>
                <a:gd name="T62" fmla="*/ 211 w 530"/>
                <a:gd name="T63" fmla="*/ 164 h 1221"/>
                <a:gd name="T64" fmla="*/ 168 w 530"/>
                <a:gd name="T65" fmla="*/ 190 h 1221"/>
                <a:gd name="T66" fmla="*/ 104 w 530"/>
                <a:gd name="T67" fmla="*/ 250 h 1221"/>
                <a:gd name="T68" fmla="*/ 46 w 530"/>
                <a:gd name="T69" fmla="*/ 359 h 1221"/>
                <a:gd name="T70" fmla="*/ 25 w 530"/>
                <a:gd name="T71" fmla="*/ 461 h 1221"/>
                <a:gd name="T72" fmla="*/ 398 w 530"/>
                <a:gd name="T73" fmla="*/ 399 h 1221"/>
                <a:gd name="T74" fmla="*/ 405 w 530"/>
                <a:gd name="T75" fmla="*/ 347 h 1221"/>
                <a:gd name="T76" fmla="*/ 401 w 530"/>
                <a:gd name="T77" fmla="*/ 421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0" h="1221">
                  <a:moveTo>
                    <a:pt x="43" y="524"/>
                  </a:moveTo>
                  <a:cubicBezTo>
                    <a:pt x="62" y="531"/>
                    <a:pt x="56" y="510"/>
                    <a:pt x="56" y="510"/>
                  </a:cubicBezTo>
                  <a:cubicBezTo>
                    <a:pt x="36" y="503"/>
                    <a:pt x="46" y="477"/>
                    <a:pt x="46" y="477"/>
                  </a:cubicBezTo>
                  <a:cubicBezTo>
                    <a:pt x="49" y="470"/>
                    <a:pt x="60" y="480"/>
                    <a:pt x="60" y="480"/>
                  </a:cubicBezTo>
                  <a:cubicBezTo>
                    <a:pt x="76" y="476"/>
                    <a:pt x="63" y="446"/>
                    <a:pt x="63" y="446"/>
                  </a:cubicBezTo>
                  <a:cubicBezTo>
                    <a:pt x="57" y="434"/>
                    <a:pt x="63" y="418"/>
                    <a:pt x="63" y="418"/>
                  </a:cubicBezTo>
                  <a:cubicBezTo>
                    <a:pt x="87" y="390"/>
                    <a:pt x="119" y="312"/>
                    <a:pt x="119" y="312"/>
                  </a:cubicBezTo>
                  <a:cubicBezTo>
                    <a:pt x="123" y="312"/>
                    <a:pt x="135" y="293"/>
                    <a:pt x="135" y="293"/>
                  </a:cubicBezTo>
                  <a:cubicBezTo>
                    <a:pt x="154" y="274"/>
                    <a:pt x="155" y="310"/>
                    <a:pt x="155" y="310"/>
                  </a:cubicBezTo>
                  <a:cubicBezTo>
                    <a:pt x="162" y="324"/>
                    <a:pt x="173" y="350"/>
                    <a:pt x="173" y="350"/>
                  </a:cubicBezTo>
                  <a:cubicBezTo>
                    <a:pt x="161" y="364"/>
                    <a:pt x="167" y="400"/>
                    <a:pt x="167" y="400"/>
                  </a:cubicBezTo>
                  <a:cubicBezTo>
                    <a:pt x="147" y="421"/>
                    <a:pt x="147" y="499"/>
                    <a:pt x="147" y="499"/>
                  </a:cubicBezTo>
                  <a:cubicBezTo>
                    <a:pt x="145" y="522"/>
                    <a:pt x="155" y="545"/>
                    <a:pt x="155" y="545"/>
                  </a:cubicBezTo>
                  <a:cubicBezTo>
                    <a:pt x="141" y="554"/>
                    <a:pt x="139" y="592"/>
                    <a:pt x="139" y="592"/>
                  </a:cubicBezTo>
                  <a:cubicBezTo>
                    <a:pt x="126" y="624"/>
                    <a:pt x="146" y="660"/>
                    <a:pt x="146" y="660"/>
                  </a:cubicBezTo>
                  <a:cubicBezTo>
                    <a:pt x="152" y="670"/>
                    <a:pt x="152" y="709"/>
                    <a:pt x="152" y="709"/>
                  </a:cubicBezTo>
                  <a:cubicBezTo>
                    <a:pt x="152" y="758"/>
                    <a:pt x="170" y="778"/>
                    <a:pt x="170" y="778"/>
                  </a:cubicBezTo>
                  <a:cubicBezTo>
                    <a:pt x="168" y="796"/>
                    <a:pt x="178" y="813"/>
                    <a:pt x="178" y="813"/>
                  </a:cubicBezTo>
                  <a:cubicBezTo>
                    <a:pt x="182" y="820"/>
                    <a:pt x="184" y="876"/>
                    <a:pt x="184" y="876"/>
                  </a:cubicBezTo>
                  <a:cubicBezTo>
                    <a:pt x="170" y="946"/>
                    <a:pt x="184" y="986"/>
                    <a:pt x="184" y="986"/>
                  </a:cubicBezTo>
                  <a:cubicBezTo>
                    <a:pt x="184" y="1011"/>
                    <a:pt x="212" y="1136"/>
                    <a:pt x="212" y="1136"/>
                  </a:cubicBezTo>
                  <a:cubicBezTo>
                    <a:pt x="193" y="1181"/>
                    <a:pt x="212" y="1221"/>
                    <a:pt x="212" y="1221"/>
                  </a:cubicBezTo>
                  <a:cubicBezTo>
                    <a:pt x="267" y="1221"/>
                    <a:pt x="267" y="1221"/>
                    <a:pt x="267" y="1221"/>
                  </a:cubicBezTo>
                  <a:cubicBezTo>
                    <a:pt x="270" y="1215"/>
                    <a:pt x="264" y="1176"/>
                    <a:pt x="264" y="1176"/>
                  </a:cubicBezTo>
                  <a:cubicBezTo>
                    <a:pt x="265" y="1170"/>
                    <a:pt x="254" y="1156"/>
                    <a:pt x="254" y="1156"/>
                  </a:cubicBezTo>
                  <a:cubicBezTo>
                    <a:pt x="257" y="1141"/>
                    <a:pt x="244" y="1124"/>
                    <a:pt x="244" y="1124"/>
                  </a:cubicBezTo>
                  <a:cubicBezTo>
                    <a:pt x="245" y="1043"/>
                    <a:pt x="245" y="1043"/>
                    <a:pt x="245" y="1043"/>
                  </a:cubicBezTo>
                  <a:cubicBezTo>
                    <a:pt x="253" y="1020"/>
                    <a:pt x="250" y="940"/>
                    <a:pt x="250" y="940"/>
                  </a:cubicBezTo>
                  <a:cubicBezTo>
                    <a:pt x="249" y="936"/>
                    <a:pt x="248" y="904"/>
                    <a:pt x="248" y="904"/>
                  </a:cubicBezTo>
                  <a:cubicBezTo>
                    <a:pt x="246" y="894"/>
                    <a:pt x="249" y="876"/>
                    <a:pt x="249" y="876"/>
                  </a:cubicBezTo>
                  <a:cubicBezTo>
                    <a:pt x="256" y="865"/>
                    <a:pt x="254" y="755"/>
                    <a:pt x="254" y="755"/>
                  </a:cubicBezTo>
                  <a:cubicBezTo>
                    <a:pt x="258" y="751"/>
                    <a:pt x="261" y="745"/>
                    <a:pt x="261" y="724"/>
                  </a:cubicBezTo>
                  <a:cubicBezTo>
                    <a:pt x="261" y="723"/>
                    <a:pt x="261" y="722"/>
                    <a:pt x="261" y="721"/>
                  </a:cubicBezTo>
                  <a:cubicBezTo>
                    <a:pt x="261" y="704"/>
                    <a:pt x="267" y="713"/>
                    <a:pt x="267" y="713"/>
                  </a:cubicBezTo>
                  <a:cubicBezTo>
                    <a:pt x="266" y="717"/>
                    <a:pt x="271" y="736"/>
                    <a:pt x="271" y="736"/>
                  </a:cubicBezTo>
                  <a:cubicBezTo>
                    <a:pt x="275" y="743"/>
                    <a:pt x="271" y="803"/>
                    <a:pt x="271" y="803"/>
                  </a:cubicBezTo>
                  <a:cubicBezTo>
                    <a:pt x="262" y="816"/>
                    <a:pt x="267" y="841"/>
                    <a:pt x="267" y="841"/>
                  </a:cubicBezTo>
                  <a:cubicBezTo>
                    <a:pt x="268" y="896"/>
                    <a:pt x="305" y="896"/>
                    <a:pt x="305" y="896"/>
                  </a:cubicBezTo>
                  <a:cubicBezTo>
                    <a:pt x="336" y="894"/>
                    <a:pt x="350" y="816"/>
                    <a:pt x="350" y="816"/>
                  </a:cubicBezTo>
                  <a:cubicBezTo>
                    <a:pt x="359" y="808"/>
                    <a:pt x="357" y="762"/>
                    <a:pt x="357" y="762"/>
                  </a:cubicBezTo>
                  <a:cubicBezTo>
                    <a:pt x="368" y="745"/>
                    <a:pt x="366" y="697"/>
                    <a:pt x="366" y="697"/>
                  </a:cubicBezTo>
                  <a:cubicBezTo>
                    <a:pt x="384" y="686"/>
                    <a:pt x="397" y="648"/>
                    <a:pt x="397" y="648"/>
                  </a:cubicBezTo>
                  <a:cubicBezTo>
                    <a:pt x="399" y="557"/>
                    <a:pt x="399" y="557"/>
                    <a:pt x="399" y="557"/>
                  </a:cubicBezTo>
                  <a:cubicBezTo>
                    <a:pt x="391" y="544"/>
                    <a:pt x="392" y="534"/>
                    <a:pt x="392" y="534"/>
                  </a:cubicBezTo>
                  <a:cubicBezTo>
                    <a:pt x="402" y="530"/>
                    <a:pt x="394" y="496"/>
                    <a:pt x="394" y="496"/>
                  </a:cubicBezTo>
                  <a:cubicBezTo>
                    <a:pt x="386" y="460"/>
                    <a:pt x="395" y="463"/>
                    <a:pt x="395" y="463"/>
                  </a:cubicBezTo>
                  <a:cubicBezTo>
                    <a:pt x="461" y="454"/>
                    <a:pt x="505" y="424"/>
                    <a:pt x="505" y="424"/>
                  </a:cubicBezTo>
                  <a:cubicBezTo>
                    <a:pt x="530" y="406"/>
                    <a:pt x="505" y="375"/>
                    <a:pt x="505" y="375"/>
                  </a:cubicBezTo>
                  <a:cubicBezTo>
                    <a:pt x="496" y="369"/>
                    <a:pt x="473" y="332"/>
                    <a:pt x="473" y="332"/>
                  </a:cubicBezTo>
                  <a:cubicBezTo>
                    <a:pt x="472" y="322"/>
                    <a:pt x="449" y="299"/>
                    <a:pt x="449" y="299"/>
                  </a:cubicBezTo>
                  <a:cubicBezTo>
                    <a:pt x="444" y="295"/>
                    <a:pt x="433" y="278"/>
                    <a:pt x="433" y="278"/>
                  </a:cubicBezTo>
                  <a:cubicBezTo>
                    <a:pt x="429" y="247"/>
                    <a:pt x="391" y="209"/>
                    <a:pt x="391" y="209"/>
                  </a:cubicBezTo>
                  <a:cubicBezTo>
                    <a:pt x="383" y="206"/>
                    <a:pt x="371" y="194"/>
                    <a:pt x="371" y="194"/>
                  </a:cubicBezTo>
                  <a:cubicBezTo>
                    <a:pt x="358" y="177"/>
                    <a:pt x="338" y="176"/>
                    <a:pt x="338" y="176"/>
                  </a:cubicBezTo>
                  <a:cubicBezTo>
                    <a:pt x="326" y="178"/>
                    <a:pt x="305" y="174"/>
                    <a:pt x="305" y="174"/>
                  </a:cubicBezTo>
                  <a:cubicBezTo>
                    <a:pt x="291" y="164"/>
                    <a:pt x="299" y="142"/>
                    <a:pt x="299" y="142"/>
                  </a:cubicBezTo>
                  <a:cubicBezTo>
                    <a:pt x="308" y="140"/>
                    <a:pt x="307" y="120"/>
                    <a:pt x="307" y="120"/>
                  </a:cubicBezTo>
                  <a:cubicBezTo>
                    <a:pt x="321" y="95"/>
                    <a:pt x="305" y="91"/>
                    <a:pt x="305" y="91"/>
                  </a:cubicBezTo>
                  <a:cubicBezTo>
                    <a:pt x="310" y="82"/>
                    <a:pt x="305" y="51"/>
                    <a:pt x="305" y="51"/>
                  </a:cubicBezTo>
                  <a:cubicBezTo>
                    <a:pt x="304" y="0"/>
                    <a:pt x="240" y="3"/>
                    <a:pt x="240" y="3"/>
                  </a:cubicBezTo>
                  <a:cubicBezTo>
                    <a:pt x="183" y="10"/>
                    <a:pt x="196" y="88"/>
                    <a:pt x="196" y="88"/>
                  </a:cubicBezTo>
                  <a:cubicBezTo>
                    <a:pt x="183" y="99"/>
                    <a:pt x="194" y="116"/>
                    <a:pt x="194" y="116"/>
                  </a:cubicBezTo>
                  <a:cubicBezTo>
                    <a:pt x="194" y="120"/>
                    <a:pt x="197" y="133"/>
                    <a:pt x="197" y="133"/>
                  </a:cubicBezTo>
                  <a:cubicBezTo>
                    <a:pt x="211" y="150"/>
                    <a:pt x="211" y="164"/>
                    <a:pt x="211" y="164"/>
                  </a:cubicBezTo>
                  <a:cubicBezTo>
                    <a:pt x="216" y="167"/>
                    <a:pt x="216" y="181"/>
                    <a:pt x="216" y="181"/>
                  </a:cubicBezTo>
                  <a:cubicBezTo>
                    <a:pt x="190" y="177"/>
                    <a:pt x="168" y="190"/>
                    <a:pt x="168" y="190"/>
                  </a:cubicBezTo>
                  <a:cubicBezTo>
                    <a:pt x="165" y="199"/>
                    <a:pt x="149" y="207"/>
                    <a:pt x="149" y="207"/>
                  </a:cubicBezTo>
                  <a:cubicBezTo>
                    <a:pt x="110" y="210"/>
                    <a:pt x="104" y="250"/>
                    <a:pt x="104" y="250"/>
                  </a:cubicBezTo>
                  <a:cubicBezTo>
                    <a:pt x="95" y="259"/>
                    <a:pt x="82" y="278"/>
                    <a:pt x="82" y="278"/>
                  </a:cubicBezTo>
                  <a:cubicBezTo>
                    <a:pt x="60" y="298"/>
                    <a:pt x="46" y="359"/>
                    <a:pt x="46" y="359"/>
                  </a:cubicBezTo>
                  <a:cubicBezTo>
                    <a:pt x="46" y="374"/>
                    <a:pt x="38" y="423"/>
                    <a:pt x="38" y="423"/>
                  </a:cubicBezTo>
                  <a:cubicBezTo>
                    <a:pt x="30" y="431"/>
                    <a:pt x="25" y="461"/>
                    <a:pt x="25" y="461"/>
                  </a:cubicBezTo>
                  <a:cubicBezTo>
                    <a:pt x="0" y="494"/>
                    <a:pt x="43" y="524"/>
                    <a:pt x="43" y="524"/>
                  </a:cubicBezTo>
                  <a:close/>
                  <a:moveTo>
                    <a:pt x="398" y="399"/>
                  </a:moveTo>
                  <a:cubicBezTo>
                    <a:pt x="398" y="399"/>
                    <a:pt x="399" y="347"/>
                    <a:pt x="404" y="343"/>
                  </a:cubicBezTo>
                  <a:cubicBezTo>
                    <a:pt x="405" y="347"/>
                    <a:pt x="405" y="347"/>
                    <a:pt x="405" y="347"/>
                  </a:cubicBezTo>
                  <a:cubicBezTo>
                    <a:pt x="405" y="347"/>
                    <a:pt x="448" y="379"/>
                    <a:pt x="445" y="387"/>
                  </a:cubicBezTo>
                  <a:cubicBezTo>
                    <a:pt x="445" y="387"/>
                    <a:pt x="418" y="414"/>
                    <a:pt x="401" y="421"/>
                  </a:cubicBezTo>
                  <a:cubicBezTo>
                    <a:pt x="401" y="421"/>
                    <a:pt x="392" y="427"/>
                    <a:pt x="398"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xmlns="" id="{ED6D8282-3DB9-4AA0-B81A-3278D7F7455F}"/>
                </a:ext>
              </a:extLst>
            </p:cNvPr>
            <p:cNvSpPr>
              <a:spLocks/>
            </p:cNvSpPr>
            <p:nvPr/>
          </p:nvSpPr>
          <p:spPr bwMode="auto">
            <a:xfrm>
              <a:off x="2498" y="1720"/>
              <a:ext cx="932" cy="1970"/>
            </a:xfrm>
            <a:custGeom>
              <a:avLst/>
              <a:gdLst>
                <a:gd name="T0" fmla="*/ 522 w 610"/>
                <a:gd name="T1" fmla="*/ 465 h 1289"/>
                <a:gd name="T2" fmla="*/ 533 w 610"/>
                <a:gd name="T3" fmla="*/ 511 h 1289"/>
                <a:gd name="T4" fmla="*/ 546 w 610"/>
                <a:gd name="T5" fmla="*/ 470 h 1289"/>
                <a:gd name="T6" fmla="*/ 564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60 w 610"/>
                <a:gd name="T19" fmla="*/ 126 h 1289"/>
                <a:gd name="T20" fmla="*/ 357 w 610"/>
                <a:gd name="T21" fmla="*/ 92 h 1289"/>
                <a:gd name="T22" fmla="*/ 315 w 610"/>
                <a:gd name="T23" fmla="*/ 22 h 1289"/>
                <a:gd name="T24" fmla="*/ 223 w 610"/>
                <a:gd name="T25" fmla="*/ 129 h 1289"/>
                <a:gd name="T26" fmla="*/ 175 w 610"/>
                <a:gd name="T27" fmla="*/ 226 h 1289"/>
                <a:gd name="T28" fmla="*/ 90 w 610"/>
                <a:gd name="T29" fmla="*/ 316 h 1289"/>
                <a:gd name="T30" fmla="*/ 74 w 610"/>
                <a:gd name="T31" fmla="*/ 338 h 1289"/>
                <a:gd name="T32" fmla="*/ 33 w 610"/>
                <a:gd name="T33" fmla="*/ 414 h 1289"/>
                <a:gd name="T34" fmla="*/ 24 w 610"/>
                <a:gd name="T35" fmla="*/ 527 h 1289"/>
                <a:gd name="T36" fmla="*/ 17 w 610"/>
                <a:gd name="T37" fmla="*/ 547 h 1289"/>
                <a:gd name="T38" fmla="*/ 33 w 610"/>
                <a:gd name="T39" fmla="*/ 633 h 1289"/>
                <a:gd name="T40" fmla="*/ 52 w 610"/>
                <a:gd name="T41" fmla="*/ 624 h 1289"/>
                <a:gd name="T42" fmla="*/ 52 w 610"/>
                <a:gd name="T43" fmla="*/ 568 h 1289"/>
                <a:gd name="T44" fmla="*/ 55 w 610"/>
                <a:gd name="T45" fmla="*/ 555 h 1289"/>
                <a:gd name="T46" fmla="*/ 62 w 610"/>
                <a:gd name="T47" fmla="*/ 560 h 1289"/>
                <a:gd name="T48" fmla="*/ 67 w 610"/>
                <a:gd name="T49" fmla="*/ 591 h 1289"/>
                <a:gd name="T50" fmla="*/ 83 w 610"/>
                <a:gd name="T51" fmla="*/ 586 h 1289"/>
                <a:gd name="T52" fmla="*/ 71 w 610"/>
                <a:gd name="T53" fmla="*/ 527 h 1289"/>
                <a:gd name="T54" fmla="*/ 67 w 610"/>
                <a:gd name="T55" fmla="*/ 516 h 1289"/>
                <a:gd name="T56" fmla="*/ 91 w 610"/>
                <a:gd name="T57" fmla="*/ 486 h 1289"/>
                <a:gd name="T58" fmla="*/ 140 w 610"/>
                <a:gd name="T59" fmla="*/ 393 h 1289"/>
                <a:gd name="T60" fmla="*/ 173 w 610"/>
                <a:gd name="T61" fmla="*/ 387 h 1289"/>
                <a:gd name="T62" fmla="*/ 175 w 610"/>
                <a:gd name="T63" fmla="*/ 512 h 1289"/>
                <a:gd name="T64" fmla="*/ 165 w 610"/>
                <a:gd name="T65" fmla="*/ 590 h 1289"/>
                <a:gd name="T66" fmla="*/ 122 w 610"/>
                <a:gd name="T67" fmla="*/ 817 h 1289"/>
                <a:gd name="T68" fmla="*/ 138 w 610"/>
                <a:gd name="T69" fmla="*/ 944 h 1289"/>
                <a:gd name="T70" fmla="*/ 163 w 610"/>
                <a:gd name="T71" fmla="*/ 1159 h 1289"/>
                <a:gd name="T72" fmla="*/ 140 w 610"/>
                <a:gd name="T73" fmla="*/ 1276 h 1289"/>
                <a:gd name="T74" fmla="*/ 216 w 610"/>
                <a:gd name="T75" fmla="*/ 1233 h 1289"/>
                <a:gd name="T76" fmla="*/ 224 w 610"/>
                <a:gd name="T77" fmla="*/ 1199 h 1289"/>
                <a:gd name="T78" fmla="*/ 219 w 610"/>
                <a:gd name="T79" fmla="*/ 1122 h 1289"/>
                <a:gd name="T80" fmla="*/ 248 w 610"/>
                <a:gd name="T81" fmla="*/ 984 h 1289"/>
                <a:gd name="T82" fmla="*/ 242 w 610"/>
                <a:gd name="T83" fmla="*/ 890 h 1289"/>
                <a:gd name="T84" fmla="*/ 288 w 610"/>
                <a:gd name="T85" fmla="*/ 833 h 1289"/>
                <a:gd name="T86" fmla="*/ 322 w 610"/>
                <a:gd name="T87" fmla="*/ 941 h 1289"/>
                <a:gd name="T88" fmla="*/ 345 w 610"/>
                <a:gd name="T89" fmla="*/ 1024 h 1289"/>
                <a:gd name="T90" fmla="*/ 345 w 610"/>
                <a:gd name="T91" fmla="*/ 1068 h 1289"/>
                <a:gd name="T92" fmla="*/ 356 w 610"/>
                <a:gd name="T93" fmla="*/ 1102 h 1289"/>
                <a:gd name="T94" fmla="*/ 414 w 610"/>
                <a:gd name="T95" fmla="*/ 1058 h 1289"/>
                <a:gd name="T96" fmla="*/ 397 w 610"/>
                <a:gd name="T97" fmla="*/ 1013 h 1289"/>
                <a:gd name="T98" fmla="*/ 398 w 610"/>
                <a:gd name="T99" fmla="*/ 998 h 1289"/>
                <a:gd name="T100" fmla="*/ 435 w 610"/>
                <a:gd name="T101" fmla="*/ 930 h 1289"/>
                <a:gd name="T102" fmla="*/ 466 w 610"/>
                <a:gd name="T103" fmla="*/ 870 h 1289"/>
                <a:gd name="T104" fmla="*/ 428 w 610"/>
                <a:gd name="T105" fmla="*/ 639 h 1289"/>
                <a:gd name="T106" fmla="*/ 434 w 610"/>
                <a:gd name="T107" fmla="*/ 567 h 1289"/>
                <a:gd name="T108" fmla="*/ 431 w 610"/>
                <a:gd name="T109" fmla="*/ 421 h 1289"/>
                <a:gd name="T110" fmla="*/ 483 w 610"/>
                <a:gd name="T111" fmla="*/ 407 h 1289"/>
                <a:gd name="T112" fmla="*/ 499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9" y="437"/>
                  </a:moveTo>
                  <a:cubicBezTo>
                    <a:pt x="504" y="448"/>
                    <a:pt x="510" y="460"/>
                    <a:pt x="522" y="465"/>
                  </a:cubicBezTo>
                  <a:cubicBezTo>
                    <a:pt x="522" y="465"/>
                    <a:pt x="522" y="470"/>
                    <a:pt x="522" y="471"/>
                  </a:cubicBezTo>
                  <a:cubicBezTo>
                    <a:pt x="523" y="479"/>
                    <a:pt x="513" y="516"/>
                    <a:pt x="533" y="511"/>
                  </a:cubicBezTo>
                  <a:cubicBezTo>
                    <a:pt x="542" y="509"/>
                    <a:pt x="541" y="499"/>
                    <a:pt x="541" y="492"/>
                  </a:cubicBezTo>
                  <a:cubicBezTo>
                    <a:pt x="541" y="491"/>
                    <a:pt x="544" y="468"/>
                    <a:pt x="546" y="470"/>
                  </a:cubicBezTo>
                  <a:cubicBezTo>
                    <a:pt x="555" y="480"/>
                    <a:pt x="557" y="494"/>
                    <a:pt x="555" y="507"/>
                  </a:cubicBezTo>
                  <a:cubicBezTo>
                    <a:pt x="554" y="514"/>
                    <a:pt x="551" y="527"/>
                    <a:pt x="564" y="525"/>
                  </a:cubicBezTo>
                  <a:cubicBezTo>
                    <a:pt x="553" y="531"/>
                    <a:pt x="565" y="550"/>
                    <a:pt x="575" y="536"/>
                  </a:cubicBezTo>
                  <a:cubicBezTo>
                    <a:pt x="595" y="546"/>
                    <a:pt x="608" y="518"/>
                    <a:pt x="609" y="503"/>
                  </a:cubicBezTo>
                  <a:cubicBezTo>
                    <a:pt x="610" y="483"/>
                    <a:pt x="599" y="481"/>
                    <a:pt x="589" y="468"/>
                  </a:cubicBezTo>
                  <a:cubicBezTo>
                    <a:pt x="570" y="443"/>
                    <a:pt x="587" y="408"/>
                    <a:pt x="573" y="382"/>
                  </a:cubicBezTo>
                  <a:cubicBezTo>
                    <a:pt x="567" y="372"/>
                    <a:pt x="555" y="368"/>
                    <a:pt x="548" y="358"/>
                  </a:cubicBezTo>
                  <a:cubicBezTo>
                    <a:pt x="539" y="346"/>
                    <a:pt x="535" y="331"/>
                    <a:pt x="525" y="319"/>
                  </a:cubicBezTo>
                  <a:cubicBezTo>
                    <a:pt x="518" y="311"/>
                    <a:pt x="513" y="303"/>
                    <a:pt x="506" y="295"/>
                  </a:cubicBezTo>
                  <a:cubicBezTo>
                    <a:pt x="497" y="281"/>
                    <a:pt x="486" y="269"/>
                    <a:pt x="478" y="255"/>
                  </a:cubicBezTo>
                  <a:cubicBezTo>
                    <a:pt x="462" y="229"/>
                    <a:pt x="440" y="220"/>
                    <a:pt x="411" y="213"/>
                  </a:cubicBezTo>
                  <a:cubicBezTo>
                    <a:pt x="390" y="208"/>
                    <a:pt x="371" y="211"/>
                    <a:pt x="354" y="195"/>
                  </a:cubicBezTo>
                  <a:cubicBezTo>
                    <a:pt x="348" y="189"/>
                    <a:pt x="357" y="165"/>
                    <a:pt x="357" y="157"/>
                  </a:cubicBezTo>
                  <a:cubicBezTo>
                    <a:pt x="360" y="146"/>
                    <a:pt x="363" y="137"/>
                    <a:pt x="360" y="126"/>
                  </a:cubicBezTo>
                  <a:cubicBezTo>
                    <a:pt x="360" y="118"/>
                    <a:pt x="360" y="118"/>
                    <a:pt x="360" y="118"/>
                  </a:cubicBezTo>
                  <a:cubicBezTo>
                    <a:pt x="364" y="110"/>
                    <a:pt x="360" y="100"/>
                    <a:pt x="357" y="92"/>
                  </a:cubicBezTo>
                  <a:cubicBezTo>
                    <a:pt x="355" y="87"/>
                    <a:pt x="357" y="77"/>
                    <a:pt x="355" y="71"/>
                  </a:cubicBezTo>
                  <a:cubicBezTo>
                    <a:pt x="350" y="48"/>
                    <a:pt x="336" y="33"/>
                    <a:pt x="315" y="22"/>
                  </a:cubicBezTo>
                  <a:cubicBezTo>
                    <a:pt x="276" y="0"/>
                    <a:pt x="234" y="38"/>
                    <a:pt x="223" y="73"/>
                  </a:cubicBezTo>
                  <a:cubicBezTo>
                    <a:pt x="216" y="92"/>
                    <a:pt x="215" y="111"/>
                    <a:pt x="223" y="129"/>
                  </a:cubicBezTo>
                  <a:cubicBezTo>
                    <a:pt x="231" y="149"/>
                    <a:pt x="267" y="189"/>
                    <a:pt x="236" y="206"/>
                  </a:cubicBezTo>
                  <a:cubicBezTo>
                    <a:pt x="217" y="216"/>
                    <a:pt x="194" y="215"/>
                    <a:pt x="175" y="226"/>
                  </a:cubicBezTo>
                  <a:cubicBezTo>
                    <a:pt x="150" y="240"/>
                    <a:pt x="135" y="255"/>
                    <a:pt x="118" y="277"/>
                  </a:cubicBezTo>
                  <a:cubicBezTo>
                    <a:pt x="108" y="290"/>
                    <a:pt x="99" y="303"/>
                    <a:pt x="90" y="316"/>
                  </a:cubicBezTo>
                  <a:cubicBezTo>
                    <a:pt x="81" y="327"/>
                    <a:pt x="81" y="327"/>
                    <a:pt x="81" y="327"/>
                  </a:cubicBezTo>
                  <a:cubicBezTo>
                    <a:pt x="81" y="327"/>
                    <a:pt x="75" y="338"/>
                    <a:pt x="74" y="338"/>
                  </a:cubicBezTo>
                  <a:cubicBezTo>
                    <a:pt x="65" y="353"/>
                    <a:pt x="50" y="364"/>
                    <a:pt x="43" y="380"/>
                  </a:cubicBezTo>
                  <a:cubicBezTo>
                    <a:pt x="38" y="391"/>
                    <a:pt x="36" y="402"/>
                    <a:pt x="33" y="414"/>
                  </a:cubicBezTo>
                  <a:cubicBezTo>
                    <a:pt x="29" y="436"/>
                    <a:pt x="29" y="460"/>
                    <a:pt x="25" y="483"/>
                  </a:cubicBezTo>
                  <a:cubicBezTo>
                    <a:pt x="23" y="493"/>
                    <a:pt x="16" y="520"/>
                    <a:pt x="24" y="527"/>
                  </a:cubicBezTo>
                  <a:cubicBezTo>
                    <a:pt x="24" y="536"/>
                    <a:pt x="24" y="536"/>
                    <a:pt x="24" y="536"/>
                  </a:cubicBezTo>
                  <a:cubicBezTo>
                    <a:pt x="24" y="536"/>
                    <a:pt x="17" y="546"/>
                    <a:pt x="17" y="547"/>
                  </a:cubicBezTo>
                  <a:cubicBezTo>
                    <a:pt x="3" y="565"/>
                    <a:pt x="0" y="577"/>
                    <a:pt x="7" y="599"/>
                  </a:cubicBezTo>
                  <a:cubicBezTo>
                    <a:pt x="11" y="613"/>
                    <a:pt x="19" y="627"/>
                    <a:pt x="33" y="633"/>
                  </a:cubicBezTo>
                  <a:cubicBezTo>
                    <a:pt x="37" y="635"/>
                    <a:pt x="46" y="636"/>
                    <a:pt x="50" y="635"/>
                  </a:cubicBezTo>
                  <a:cubicBezTo>
                    <a:pt x="58" y="634"/>
                    <a:pt x="62" y="627"/>
                    <a:pt x="52" y="624"/>
                  </a:cubicBezTo>
                  <a:cubicBezTo>
                    <a:pt x="55" y="614"/>
                    <a:pt x="50" y="611"/>
                    <a:pt x="47" y="602"/>
                  </a:cubicBezTo>
                  <a:cubicBezTo>
                    <a:pt x="43" y="590"/>
                    <a:pt x="50" y="579"/>
                    <a:pt x="52" y="568"/>
                  </a:cubicBezTo>
                  <a:cubicBezTo>
                    <a:pt x="54" y="558"/>
                    <a:pt x="54" y="558"/>
                    <a:pt x="54" y="558"/>
                  </a:cubicBezTo>
                  <a:cubicBezTo>
                    <a:pt x="55" y="555"/>
                    <a:pt x="55" y="555"/>
                    <a:pt x="55" y="555"/>
                  </a:cubicBezTo>
                  <a:cubicBezTo>
                    <a:pt x="58" y="557"/>
                    <a:pt x="58" y="557"/>
                    <a:pt x="58" y="557"/>
                  </a:cubicBezTo>
                  <a:cubicBezTo>
                    <a:pt x="62" y="560"/>
                    <a:pt x="62" y="560"/>
                    <a:pt x="62" y="560"/>
                  </a:cubicBezTo>
                  <a:cubicBezTo>
                    <a:pt x="62" y="560"/>
                    <a:pt x="63" y="564"/>
                    <a:pt x="63" y="565"/>
                  </a:cubicBezTo>
                  <a:cubicBezTo>
                    <a:pt x="63" y="573"/>
                    <a:pt x="63" y="584"/>
                    <a:pt x="67" y="591"/>
                  </a:cubicBezTo>
                  <a:cubicBezTo>
                    <a:pt x="72" y="598"/>
                    <a:pt x="84" y="603"/>
                    <a:pt x="86" y="591"/>
                  </a:cubicBezTo>
                  <a:cubicBezTo>
                    <a:pt x="86" y="591"/>
                    <a:pt x="83" y="586"/>
                    <a:pt x="83" y="586"/>
                  </a:cubicBezTo>
                  <a:cubicBezTo>
                    <a:pt x="78" y="573"/>
                    <a:pt x="83" y="560"/>
                    <a:pt x="80" y="547"/>
                  </a:cubicBezTo>
                  <a:cubicBezTo>
                    <a:pt x="79" y="540"/>
                    <a:pt x="75" y="534"/>
                    <a:pt x="71" y="527"/>
                  </a:cubicBezTo>
                  <a:cubicBezTo>
                    <a:pt x="67" y="523"/>
                    <a:pt x="67" y="523"/>
                    <a:pt x="67" y="523"/>
                  </a:cubicBezTo>
                  <a:cubicBezTo>
                    <a:pt x="67" y="516"/>
                    <a:pt x="67" y="516"/>
                    <a:pt x="67" y="516"/>
                  </a:cubicBezTo>
                  <a:cubicBezTo>
                    <a:pt x="67" y="516"/>
                    <a:pt x="73" y="517"/>
                    <a:pt x="73" y="518"/>
                  </a:cubicBezTo>
                  <a:cubicBezTo>
                    <a:pt x="84" y="520"/>
                    <a:pt x="88" y="493"/>
                    <a:pt x="91" y="486"/>
                  </a:cubicBezTo>
                  <a:cubicBezTo>
                    <a:pt x="95" y="478"/>
                    <a:pt x="98" y="469"/>
                    <a:pt x="102" y="460"/>
                  </a:cubicBezTo>
                  <a:cubicBezTo>
                    <a:pt x="112" y="440"/>
                    <a:pt x="122" y="408"/>
                    <a:pt x="140" y="393"/>
                  </a:cubicBezTo>
                  <a:cubicBezTo>
                    <a:pt x="148" y="387"/>
                    <a:pt x="158" y="381"/>
                    <a:pt x="167" y="376"/>
                  </a:cubicBezTo>
                  <a:cubicBezTo>
                    <a:pt x="169" y="379"/>
                    <a:pt x="172" y="383"/>
                    <a:pt x="173" y="387"/>
                  </a:cubicBezTo>
                  <a:cubicBezTo>
                    <a:pt x="173" y="387"/>
                    <a:pt x="177" y="403"/>
                    <a:pt x="177" y="405"/>
                  </a:cubicBezTo>
                  <a:cubicBezTo>
                    <a:pt x="177" y="441"/>
                    <a:pt x="175" y="476"/>
                    <a:pt x="175" y="512"/>
                  </a:cubicBezTo>
                  <a:cubicBezTo>
                    <a:pt x="175" y="523"/>
                    <a:pt x="175" y="535"/>
                    <a:pt x="174" y="546"/>
                  </a:cubicBezTo>
                  <a:cubicBezTo>
                    <a:pt x="172" y="562"/>
                    <a:pt x="165" y="575"/>
                    <a:pt x="165" y="590"/>
                  </a:cubicBezTo>
                  <a:cubicBezTo>
                    <a:pt x="164" y="638"/>
                    <a:pt x="147" y="684"/>
                    <a:pt x="138" y="731"/>
                  </a:cubicBezTo>
                  <a:cubicBezTo>
                    <a:pt x="132" y="760"/>
                    <a:pt x="123" y="787"/>
                    <a:pt x="122" y="817"/>
                  </a:cubicBezTo>
                  <a:cubicBezTo>
                    <a:pt x="122" y="841"/>
                    <a:pt x="134" y="869"/>
                    <a:pt x="157" y="879"/>
                  </a:cubicBezTo>
                  <a:cubicBezTo>
                    <a:pt x="150" y="900"/>
                    <a:pt x="140" y="921"/>
                    <a:pt x="138" y="944"/>
                  </a:cubicBezTo>
                  <a:cubicBezTo>
                    <a:pt x="136" y="962"/>
                    <a:pt x="139" y="984"/>
                    <a:pt x="141" y="1003"/>
                  </a:cubicBezTo>
                  <a:cubicBezTo>
                    <a:pt x="147" y="1055"/>
                    <a:pt x="161" y="1106"/>
                    <a:pt x="163" y="1159"/>
                  </a:cubicBezTo>
                  <a:cubicBezTo>
                    <a:pt x="164" y="1184"/>
                    <a:pt x="153" y="1210"/>
                    <a:pt x="147" y="1234"/>
                  </a:cubicBezTo>
                  <a:cubicBezTo>
                    <a:pt x="144" y="1246"/>
                    <a:pt x="133" y="1264"/>
                    <a:pt x="140" y="1276"/>
                  </a:cubicBezTo>
                  <a:cubicBezTo>
                    <a:pt x="148" y="1289"/>
                    <a:pt x="175" y="1289"/>
                    <a:pt x="187" y="1287"/>
                  </a:cubicBezTo>
                  <a:cubicBezTo>
                    <a:pt x="217" y="1283"/>
                    <a:pt x="218" y="1256"/>
                    <a:pt x="216" y="1233"/>
                  </a:cubicBezTo>
                  <a:cubicBezTo>
                    <a:pt x="216" y="1234"/>
                    <a:pt x="221" y="1225"/>
                    <a:pt x="221" y="1224"/>
                  </a:cubicBezTo>
                  <a:cubicBezTo>
                    <a:pt x="224" y="1217"/>
                    <a:pt x="224" y="1207"/>
                    <a:pt x="224" y="1199"/>
                  </a:cubicBezTo>
                  <a:cubicBezTo>
                    <a:pt x="225" y="1181"/>
                    <a:pt x="221" y="1163"/>
                    <a:pt x="219" y="1145"/>
                  </a:cubicBezTo>
                  <a:cubicBezTo>
                    <a:pt x="219" y="1138"/>
                    <a:pt x="221" y="1129"/>
                    <a:pt x="219" y="1122"/>
                  </a:cubicBezTo>
                  <a:cubicBezTo>
                    <a:pt x="215" y="1102"/>
                    <a:pt x="224" y="1075"/>
                    <a:pt x="230" y="1056"/>
                  </a:cubicBezTo>
                  <a:cubicBezTo>
                    <a:pt x="238" y="1033"/>
                    <a:pt x="247" y="1009"/>
                    <a:pt x="248" y="984"/>
                  </a:cubicBezTo>
                  <a:cubicBezTo>
                    <a:pt x="248" y="969"/>
                    <a:pt x="247" y="955"/>
                    <a:pt x="245" y="940"/>
                  </a:cubicBezTo>
                  <a:cubicBezTo>
                    <a:pt x="244" y="921"/>
                    <a:pt x="230" y="908"/>
                    <a:pt x="242" y="890"/>
                  </a:cubicBezTo>
                  <a:cubicBezTo>
                    <a:pt x="249" y="879"/>
                    <a:pt x="261" y="872"/>
                    <a:pt x="270" y="862"/>
                  </a:cubicBezTo>
                  <a:cubicBezTo>
                    <a:pt x="278" y="854"/>
                    <a:pt x="283" y="844"/>
                    <a:pt x="288" y="833"/>
                  </a:cubicBezTo>
                  <a:cubicBezTo>
                    <a:pt x="294" y="861"/>
                    <a:pt x="294" y="893"/>
                    <a:pt x="303" y="920"/>
                  </a:cubicBezTo>
                  <a:cubicBezTo>
                    <a:pt x="307" y="930"/>
                    <a:pt x="319" y="931"/>
                    <a:pt x="322" y="941"/>
                  </a:cubicBezTo>
                  <a:cubicBezTo>
                    <a:pt x="327" y="953"/>
                    <a:pt x="323" y="970"/>
                    <a:pt x="327" y="984"/>
                  </a:cubicBezTo>
                  <a:cubicBezTo>
                    <a:pt x="331" y="997"/>
                    <a:pt x="344" y="1009"/>
                    <a:pt x="345" y="1024"/>
                  </a:cubicBezTo>
                  <a:cubicBezTo>
                    <a:pt x="345" y="1032"/>
                    <a:pt x="345" y="1039"/>
                    <a:pt x="346" y="1046"/>
                  </a:cubicBezTo>
                  <a:cubicBezTo>
                    <a:pt x="345" y="1068"/>
                    <a:pt x="345" y="1068"/>
                    <a:pt x="345" y="1068"/>
                  </a:cubicBezTo>
                  <a:cubicBezTo>
                    <a:pt x="350" y="1089"/>
                    <a:pt x="350" y="1089"/>
                    <a:pt x="350" y="1089"/>
                  </a:cubicBezTo>
                  <a:cubicBezTo>
                    <a:pt x="356" y="1102"/>
                    <a:pt x="356" y="1102"/>
                    <a:pt x="356" y="1102"/>
                  </a:cubicBezTo>
                  <a:cubicBezTo>
                    <a:pt x="365" y="1116"/>
                    <a:pt x="385" y="1131"/>
                    <a:pt x="400" y="1115"/>
                  </a:cubicBezTo>
                  <a:cubicBezTo>
                    <a:pt x="412" y="1101"/>
                    <a:pt x="416" y="1075"/>
                    <a:pt x="414" y="1058"/>
                  </a:cubicBezTo>
                  <a:cubicBezTo>
                    <a:pt x="413" y="1043"/>
                    <a:pt x="408" y="1035"/>
                    <a:pt x="402" y="1023"/>
                  </a:cubicBezTo>
                  <a:cubicBezTo>
                    <a:pt x="397" y="1013"/>
                    <a:pt x="397" y="1013"/>
                    <a:pt x="397" y="1013"/>
                  </a:cubicBezTo>
                  <a:cubicBezTo>
                    <a:pt x="395" y="1003"/>
                    <a:pt x="395" y="1003"/>
                    <a:pt x="395" y="1003"/>
                  </a:cubicBezTo>
                  <a:cubicBezTo>
                    <a:pt x="398" y="998"/>
                    <a:pt x="398" y="998"/>
                    <a:pt x="398" y="998"/>
                  </a:cubicBezTo>
                  <a:cubicBezTo>
                    <a:pt x="416" y="989"/>
                    <a:pt x="423" y="976"/>
                    <a:pt x="432" y="959"/>
                  </a:cubicBezTo>
                  <a:cubicBezTo>
                    <a:pt x="436" y="950"/>
                    <a:pt x="433" y="939"/>
                    <a:pt x="435" y="930"/>
                  </a:cubicBezTo>
                  <a:cubicBezTo>
                    <a:pt x="439" y="917"/>
                    <a:pt x="456" y="916"/>
                    <a:pt x="463" y="905"/>
                  </a:cubicBezTo>
                  <a:cubicBezTo>
                    <a:pt x="471" y="895"/>
                    <a:pt x="468" y="882"/>
                    <a:pt x="466" y="870"/>
                  </a:cubicBezTo>
                  <a:cubicBezTo>
                    <a:pt x="452" y="810"/>
                    <a:pt x="447" y="747"/>
                    <a:pt x="437" y="686"/>
                  </a:cubicBezTo>
                  <a:cubicBezTo>
                    <a:pt x="435" y="670"/>
                    <a:pt x="428" y="655"/>
                    <a:pt x="428" y="639"/>
                  </a:cubicBezTo>
                  <a:cubicBezTo>
                    <a:pt x="428" y="625"/>
                    <a:pt x="437" y="612"/>
                    <a:pt x="436" y="598"/>
                  </a:cubicBezTo>
                  <a:cubicBezTo>
                    <a:pt x="435" y="588"/>
                    <a:pt x="434" y="578"/>
                    <a:pt x="434" y="567"/>
                  </a:cubicBezTo>
                  <a:cubicBezTo>
                    <a:pt x="434" y="549"/>
                    <a:pt x="433" y="531"/>
                    <a:pt x="433" y="513"/>
                  </a:cubicBezTo>
                  <a:cubicBezTo>
                    <a:pt x="431" y="483"/>
                    <a:pt x="428" y="452"/>
                    <a:pt x="431" y="421"/>
                  </a:cubicBezTo>
                  <a:cubicBezTo>
                    <a:pt x="433" y="405"/>
                    <a:pt x="442" y="390"/>
                    <a:pt x="449" y="375"/>
                  </a:cubicBezTo>
                  <a:cubicBezTo>
                    <a:pt x="459" y="387"/>
                    <a:pt x="471" y="397"/>
                    <a:pt x="483" y="407"/>
                  </a:cubicBezTo>
                  <a:cubicBezTo>
                    <a:pt x="486" y="412"/>
                    <a:pt x="486" y="412"/>
                    <a:pt x="486" y="412"/>
                  </a:cubicBezTo>
                  <a:cubicBezTo>
                    <a:pt x="491" y="419"/>
                    <a:pt x="495" y="428"/>
                    <a:pt x="499" y="437"/>
                  </a:cubicBezTo>
                  <a:close/>
                </a:path>
              </a:pathLst>
            </a:custGeom>
            <a:solidFill>
              <a:srgbClr val="5562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xmlns="" id="{EE876BCA-69A3-4EBC-A085-0FC85EF05D86}"/>
                </a:ext>
              </a:extLst>
            </p:cNvPr>
            <p:cNvSpPr>
              <a:spLocks/>
            </p:cNvSpPr>
            <p:nvPr/>
          </p:nvSpPr>
          <p:spPr bwMode="auto">
            <a:xfrm>
              <a:off x="5231" y="1720"/>
              <a:ext cx="932" cy="1970"/>
            </a:xfrm>
            <a:custGeom>
              <a:avLst/>
              <a:gdLst>
                <a:gd name="T0" fmla="*/ 522 w 610"/>
                <a:gd name="T1" fmla="*/ 465 h 1289"/>
                <a:gd name="T2" fmla="*/ 533 w 610"/>
                <a:gd name="T3" fmla="*/ 511 h 1289"/>
                <a:gd name="T4" fmla="*/ 547 w 610"/>
                <a:gd name="T5" fmla="*/ 470 h 1289"/>
                <a:gd name="T6" fmla="*/ 564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60 w 610"/>
                <a:gd name="T19" fmla="*/ 126 h 1289"/>
                <a:gd name="T20" fmla="*/ 357 w 610"/>
                <a:gd name="T21" fmla="*/ 92 h 1289"/>
                <a:gd name="T22" fmla="*/ 316 w 610"/>
                <a:gd name="T23" fmla="*/ 22 h 1289"/>
                <a:gd name="T24" fmla="*/ 223 w 610"/>
                <a:gd name="T25" fmla="*/ 129 h 1289"/>
                <a:gd name="T26" fmla="*/ 175 w 610"/>
                <a:gd name="T27" fmla="*/ 226 h 1289"/>
                <a:gd name="T28" fmla="*/ 90 w 610"/>
                <a:gd name="T29" fmla="*/ 316 h 1289"/>
                <a:gd name="T30" fmla="*/ 75 w 610"/>
                <a:gd name="T31" fmla="*/ 338 h 1289"/>
                <a:gd name="T32" fmla="*/ 33 w 610"/>
                <a:gd name="T33" fmla="*/ 414 h 1289"/>
                <a:gd name="T34" fmla="*/ 25 w 610"/>
                <a:gd name="T35" fmla="*/ 527 h 1289"/>
                <a:gd name="T36" fmla="*/ 17 w 610"/>
                <a:gd name="T37" fmla="*/ 547 h 1289"/>
                <a:gd name="T38" fmla="*/ 33 w 610"/>
                <a:gd name="T39" fmla="*/ 633 h 1289"/>
                <a:gd name="T40" fmla="*/ 52 w 610"/>
                <a:gd name="T41" fmla="*/ 624 h 1289"/>
                <a:gd name="T42" fmla="*/ 52 w 610"/>
                <a:gd name="T43" fmla="*/ 568 h 1289"/>
                <a:gd name="T44" fmla="*/ 55 w 610"/>
                <a:gd name="T45" fmla="*/ 555 h 1289"/>
                <a:gd name="T46" fmla="*/ 62 w 610"/>
                <a:gd name="T47" fmla="*/ 560 h 1289"/>
                <a:gd name="T48" fmla="*/ 68 w 610"/>
                <a:gd name="T49" fmla="*/ 591 h 1289"/>
                <a:gd name="T50" fmla="*/ 83 w 610"/>
                <a:gd name="T51" fmla="*/ 586 h 1289"/>
                <a:gd name="T52" fmla="*/ 71 w 610"/>
                <a:gd name="T53" fmla="*/ 527 h 1289"/>
                <a:gd name="T54" fmla="*/ 68 w 610"/>
                <a:gd name="T55" fmla="*/ 516 h 1289"/>
                <a:gd name="T56" fmla="*/ 91 w 610"/>
                <a:gd name="T57" fmla="*/ 486 h 1289"/>
                <a:gd name="T58" fmla="*/ 140 w 610"/>
                <a:gd name="T59" fmla="*/ 393 h 1289"/>
                <a:gd name="T60" fmla="*/ 173 w 610"/>
                <a:gd name="T61" fmla="*/ 387 h 1289"/>
                <a:gd name="T62" fmla="*/ 175 w 610"/>
                <a:gd name="T63" fmla="*/ 512 h 1289"/>
                <a:gd name="T64" fmla="*/ 165 w 610"/>
                <a:gd name="T65" fmla="*/ 590 h 1289"/>
                <a:gd name="T66" fmla="*/ 123 w 610"/>
                <a:gd name="T67" fmla="*/ 817 h 1289"/>
                <a:gd name="T68" fmla="*/ 138 w 610"/>
                <a:gd name="T69" fmla="*/ 944 h 1289"/>
                <a:gd name="T70" fmla="*/ 163 w 610"/>
                <a:gd name="T71" fmla="*/ 1159 h 1289"/>
                <a:gd name="T72" fmla="*/ 140 w 610"/>
                <a:gd name="T73" fmla="*/ 1276 h 1289"/>
                <a:gd name="T74" fmla="*/ 216 w 610"/>
                <a:gd name="T75" fmla="*/ 1233 h 1289"/>
                <a:gd name="T76" fmla="*/ 224 w 610"/>
                <a:gd name="T77" fmla="*/ 1199 h 1289"/>
                <a:gd name="T78" fmla="*/ 220 w 610"/>
                <a:gd name="T79" fmla="*/ 1122 h 1289"/>
                <a:gd name="T80" fmla="*/ 248 w 610"/>
                <a:gd name="T81" fmla="*/ 984 h 1289"/>
                <a:gd name="T82" fmla="*/ 242 w 610"/>
                <a:gd name="T83" fmla="*/ 890 h 1289"/>
                <a:gd name="T84" fmla="*/ 288 w 610"/>
                <a:gd name="T85" fmla="*/ 833 h 1289"/>
                <a:gd name="T86" fmla="*/ 323 w 610"/>
                <a:gd name="T87" fmla="*/ 941 h 1289"/>
                <a:gd name="T88" fmla="*/ 345 w 610"/>
                <a:gd name="T89" fmla="*/ 1024 h 1289"/>
                <a:gd name="T90" fmla="*/ 346 w 610"/>
                <a:gd name="T91" fmla="*/ 1068 h 1289"/>
                <a:gd name="T92" fmla="*/ 356 w 610"/>
                <a:gd name="T93" fmla="*/ 1102 h 1289"/>
                <a:gd name="T94" fmla="*/ 415 w 610"/>
                <a:gd name="T95" fmla="*/ 1058 h 1289"/>
                <a:gd name="T96" fmla="*/ 398 w 610"/>
                <a:gd name="T97" fmla="*/ 1013 h 1289"/>
                <a:gd name="T98" fmla="*/ 398 w 610"/>
                <a:gd name="T99" fmla="*/ 998 h 1289"/>
                <a:gd name="T100" fmla="*/ 436 w 610"/>
                <a:gd name="T101" fmla="*/ 930 h 1289"/>
                <a:gd name="T102" fmla="*/ 466 w 610"/>
                <a:gd name="T103" fmla="*/ 870 h 1289"/>
                <a:gd name="T104" fmla="*/ 428 w 610"/>
                <a:gd name="T105" fmla="*/ 639 h 1289"/>
                <a:gd name="T106" fmla="*/ 434 w 610"/>
                <a:gd name="T107" fmla="*/ 567 h 1289"/>
                <a:gd name="T108" fmla="*/ 431 w 610"/>
                <a:gd name="T109" fmla="*/ 421 h 1289"/>
                <a:gd name="T110" fmla="*/ 483 w 610"/>
                <a:gd name="T111" fmla="*/ 407 h 1289"/>
                <a:gd name="T112" fmla="*/ 499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9" y="437"/>
                  </a:moveTo>
                  <a:cubicBezTo>
                    <a:pt x="504" y="448"/>
                    <a:pt x="510" y="460"/>
                    <a:pt x="522" y="465"/>
                  </a:cubicBezTo>
                  <a:cubicBezTo>
                    <a:pt x="522" y="465"/>
                    <a:pt x="522" y="470"/>
                    <a:pt x="522" y="471"/>
                  </a:cubicBezTo>
                  <a:cubicBezTo>
                    <a:pt x="523" y="479"/>
                    <a:pt x="513" y="516"/>
                    <a:pt x="533" y="511"/>
                  </a:cubicBezTo>
                  <a:cubicBezTo>
                    <a:pt x="542" y="509"/>
                    <a:pt x="541" y="499"/>
                    <a:pt x="541" y="492"/>
                  </a:cubicBezTo>
                  <a:cubicBezTo>
                    <a:pt x="541" y="491"/>
                    <a:pt x="544" y="468"/>
                    <a:pt x="547" y="470"/>
                  </a:cubicBezTo>
                  <a:cubicBezTo>
                    <a:pt x="556" y="480"/>
                    <a:pt x="557" y="494"/>
                    <a:pt x="556" y="507"/>
                  </a:cubicBezTo>
                  <a:cubicBezTo>
                    <a:pt x="555" y="514"/>
                    <a:pt x="552" y="527"/>
                    <a:pt x="564" y="525"/>
                  </a:cubicBezTo>
                  <a:cubicBezTo>
                    <a:pt x="553" y="531"/>
                    <a:pt x="565" y="550"/>
                    <a:pt x="575" y="536"/>
                  </a:cubicBezTo>
                  <a:cubicBezTo>
                    <a:pt x="595" y="546"/>
                    <a:pt x="609" y="518"/>
                    <a:pt x="609" y="503"/>
                  </a:cubicBezTo>
                  <a:cubicBezTo>
                    <a:pt x="610" y="483"/>
                    <a:pt x="599" y="481"/>
                    <a:pt x="589" y="468"/>
                  </a:cubicBezTo>
                  <a:cubicBezTo>
                    <a:pt x="571" y="443"/>
                    <a:pt x="588" y="408"/>
                    <a:pt x="573" y="382"/>
                  </a:cubicBezTo>
                  <a:cubicBezTo>
                    <a:pt x="568" y="372"/>
                    <a:pt x="555" y="368"/>
                    <a:pt x="548" y="358"/>
                  </a:cubicBezTo>
                  <a:cubicBezTo>
                    <a:pt x="539" y="346"/>
                    <a:pt x="535" y="331"/>
                    <a:pt x="525" y="319"/>
                  </a:cubicBezTo>
                  <a:cubicBezTo>
                    <a:pt x="518" y="311"/>
                    <a:pt x="513" y="303"/>
                    <a:pt x="507" y="295"/>
                  </a:cubicBezTo>
                  <a:cubicBezTo>
                    <a:pt x="497" y="281"/>
                    <a:pt x="486" y="269"/>
                    <a:pt x="478" y="255"/>
                  </a:cubicBezTo>
                  <a:cubicBezTo>
                    <a:pt x="463" y="229"/>
                    <a:pt x="440" y="220"/>
                    <a:pt x="412" y="213"/>
                  </a:cubicBezTo>
                  <a:cubicBezTo>
                    <a:pt x="390" y="208"/>
                    <a:pt x="371" y="211"/>
                    <a:pt x="354" y="195"/>
                  </a:cubicBezTo>
                  <a:cubicBezTo>
                    <a:pt x="348" y="189"/>
                    <a:pt x="357" y="165"/>
                    <a:pt x="357" y="157"/>
                  </a:cubicBezTo>
                  <a:cubicBezTo>
                    <a:pt x="360" y="146"/>
                    <a:pt x="364" y="137"/>
                    <a:pt x="360" y="126"/>
                  </a:cubicBezTo>
                  <a:cubicBezTo>
                    <a:pt x="361" y="118"/>
                    <a:pt x="361" y="118"/>
                    <a:pt x="361" y="118"/>
                  </a:cubicBezTo>
                  <a:cubicBezTo>
                    <a:pt x="364" y="110"/>
                    <a:pt x="360" y="100"/>
                    <a:pt x="357" y="92"/>
                  </a:cubicBezTo>
                  <a:cubicBezTo>
                    <a:pt x="355" y="87"/>
                    <a:pt x="357" y="77"/>
                    <a:pt x="355" y="71"/>
                  </a:cubicBezTo>
                  <a:cubicBezTo>
                    <a:pt x="350" y="48"/>
                    <a:pt x="336" y="33"/>
                    <a:pt x="316" y="22"/>
                  </a:cubicBezTo>
                  <a:cubicBezTo>
                    <a:pt x="276" y="0"/>
                    <a:pt x="234" y="38"/>
                    <a:pt x="223" y="73"/>
                  </a:cubicBezTo>
                  <a:cubicBezTo>
                    <a:pt x="217" y="92"/>
                    <a:pt x="215" y="111"/>
                    <a:pt x="223" y="129"/>
                  </a:cubicBezTo>
                  <a:cubicBezTo>
                    <a:pt x="231" y="149"/>
                    <a:pt x="267" y="189"/>
                    <a:pt x="236" y="206"/>
                  </a:cubicBezTo>
                  <a:cubicBezTo>
                    <a:pt x="217" y="216"/>
                    <a:pt x="195" y="215"/>
                    <a:pt x="175" y="226"/>
                  </a:cubicBezTo>
                  <a:cubicBezTo>
                    <a:pt x="150" y="240"/>
                    <a:pt x="135" y="255"/>
                    <a:pt x="118" y="277"/>
                  </a:cubicBezTo>
                  <a:cubicBezTo>
                    <a:pt x="108" y="290"/>
                    <a:pt x="99" y="303"/>
                    <a:pt x="90" y="316"/>
                  </a:cubicBezTo>
                  <a:cubicBezTo>
                    <a:pt x="81" y="327"/>
                    <a:pt x="81" y="327"/>
                    <a:pt x="81" y="327"/>
                  </a:cubicBezTo>
                  <a:cubicBezTo>
                    <a:pt x="81" y="327"/>
                    <a:pt x="75" y="338"/>
                    <a:pt x="75" y="338"/>
                  </a:cubicBezTo>
                  <a:cubicBezTo>
                    <a:pt x="66" y="353"/>
                    <a:pt x="51" y="364"/>
                    <a:pt x="43" y="380"/>
                  </a:cubicBezTo>
                  <a:cubicBezTo>
                    <a:pt x="38" y="391"/>
                    <a:pt x="36" y="402"/>
                    <a:pt x="33" y="414"/>
                  </a:cubicBezTo>
                  <a:cubicBezTo>
                    <a:pt x="29" y="436"/>
                    <a:pt x="29" y="460"/>
                    <a:pt x="25" y="483"/>
                  </a:cubicBezTo>
                  <a:cubicBezTo>
                    <a:pt x="23" y="493"/>
                    <a:pt x="16" y="520"/>
                    <a:pt x="25" y="527"/>
                  </a:cubicBezTo>
                  <a:cubicBezTo>
                    <a:pt x="25" y="536"/>
                    <a:pt x="25" y="536"/>
                    <a:pt x="25" y="536"/>
                  </a:cubicBezTo>
                  <a:cubicBezTo>
                    <a:pt x="25" y="536"/>
                    <a:pt x="17" y="546"/>
                    <a:pt x="17" y="547"/>
                  </a:cubicBezTo>
                  <a:cubicBezTo>
                    <a:pt x="3" y="565"/>
                    <a:pt x="0" y="577"/>
                    <a:pt x="7" y="599"/>
                  </a:cubicBezTo>
                  <a:cubicBezTo>
                    <a:pt x="11" y="613"/>
                    <a:pt x="19" y="627"/>
                    <a:pt x="33" y="633"/>
                  </a:cubicBezTo>
                  <a:cubicBezTo>
                    <a:pt x="37" y="635"/>
                    <a:pt x="46" y="636"/>
                    <a:pt x="50" y="635"/>
                  </a:cubicBezTo>
                  <a:cubicBezTo>
                    <a:pt x="58" y="634"/>
                    <a:pt x="62" y="627"/>
                    <a:pt x="52" y="624"/>
                  </a:cubicBezTo>
                  <a:cubicBezTo>
                    <a:pt x="55" y="614"/>
                    <a:pt x="50" y="611"/>
                    <a:pt x="47" y="602"/>
                  </a:cubicBezTo>
                  <a:cubicBezTo>
                    <a:pt x="43" y="590"/>
                    <a:pt x="51" y="579"/>
                    <a:pt x="52" y="568"/>
                  </a:cubicBezTo>
                  <a:cubicBezTo>
                    <a:pt x="54" y="558"/>
                    <a:pt x="54" y="558"/>
                    <a:pt x="54" y="558"/>
                  </a:cubicBezTo>
                  <a:cubicBezTo>
                    <a:pt x="55" y="555"/>
                    <a:pt x="55" y="555"/>
                    <a:pt x="55" y="555"/>
                  </a:cubicBezTo>
                  <a:cubicBezTo>
                    <a:pt x="58" y="557"/>
                    <a:pt x="58" y="557"/>
                    <a:pt x="58" y="557"/>
                  </a:cubicBezTo>
                  <a:cubicBezTo>
                    <a:pt x="62" y="560"/>
                    <a:pt x="62" y="560"/>
                    <a:pt x="62" y="560"/>
                  </a:cubicBezTo>
                  <a:cubicBezTo>
                    <a:pt x="62" y="560"/>
                    <a:pt x="64" y="564"/>
                    <a:pt x="64" y="565"/>
                  </a:cubicBezTo>
                  <a:cubicBezTo>
                    <a:pt x="64" y="573"/>
                    <a:pt x="63" y="584"/>
                    <a:pt x="68" y="591"/>
                  </a:cubicBezTo>
                  <a:cubicBezTo>
                    <a:pt x="72" y="598"/>
                    <a:pt x="84" y="603"/>
                    <a:pt x="86" y="591"/>
                  </a:cubicBezTo>
                  <a:cubicBezTo>
                    <a:pt x="86" y="591"/>
                    <a:pt x="83" y="586"/>
                    <a:pt x="83" y="586"/>
                  </a:cubicBezTo>
                  <a:cubicBezTo>
                    <a:pt x="78" y="573"/>
                    <a:pt x="83" y="560"/>
                    <a:pt x="81" y="547"/>
                  </a:cubicBezTo>
                  <a:cubicBezTo>
                    <a:pt x="79" y="540"/>
                    <a:pt x="75" y="534"/>
                    <a:pt x="71" y="527"/>
                  </a:cubicBezTo>
                  <a:cubicBezTo>
                    <a:pt x="67" y="523"/>
                    <a:pt x="67" y="523"/>
                    <a:pt x="67" y="523"/>
                  </a:cubicBezTo>
                  <a:cubicBezTo>
                    <a:pt x="68" y="516"/>
                    <a:pt x="68" y="516"/>
                    <a:pt x="68" y="516"/>
                  </a:cubicBezTo>
                  <a:cubicBezTo>
                    <a:pt x="68" y="516"/>
                    <a:pt x="73" y="517"/>
                    <a:pt x="73" y="518"/>
                  </a:cubicBezTo>
                  <a:cubicBezTo>
                    <a:pt x="84" y="520"/>
                    <a:pt x="88" y="493"/>
                    <a:pt x="91" y="486"/>
                  </a:cubicBezTo>
                  <a:cubicBezTo>
                    <a:pt x="95" y="478"/>
                    <a:pt x="98" y="469"/>
                    <a:pt x="102" y="460"/>
                  </a:cubicBezTo>
                  <a:cubicBezTo>
                    <a:pt x="112" y="440"/>
                    <a:pt x="122" y="408"/>
                    <a:pt x="140" y="393"/>
                  </a:cubicBezTo>
                  <a:cubicBezTo>
                    <a:pt x="148" y="387"/>
                    <a:pt x="158" y="381"/>
                    <a:pt x="167" y="376"/>
                  </a:cubicBezTo>
                  <a:cubicBezTo>
                    <a:pt x="169" y="379"/>
                    <a:pt x="172" y="383"/>
                    <a:pt x="173" y="387"/>
                  </a:cubicBezTo>
                  <a:cubicBezTo>
                    <a:pt x="173" y="387"/>
                    <a:pt x="177" y="403"/>
                    <a:pt x="177" y="405"/>
                  </a:cubicBezTo>
                  <a:cubicBezTo>
                    <a:pt x="177" y="441"/>
                    <a:pt x="175" y="476"/>
                    <a:pt x="175" y="512"/>
                  </a:cubicBezTo>
                  <a:cubicBezTo>
                    <a:pt x="175" y="523"/>
                    <a:pt x="175" y="535"/>
                    <a:pt x="174" y="546"/>
                  </a:cubicBezTo>
                  <a:cubicBezTo>
                    <a:pt x="172" y="562"/>
                    <a:pt x="165" y="575"/>
                    <a:pt x="165" y="590"/>
                  </a:cubicBezTo>
                  <a:cubicBezTo>
                    <a:pt x="164" y="638"/>
                    <a:pt x="148" y="684"/>
                    <a:pt x="138" y="731"/>
                  </a:cubicBezTo>
                  <a:cubicBezTo>
                    <a:pt x="132" y="760"/>
                    <a:pt x="123" y="787"/>
                    <a:pt x="123" y="817"/>
                  </a:cubicBezTo>
                  <a:cubicBezTo>
                    <a:pt x="122" y="841"/>
                    <a:pt x="134" y="869"/>
                    <a:pt x="157" y="879"/>
                  </a:cubicBezTo>
                  <a:cubicBezTo>
                    <a:pt x="150" y="900"/>
                    <a:pt x="140" y="921"/>
                    <a:pt x="138" y="944"/>
                  </a:cubicBezTo>
                  <a:cubicBezTo>
                    <a:pt x="136" y="962"/>
                    <a:pt x="139" y="984"/>
                    <a:pt x="141" y="1003"/>
                  </a:cubicBezTo>
                  <a:cubicBezTo>
                    <a:pt x="147" y="1055"/>
                    <a:pt x="161" y="1106"/>
                    <a:pt x="163" y="1159"/>
                  </a:cubicBezTo>
                  <a:cubicBezTo>
                    <a:pt x="164" y="1184"/>
                    <a:pt x="153" y="1210"/>
                    <a:pt x="147" y="1234"/>
                  </a:cubicBezTo>
                  <a:cubicBezTo>
                    <a:pt x="144" y="1246"/>
                    <a:pt x="133" y="1264"/>
                    <a:pt x="140" y="1276"/>
                  </a:cubicBezTo>
                  <a:cubicBezTo>
                    <a:pt x="148" y="1289"/>
                    <a:pt x="175" y="1289"/>
                    <a:pt x="187" y="1287"/>
                  </a:cubicBezTo>
                  <a:cubicBezTo>
                    <a:pt x="217" y="1283"/>
                    <a:pt x="218" y="1256"/>
                    <a:pt x="216" y="1233"/>
                  </a:cubicBezTo>
                  <a:cubicBezTo>
                    <a:pt x="216" y="1234"/>
                    <a:pt x="221" y="1225"/>
                    <a:pt x="221" y="1224"/>
                  </a:cubicBezTo>
                  <a:cubicBezTo>
                    <a:pt x="224" y="1217"/>
                    <a:pt x="224" y="1207"/>
                    <a:pt x="224" y="1199"/>
                  </a:cubicBezTo>
                  <a:cubicBezTo>
                    <a:pt x="225" y="1181"/>
                    <a:pt x="221" y="1163"/>
                    <a:pt x="220" y="1145"/>
                  </a:cubicBezTo>
                  <a:cubicBezTo>
                    <a:pt x="219" y="1138"/>
                    <a:pt x="221" y="1129"/>
                    <a:pt x="220" y="1122"/>
                  </a:cubicBezTo>
                  <a:cubicBezTo>
                    <a:pt x="215" y="1102"/>
                    <a:pt x="224" y="1075"/>
                    <a:pt x="230" y="1056"/>
                  </a:cubicBezTo>
                  <a:cubicBezTo>
                    <a:pt x="238" y="1033"/>
                    <a:pt x="247" y="1009"/>
                    <a:pt x="248" y="984"/>
                  </a:cubicBezTo>
                  <a:cubicBezTo>
                    <a:pt x="248" y="969"/>
                    <a:pt x="247" y="955"/>
                    <a:pt x="245" y="940"/>
                  </a:cubicBezTo>
                  <a:cubicBezTo>
                    <a:pt x="244" y="921"/>
                    <a:pt x="230" y="908"/>
                    <a:pt x="242" y="890"/>
                  </a:cubicBezTo>
                  <a:cubicBezTo>
                    <a:pt x="250" y="879"/>
                    <a:pt x="261" y="872"/>
                    <a:pt x="270" y="862"/>
                  </a:cubicBezTo>
                  <a:cubicBezTo>
                    <a:pt x="279" y="854"/>
                    <a:pt x="283" y="844"/>
                    <a:pt x="288" y="833"/>
                  </a:cubicBezTo>
                  <a:cubicBezTo>
                    <a:pt x="294" y="861"/>
                    <a:pt x="294" y="893"/>
                    <a:pt x="303" y="920"/>
                  </a:cubicBezTo>
                  <a:cubicBezTo>
                    <a:pt x="307" y="930"/>
                    <a:pt x="319" y="931"/>
                    <a:pt x="323" y="941"/>
                  </a:cubicBezTo>
                  <a:cubicBezTo>
                    <a:pt x="327" y="953"/>
                    <a:pt x="323" y="970"/>
                    <a:pt x="327" y="984"/>
                  </a:cubicBezTo>
                  <a:cubicBezTo>
                    <a:pt x="331" y="997"/>
                    <a:pt x="344" y="1009"/>
                    <a:pt x="345" y="1024"/>
                  </a:cubicBezTo>
                  <a:cubicBezTo>
                    <a:pt x="345" y="1032"/>
                    <a:pt x="346" y="1039"/>
                    <a:pt x="346" y="1046"/>
                  </a:cubicBezTo>
                  <a:cubicBezTo>
                    <a:pt x="346" y="1068"/>
                    <a:pt x="346" y="1068"/>
                    <a:pt x="346" y="1068"/>
                  </a:cubicBezTo>
                  <a:cubicBezTo>
                    <a:pt x="350" y="1089"/>
                    <a:pt x="350" y="1089"/>
                    <a:pt x="350" y="1089"/>
                  </a:cubicBezTo>
                  <a:cubicBezTo>
                    <a:pt x="356" y="1102"/>
                    <a:pt x="356" y="1102"/>
                    <a:pt x="356" y="1102"/>
                  </a:cubicBezTo>
                  <a:cubicBezTo>
                    <a:pt x="365" y="1116"/>
                    <a:pt x="385" y="1131"/>
                    <a:pt x="400" y="1115"/>
                  </a:cubicBezTo>
                  <a:cubicBezTo>
                    <a:pt x="413" y="1101"/>
                    <a:pt x="416" y="1075"/>
                    <a:pt x="415" y="1058"/>
                  </a:cubicBezTo>
                  <a:cubicBezTo>
                    <a:pt x="413" y="1043"/>
                    <a:pt x="408" y="1035"/>
                    <a:pt x="402" y="1023"/>
                  </a:cubicBezTo>
                  <a:cubicBezTo>
                    <a:pt x="398" y="1013"/>
                    <a:pt x="398" y="1013"/>
                    <a:pt x="398" y="1013"/>
                  </a:cubicBezTo>
                  <a:cubicBezTo>
                    <a:pt x="395" y="1003"/>
                    <a:pt x="395" y="1003"/>
                    <a:pt x="395" y="1003"/>
                  </a:cubicBezTo>
                  <a:cubicBezTo>
                    <a:pt x="398" y="998"/>
                    <a:pt x="398" y="998"/>
                    <a:pt x="398" y="998"/>
                  </a:cubicBezTo>
                  <a:cubicBezTo>
                    <a:pt x="416" y="989"/>
                    <a:pt x="424" y="976"/>
                    <a:pt x="432" y="959"/>
                  </a:cubicBezTo>
                  <a:cubicBezTo>
                    <a:pt x="436" y="950"/>
                    <a:pt x="433" y="939"/>
                    <a:pt x="436" y="930"/>
                  </a:cubicBezTo>
                  <a:cubicBezTo>
                    <a:pt x="439" y="917"/>
                    <a:pt x="456" y="916"/>
                    <a:pt x="464" y="905"/>
                  </a:cubicBezTo>
                  <a:cubicBezTo>
                    <a:pt x="471" y="895"/>
                    <a:pt x="469" y="882"/>
                    <a:pt x="466" y="870"/>
                  </a:cubicBezTo>
                  <a:cubicBezTo>
                    <a:pt x="453" y="810"/>
                    <a:pt x="447" y="747"/>
                    <a:pt x="437" y="686"/>
                  </a:cubicBezTo>
                  <a:cubicBezTo>
                    <a:pt x="435" y="670"/>
                    <a:pt x="428" y="655"/>
                    <a:pt x="428" y="639"/>
                  </a:cubicBezTo>
                  <a:cubicBezTo>
                    <a:pt x="428" y="625"/>
                    <a:pt x="437" y="612"/>
                    <a:pt x="436" y="598"/>
                  </a:cubicBezTo>
                  <a:cubicBezTo>
                    <a:pt x="435" y="588"/>
                    <a:pt x="434" y="578"/>
                    <a:pt x="434" y="567"/>
                  </a:cubicBezTo>
                  <a:cubicBezTo>
                    <a:pt x="434" y="549"/>
                    <a:pt x="433" y="531"/>
                    <a:pt x="433" y="513"/>
                  </a:cubicBezTo>
                  <a:cubicBezTo>
                    <a:pt x="432" y="483"/>
                    <a:pt x="428" y="452"/>
                    <a:pt x="431" y="421"/>
                  </a:cubicBezTo>
                  <a:cubicBezTo>
                    <a:pt x="433" y="405"/>
                    <a:pt x="442" y="390"/>
                    <a:pt x="449" y="375"/>
                  </a:cubicBezTo>
                  <a:cubicBezTo>
                    <a:pt x="460" y="387"/>
                    <a:pt x="471" y="397"/>
                    <a:pt x="483" y="407"/>
                  </a:cubicBezTo>
                  <a:cubicBezTo>
                    <a:pt x="487" y="412"/>
                    <a:pt x="487" y="412"/>
                    <a:pt x="487" y="412"/>
                  </a:cubicBezTo>
                  <a:cubicBezTo>
                    <a:pt x="492" y="419"/>
                    <a:pt x="495" y="428"/>
                    <a:pt x="499"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7F0B02A7-B5BF-4C41-B3F9-79FDB7F628FC}"/>
                </a:ext>
              </a:extLst>
            </p:cNvPr>
            <p:cNvSpPr>
              <a:spLocks/>
            </p:cNvSpPr>
            <p:nvPr/>
          </p:nvSpPr>
          <p:spPr bwMode="auto">
            <a:xfrm>
              <a:off x="4168" y="1720"/>
              <a:ext cx="932" cy="1970"/>
            </a:xfrm>
            <a:custGeom>
              <a:avLst/>
              <a:gdLst>
                <a:gd name="T0" fmla="*/ 522 w 610"/>
                <a:gd name="T1" fmla="*/ 465 h 1289"/>
                <a:gd name="T2" fmla="*/ 532 w 610"/>
                <a:gd name="T3" fmla="*/ 511 h 1289"/>
                <a:gd name="T4" fmla="*/ 546 w 610"/>
                <a:gd name="T5" fmla="*/ 470 h 1289"/>
                <a:gd name="T6" fmla="*/ 563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59 w 610"/>
                <a:gd name="T19" fmla="*/ 126 h 1289"/>
                <a:gd name="T20" fmla="*/ 357 w 610"/>
                <a:gd name="T21" fmla="*/ 92 h 1289"/>
                <a:gd name="T22" fmla="*/ 315 w 610"/>
                <a:gd name="T23" fmla="*/ 22 h 1289"/>
                <a:gd name="T24" fmla="*/ 222 w 610"/>
                <a:gd name="T25" fmla="*/ 129 h 1289"/>
                <a:gd name="T26" fmla="*/ 175 w 610"/>
                <a:gd name="T27" fmla="*/ 226 h 1289"/>
                <a:gd name="T28" fmla="*/ 89 w 610"/>
                <a:gd name="T29" fmla="*/ 316 h 1289"/>
                <a:gd name="T30" fmla="*/ 74 w 610"/>
                <a:gd name="T31" fmla="*/ 338 h 1289"/>
                <a:gd name="T32" fmla="*/ 33 w 610"/>
                <a:gd name="T33" fmla="*/ 414 h 1289"/>
                <a:gd name="T34" fmla="*/ 24 w 610"/>
                <a:gd name="T35" fmla="*/ 527 h 1289"/>
                <a:gd name="T36" fmla="*/ 17 w 610"/>
                <a:gd name="T37" fmla="*/ 547 h 1289"/>
                <a:gd name="T38" fmla="*/ 32 w 610"/>
                <a:gd name="T39" fmla="*/ 633 h 1289"/>
                <a:gd name="T40" fmla="*/ 52 w 610"/>
                <a:gd name="T41" fmla="*/ 624 h 1289"/>
                <a:gd name="T42" fmla="*/ 52 w 610"/>
                <a:gd name="T43" fmla="*/ 568 h 1289"/>
                <a:gd name="T44" fmla="*/ 54 w 610"/>
                <a:gd name="T45" fmla="*/ 555 h 1289"/>
                <a:gd name="T46" fmla="*/ 62 w 610"/>
                <a:gd name="T47" fmla="*/ 560 h 1289"/>
                <a:gd name="T48" fmla="*/ 67 w 610"/>
                <a:gd name="T49" fmla="*/ 591 h 1289"/>
                <a:gd name="T50" fmla="*/ 83 w 610"/>
                <a:gd name="T51" fmla="*/ 586 h 1289"/>
                <a:gd name="T52" fmla="*/ 71 w 610"/>
                <a:gd name="T53" fmla="*/ 527 h 1289"/>
                <a:gd name="T54" fmla="*/ 67 w 610"/>
                <a:gd name="T55" fmla="*/ 516 h 1289"/>
                <a:gd name="T56" fmla="*/ 91 w 610"/>
                <a:gd name="T57" fmla="*/ 486 h 1289"/>
                <a:gd name="T58" fmla="*/ 140 w 610"/>
                <a:gd name="T59" fmla="*/ 393 h 1289"/>
                <a:gd name="T60" fmla="*/ 173 w 610"/>
                <a:gd name="T61" fmla="*/ 387 h 1289"/>
                <a:gd name="T62" fmla="*/ 175 w 610"/>
                <a:gd name="T63" fmla="*/ 512 h 1289"/>
                <a:gd name="T64" fmla="*/ 164 w 610"/>
                <a:gd name="T65" fmla="*/ 590 h 1289"/>
                <a:gd name="T66" fmla="*/ 122 w 610"/>
                <a:gd name="T67" fmla="*/ 817 h 1289"/>
                <a:gd name="T68" fmla="*/ 137 w 610"/>
                <a:gd name="T69" fmla="*/ 944 h 1289"/>
                <a:gd name="T70" fmla="*/ 163 w 610"/>
                <a:gd name="T71" fmla="*/ 1159 h 1289"/>
                <a:gd name="T72" fmla="*/ 140 w 610"/>
                <a:gd name="T73" fmla="*/ 1276 h 1289"/>
                <a:gd name="T74" fmla="*/ 216 w 610"/>
                <a:gd name="T75" fmla="*/ 1233 h 1289"/>
                <a:gd name="T76" fmla="*/ 224 w 610"/>
                <a:gd name="T77" fmla="*/ 1199 h 1289"/>
                <a:gd name="T78" fmla="*/ 219 w 610"/>
                <a:gd name="T79" fmla="*/ 1122 h 1289"/>
                <a:gd name="T80" fmla="*/ 248 w 610"/>
                <a:gd name="T81" fmla="*/ 984 h 1289"/>
                <a:gd name="T82" fmla="*/ 242 w 610"/>
                <a:gd name="T83" fmla="*/ 890 h 1289"/>
                <a:gd name="T84" fmla="*/ 288 w 610"/>
                <a:gd name="T85" fmla="*/ 833 h 1289"/>
                <a:gd name="T86" fmla="*/ 322 w 610"/>
                <a:gd name="T87" fmla="*/ 941 h 1289"/>
                <a:gd name="T88" fmla="*/ 344 w 610"/>
                <a:gd name="T89" fmla="*/ 1024 h 1289"/>
                <a:gd name="T90" fmla="*/ 345 w 610"/>
                <a:gd name="T91" fmla="*/ 1068 h 1289"/>
                <a:gd name="T92" fmla="*/ 356 w 610"/>
                <a:gd name="T93" fmla="*/ 1102 h 1289"/>
                <a:gd name="T94" fmla="*/ 414 w 610"/>
                <a:gd name="T95" fmla="*/ 1058 h 1289"/>
                <a:gd name="T96" fmla="*/ 397 w 610"/>
                <a:gd name="T97" fmla="*/ 1013 h 1289"/>
                <a:gd name="T98" fmla="*/ 398 w 610"/>
                <a:gd name="T99" fmla="*/ 998 h 1289"/>
                <a:gd name="T100" fmla="*/ 435 w 610"/>
                <a:gd name="T101" fmla="*/ 930 h 1289"/>
                <a:gd name="T102" fmla="*/ 465 w 610"/>
                <a:gd name="T103" fmla="*/ 870 h 1289"/>
                <a:gd name="T104" fmla="*/ 428 w 610"/>
                <a:gd name="T105" fmla="*/ 639 h 1289"/>
                <a:gd name="T106" fmla="*/ 434 w 610"/>
                <a:gd name="T107" fmla="*/ 567 h 1289"/>
                <a:gd name="T108" fmla="*/ 431 w 610"/>
                <a:gd name="T109" fmla="*/ 421 h 1289"/>
                <a:gd name="T110" fmla="*/ 482 w 610"/>
                <a:gd name="T111" fmla="*/ 407 h 1289"/>
                <a:gd name="T112" fmla="*/ 498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8" y="437"/>
                  </a:moveTo>
                  <a:cubicBezTo>
                    <a:pt x="504" y="448"/>
                    <a:pt x="510" y="460"/>
                    <a:pt x="522" y="465"/>
                  </a:cubicBezTo>
                  <a:cubicBezTo>
                    <a:pt x="522" y="465"/>
                    <a:pt x="522" y="470"/>
                    <a:pt x="522" y="471"/>
                  </a:cubicBezTo>
                  <a:cubicBezTo>
                    <a:pt x="523" y="479"/>
                    <a:pt x="513" y="516"/>
                    <a:pt x="532" y="511"/>
                  </a:cubicBezTo>
                  <a:cubicBezTo>
                    <a:pt x="542" y="509"/>
                    <a:pt x="541" y="499"/>
                    <a:pt x="541" y="492"/>
                  </a:cubicBezTo>
                  <a:cubicBezTo>
                    <a:pt x="541" y="491"/>
                    <a:pt x="544" y="468"/>
                    <a:pt x="546" y="470"/>
                  </a:cubicBezTo>
                  <a:cubicBezTo>
                    <a:pt x="555" y="480"/>
                    <a:pt x="557" y="494"/>
                    <a:pt x="555" y="507"/>
                  </a:cubicBezTo>
                  <a:cubicBezTo>
                    <a:pt x="554" y="514"/>
                    <a:pt x="551" y="527"/>
                    <a:pt x="563" y="525"/>
                  </a:cubicBezTo>
                  <a:cubicBezTo>
                    <a:pt x="552" y="531"/>
                    <a:pt x="565" y="550"/>
                    <a:pt x="575" y="536"/>
                  </a:cubicBezTo>
                  <a:cubicBezTo>
                    <a:pt x="595" y="546"/>
                    <a:pt x="608" y="518"/>
                    <a:pt x="609" y="503"/>
                  </a:cubicBezTo>
                  <a:cubicBezTo>
                    <a:pt x="610" y="483"/>
                    <a:pt x="599" y="481"/>
                    <a:pt x="589" y="468"/>
                  </a:cubicBezTo>
                  <a:cubicBezTo>
                    <a:pt x="570" y="443"/>
                    <a:pt x="587" y="408"/>
                    <a:pt x="573" y="382"/>
                  </a:cubicBezTo>
                  <a:cubicBezTo>
                    <a:pt x="567" y="372"/>
                    <a:pt x="555" y="368"/>
                    <a:pt x="548" y="358"/>
                  </a:cubicBezTo>
                  <a:cubicBezTo>
                    <a:pt x="539" y="346"/>
                    <a:pt x="535" y="331"/>
                    <a:pt x="525" y="319"/>
                  </a:cubicBezTo>
                  <a:cubicBezTo>
                    <a:pt x="518" y="311"/>
                    <a:pt x="512" y="303"/>
                    <a:pt x="506" y="295"/>
                  </a:cubicBezTo>
                  <a:cubicBezTo>
                    <a:pt x="497" y="281"/>
                    <a:pt x="486" y="269"/>
                    <a:pt x="478" y="255"/>
                  </a:cubicBezTo>
                  <a:cubicBezTo>
                    <a:pt x="462" y="229"/>
                    <a:pt x="440" y="220"/>
                    <a:pt x="411" y="213"/>
                  </a:cubicBezTo>
                  <a:cubicBezTo>
                    <a:pt x="390" y="208"/>
                    <a:pt x="371" y="211"/>
                    <a:pt x="354" y="195"/>
                  </a:cubicBezTo>
                  <a:cubicBezTo>
                    <a:pt x="348" y="189"/>
                    <a:pt x="357" y="165"/>
                    <a:pt x="357" y="157"/>
                  </a:cubicBezTo>
                  <a:cubicBezTo>
                    <a:pt x="360" y="146"/>
                    <a:pt x="363" y="137"/>
                    <a:pt x="359" y="126"/>
                  </a:cubicBezTo>
                  <a:cubicBezTo>
                    <a:pt x="360" y="118"/>
                    <a:pt x="360" y="118"/>
                    <a:pt x="360" y="118"/>
                  </a:cubicBezTo>
                  <a:cubicBezTo>
                    <a:pt x="364" y="110"/>
                    <a:pt x="360" y="100"/>
                    <a:pt x="357" y="92"/>
                  </a:cubicBezTo>
                  <a:cubicBezTo>
                    <a:pt x="355" y="87"/>
                    <a:pt x="356" y="77"/>
                    <a:pt x="355" y="71"/>
                  </a:cubicBezTo>
                  <a:cubicBezTo>
                    <a:pt x="349" y="48"/>
                    <a:pt x="336" y="33"/>
                    <a:pt x="315" y="22"/>
                  </a:cubicBezTo>
                  <a:cubicBezTo>
                    <a:pt x="275" y="0"/>
                    <a:pt x="234" y="38"/>
                    <a:pt x="222" y="73"/>
                  </a:cubicBezTo>
                  <a:cubicBezTo>
                    <a:pt x="216" y="92"/>
                    <a:pt x="215" y="111"/>
                    <a:pt x="222" y="129"/>
                  </a:cubicBezTo>
                  <a:cubicBezTo>
                    <a:pt x="231" y="149"/>
                    <a:pt x="267" y="189"/>
                    <a:pt x="236" y="206"/>
                  </a:cubicBezTo>
                  <a:cubicBezTo>
                    <a:pt x="217" y="216"/>
                    <a:pt x="194" y="215"/>
                    <a:pt x="175" y="226"/>
                  </a:cubicBezTo>
                  <a:cubicBezTo>
                    <a:pt x="150" y="240"/>
                    <a:pt x="135" y="255"/>
                    <a:pt x="118" y="277"/>
                  </a:cubicBezTo>
                  <a:cubicBezTo>
                    <a:pt x="108" y="290"/>
                    <a:pt x="98" y="303"/>
                    <a:pt x="89" y="316"/>
                  </a:cubicBezTo>
                  <a:cubicBezTo>
                    <a:pt x="81" y="327"/>
                    <a:pt x="81" y="327"/>
                    <a:pt x="81" y="327"/>
                  </a:cubicBezTo>
                  <a:cubicBezTo>
                    <a:pt x="81" y="327"/>
                    <a:pt x="74" y="338"/>
                    <a:pt x="74" y="338"/>
                  </a:cubicBezTo>
                  <a:cubicBezTo>
                    <a:pt x="65" y="353"/>
                    <a:pt x="50" y="364"/>
                    <a:pt x="43" y="380"/>
                  </a:cubicBezTo>
                  <a:cubicBezTo>
                    <a:pt x="38" y="391"/>
                    <a:pt x="35" y="402"/>
                    <a:pt x="33" y="414"/>
                  </a:cubicBezTo>
                  <a:cubicBezTo>
                    <a:pt x="28" y="436"/>
                    <a:pt x="29" y="460"/>
                    <a:pt x="25" y="483"/>
                  </a:cubicBezTo>
                  <a:cubicBezTo>
                    <a:pt x="23" y="493"/>
                    <a:pt x="16" y="520"/>
                    <a:pt x="24" y="527"/>
                  </a:cubicBezTo>
                  <a:cubicBezTo>
                    <a:pt x="24" y="536"/>
                    <a:pt x="24" y="536"/>
                    <a:pt x="24" y="536"/>
                  </a:cubicBezTo>
                  <a:cubicBezTo>
                    <a:pt x="24" y="536"/>
                    <a:pt x="17" y="546"/>
                    <a:pt x="17" y="547"/>
                  </a:cubicBezTo>
                  <a:cubicBezTo>
                    <a:pt x="3" y="565"/>
                    <a:pt x="0" y="577"/>
                    <a:pt x="6" y="599"/>
                  </a:cubicBezTo>
                  <a:cubicBezTo>
                    <a:pt x="10" y="613"/>
                    <a:pt x="19" y="627"/>
                    <a:pt x="32" y="633"/>
                  </a:cubicBezTo>
                  <a:cubicBezTo>
                    <a:pt x="36" y="635"/>
                    <a:pt x="46" y="636"/>
                    <a:pt x="50" y="635"/>
                  </a:cubicBezTo>
                  <a:cubicBezTo>
                    <a:pt x="57" y="634"/>
                    <a:pt x="62" y="627"/>
                    <a:pt x="52" y="624"/>
                  </a:cubicBezTo>
                  <a:cubicBezTo>
                    <a:pt x="54" y="614"/>
                    <a:pt x="49" y="611"/>
                    <a:pt x="47" y="602"/>
                  </a:cubicBezTo>
                  <a:cubicBezTo>
                    <a:pt x="43" y="590"/>
                    <a:pt x="50" y="579"/>
                    <a:pt x="52" y="568"/>
                  </a:cubicBezTo>
                  <a:cubicBezTo>
                    <a:pt x="54" y="558"/>
                    <a:pt x="54" y="558"/>
                    <a:pt x="54" y="558"/>
                  </a:cubicBezTo>
                  <a:cubicBezTo>
                    <a:pt x="54" y="555"/>
                    <a:pt x="54" y="555"/>
                    <a:pt x="54" y="555"/>
                  </a:cubicBezTo>
                  <a:cubicBezTo>
                    <a:pt x="58" y="557"/>
                    <a:pt x="58" y="557"/>
                    <a:pt x="58" y="557"/>
                  </a:cubicBezTo>
                  <a:cubicBezTo>
                    <a:pt x="62" y="560"/>
                    <a:pt x="62" y="560"/>
                    <a:pt x="62" y="560"/>
                  </a:cubicBezTo>
                  <a:cubicBezTo>
                    <a:pt x="62" y="560"/>
                    <a:pt x="63" y="564"/>
                    <a:pt x="63" y="565"/>
                  </a:cubicBezTo>
                  <a:cubicBezTo>
                    <a:pt x="63" y="573"/>
                    <a:pt x="63" y="584"/>
                    <a:pt x="67" y="591"/>
                  </a:cubicBezTo>
                  <a:cubicBezTo>
                    <a:pt x="72" y="598"/>
                    <a:pt x="84" y="603"/>
                    <a:pt x="85" y="591"/>
                  </a:cubicBezTo>
                  <a:cubicBezTo>
                    <a:pt x="85" y="591"/>
                    <a:pt x="83" y="586"/>
                    <a:pt x="83" y="586"/>
                  </a:cubicBezTo>
                  <a:cubicBezTo>
                    <a:pt x="78" y="573"/>
                    <a:pt x="83" y="560"/>
                    <a:pt x="80" y="547"/>
                  </a:cubicBezTo>
                  <a:cubicBezTo>
                    <a:pt x="79" y="540"/>
                    <a:pt x="75" y="534"/>
                    <a:pt x="71" y="527"/>
                  </a:cubicBezTo>
                  <a:cubicBezTo>
                    <a:pt x="67" y="523"/>
                    <a:pt x="67" y="523"/>
                    <a:pt x="67" y="523"/>
                  </a:cubicBezTo>
                  <a:cubicBezTo>
                    <a:pt x="67" y="516"/>
                    <a:pt x="67" y="516"/>
                    <a:pt x="67" y="516"/>
                  </a:cubicBezTo>
                  <a:cubicBezTo>
                    <a:pt x="67" y="516"/>
                    <a:pt x="72" y="517"/>
                    <a:pt x="73" y="518"/>
                  </a:cubicBezTo>
                  <a:cubicBezTo>
                    <a:pt x="84" y="520"/>
                    <a:pt x="88" y="493"/>
                    <a:pt x="91" y="486"/>
                  </a:cubicBezTo>
                  <a:cubicBezTo>
                    <a:pt x="95" y="478"/>
                    <a:pt x="98" y="469"/>
                    <a:pt x="102" y="460"/>
                  </a:cubicBezTo>
                  <a:cubicBezTo>
                    <a:pt x="111" y="440"/>
                    <a:pt x="122" y="408"/>
                    <a:pt x="140" y="393"/>
                  </a:cubicBezTo>
                  <a:cubicBezTo>
                    <a:pt x="147" y="387"/>
                    <a:pt x="158" y="381"/>
                    <a:pt x="166" y="376"/>
                  </a:cubicBezTo>
                  <a:cubicBezTo>
                    <a:pt x="169" y="379"/>
                    <a:pt x="172" y="383"/>
                    <a:pt x="173" y="387"/>
                  </a:cubicBezTo>
                  <a:cubicBezTo>
                    <a:pt x="173" y="387"/>
                    <a:pt x="177" y="403"/>
                    <a:pt x="177" y="405"/>
                  </a:cubicBezTo>
                  <a:cubicBezTo>
                    <a:pt x="177" y="441"/>
                    <a:pt x="175" y="476"/>
                    <a:pt x="175" y="512"/>
                  </a:cubicBezTo>
                  <a:cubicBezTo>
                    <a:pt x="175" y="523"/>
                    <a:pt x="175" y="535"/>
                    <a:pt x="173" y="546"/>
                  </a:cubicBezTo>
                  <a:cubicBezTo>
                    <a:pt x="171" y="562"/>
                    <a:pt x="164" y="575"/>
                    <a:pt x="164" y="590"/>
                  </a:cubicBezTo>
                  <a:cubicBezTo>
                    <a:pt x="164" y="638"/>
                    <a:pt x="147" y="684"/>
                    <a:pt x="138" y="731"/>
                  </a:cubicBezTo>
                  <a:cubicBezTo>
                    <a:pt x="132" y="760"/>
                    <a:pt x="122" y="787"/>
                    <a:pt x="122" y="817"/>
                  </a:cubicBezTo>
                  <a:cubicBezTo>
                    <a:pt x="122" y="841"/>
                    <a:pt x="134" y="869"/>
                    <a:pt x="156" y="879"/>
                  </a:cubicBezTo>
                  <a:cubicBezTo>
                    <a:pt x="150" y="900"/>
                    <a:pt x="139" y="921"/>
                    <a:pt x="137" y="944"/>
                  </a:cubicBezTo>
                  <a:cubicBezTo>
                    <a:pt x="136" y="962"/>
                    <a:pt x="139" y="984"/>
                    <a:pt x="141" y="1003"/>
                  </a:cubicBezTo>
                  <a:cubicBezTo>
                    <a:pt x="146" y="1055"/>
                    <a:pt x="161" y="1106"/>
                    <a:pt x="163" y="1159"/>
                  </a:cubicBezTo>
                  <a:cubicBezTo>
                    <a:pt x="164" y="1184"/>
                    <a:pt x="153" y="1210"/>
                    <a:pt x="147" y="1234"/>
                  </a:cubicBezTo>
                  <a:cubicBezTo>
                    <a:pt x="144" y="1246"/>
                    <a:pt x="132" y="1264"/>
                    <a:pt x="140" y="1276"/>
                  </a:cubicBezTo>
                  <a:cubicBezTo>
                    <a:pt x="148" y="1289"/>
                    <a:pt x="175" y="1289"/>
                    <a:pt x="187" y="1287"/>
                  </a:cubicBezTo>
                  <a:cubicBezTo>
                    <a:pt x="216" y="1283"/>
                    <a:pt x="217" y="1256"/>
                    <a:pt x="216" y="1233"/>
                  </a:cubicBezTo>
                  <a:cubicBezTo>
                    <a:pt x="216" y="1234"/>
                    <a:pt x="221" y="1225"/>
                    <a:pt x="221" y="1224"/>
                  </a:cubicBezTo>
                  <a:cubicBezTo>
                    <a:pt x="224" y="1217"/>
                    <a:pt x="224" y="1207"/>
                    <a:pt x="224" y="1199"/>
                  </a:cubicBezTo>
                  <a:cubicBezTo>
                    <a:pt x="225" y="1181"/>
                    <a:pt x="221" y="1163"/>
                    <a:pt x="219" y="1145"/>
                  </a:cubicBezTo>
                  <a:cubicBezTo>
                    <a:pt x="219" y="1138"/>
                    <a:pt x="221" y="1129"/>
                    <a:pt x="219" y="1122"/>
                  </a:cubicBezTo>
                  <a:cubicBezTo>
                    <a:pt x="214" y="1102"/>
                    <a:pt x="224" y="1075"/>
                    <a:pt x="230" y="1056"/>
                  </a:cubicBezTo>
                  <a:cubicBezTo>
                    <a:pt x="237" y="1033"/>
                    <a:pt x="247" y="1009"/>
                    <a:pt x="248" y="984"/>
                  </a:cubicBezTo>
                  <a:cubicBezTo>
                    <a:pt x="248" y="969"/>
                    <a:pt x="246" y="955"/>
                    <a:pt x="245" y="940"/>
                  </a:cubicBezTo>
                  <a:cubicBezTo>
                    <a:pt x="244" y="921"/>
                    <a:pt x="230" y="908"/>
                    <a:pt x="242" y="890"/>
                  </a:cubicBezTo>
                  <a:cubicBezTo>
                    <a:pt x="249" y="879"/>
                    <a:pt x="261" y="872"/>
                    <a:pt x="270" y="862"/>
                  </a:cubicBezTo>
                  <a:cubicBezTo>
                    <a:pt x="278" y="854"/>
                    <a:pt x="283" y="844"/>
                    <a:pt x="288" y="833"/>
                  </a:cubicBezTo>
                  <a:cubicBezTo>
                    <a:pt x="294" y="861"/>
                    <a:pt x="293" y="893"/>
                    <a:pt x="303" y="920"/>
                  </a:cubicBezTo>
                  <a:cubicBezTo>
                    <a:pt x="307" y="930"/>
                    <a:pt x="319" y="931"/>
                    <a:pt x="322" y="941"/>
                  </a:cubicBezTo>
                  <a:cubicBezTo>
                    <a:pt x="327" y="953"/>
                    <a:pt x="323" y="970"/>
                    <a:pt x="327" y="984"/>
                  </a:cubicBezTo>
                  <a:cubicBezTo>
                    <a:pt x="331" y="997"/>
                    <a:pt x="343" y="1009"/>
                    <a:pt x="344" y="1024"/>
                  </a:cubicBezTo>
                  <a:cubicBezTo>
                    <a:pt x="345" y="1032"/>
                    <a:pt x="345" y="1039"/>
                    <a:pt x="345" y="1046"/>
                  </a:cubicBezTo>
                  <a:cubicBezTo>
                    <a:pt x="345" y="1068"/>
                    <a:pt x="345" y="1068"/>
                    <a:pt x="345" y="1068"/>
                  </a:cubicBezTo>
                  <a:cubicBezTo>
                    <a:pt x="350" y="1089"/>
                    <a:pt x="350" y="1089"/>
                    <a:pt x="350" y="1089"/>
                  </a:cubicBezTo>
                  <a:cubicBezTo>
                    <a:pt x="356" y="1102"/>
                    <a:pt x="356" y="1102"/>
                    <a:pt x="356" y="1102"/>
                  </a:cubicBezTo>
                  <a:cubicBezTo>
                    <a:pt x="365" y="1116"/>
                    <a:pt x="385" y="1131"/>
                    <a:pt x="400" y="1115"/>
                  </a:cubicBezTo>
                  <a:cubicBezTo>
                    <a:pt x="412" y="1101"/>
                    <a:pt x="415" y="1075"/>
                    <a:pt x="414" y="1058"/>
                  </a:cubicBezTo>
                  <a:cubicBezTo>
                    <a:pt x="413" y="1043"/>
                    <a:pt x="408" y="1035"/>
                    <a:pt x="402" y="1023"/>
                  </a:cubicBezTo>
                  <a:cubicBezTo>
                    <a:pt x="397" y="1013"/>
                    <a:pt x="397" y="1013"/>
                    <a:pt x="397" y="1013"/>
                  </a:cubicBezTo>
                  <a:cubicBezTo>
                    <a:pt x="395" y="1003"/>
                    <a:pt x="395" y="1003"/>
                    <a:pt x="395" y="1003"/>
                  </a:cubicBezTo>
                  <a:cubicBezTo>
                    <a:pt x="398" y="998"/>
                    <a:pt x="398" y="998"/>
                    <a:pt x="398" y="998"/>
                  </a:cubicBezTo>
                  <a:cubicBezTo>
                    <a:pt x="415" y="989"/>
                    <a:pt x="423" y="976"/>
                    <a:pt x="431" y="959"/>
                  </a:cubicBezTo>
                  <a:cubicBezTo>
                    <a:pt x="436" y="950"/>
                    <a:pt x="432" y="939"/>
                    <a:pt x="435" y="930"/>
                  </a:cubicBezTo>
                  <a:cubicBezTo>
                    <a:pt x="439" y="917"/>
                    <a:pt x="456" y="916"/>
                    <a:pt x="463" y="905"/>
                  </a:cubicBezTo>
                  <a:cubicBezTo>
                    <a:pt x="471" y="895"/>
                    <a:pt x="468" y="882"/>
                    <a:pt x="465" y="870"/>
                  </a:cubicBezTo>
                  <a:cubicBezTo>
                    <a:pt x="452" y="810"/>
                    <a:pt x="447" y="747"/>
                    <a:pt x="437" y="686"/>
                  </a:cubicBezTo>
                  <a:cubicBezTo>
                    <a:pt x="434" y="670"/>
                    <a:pt x="428" y="655"/>
                    <a:pt x="428" y="639"/>
                  </a:cubicBezTo>
                  <a:cubicBezTo>
                    <a:pt x="428" y="625"/>
                    <a:pt x="437" y="612"/>
                    <a:pt x="435" y="598"/>
                  </a:cubicBezTo>
                  <a:cubicBezTo>
                    <a:pt x="434" y="588"/>
                    <a:pt x="434" y="578"/>
                    <a:pt x="434" y="567"/>
                  </a:cubicBezTo>
                  <a:cubicBezTo>
                    <a:pt x="433" y="549"/>
                    <a:pt x="433" y="531"/>
                    <a:pt x="432" y="513"/>
                  </a:cubicBezTo>
                  <a:cubicBezTo>
                    <a:pt x="431" y="483"/>
                    <a:pt x="428" y="452"/>
                    <a:pt x="431" y="421"/>
                  </a:cubicBezTo>
                  <a:cubicBezTo>
                    <a:pt x="433" y="405"/>
                    <a:pt x="442" y="390"/>
                    <a:pt x="449" y="375"/>
                  </a:cubicBezTo>
                  <a:cubicBezTo>
                    <a:pt x="459" y="387"/>
                    <a:pt x="471" y="397"/>
                    <a:pt x="482" y="407"/>
                  </a:cubicBezTo>
                  <a:cubicBezTo>
                    <a:pt x="486" y="412"/>
                    <a:pt x="486" y="412"/>
                    <a:pt x="486" y="412"/>
                  </a:cubicBezTo>
                  <a:cubicBezTo>
                    <a:pt x="491" y="419"/>
                    <a:pt x="495" y="428"/>
                    <a:pt x="49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xmlns="" id="{06A599C4-71B1-456B-88C9-CEA4112DC399}"/>
                </a:ext>
              </a:extLst>
            </p:cNvPr>
            <p:cNvSpPr>
              <a:spLocks noEditPoints="1"/>
            </p:cNvSpPr>
            <p:nvPr/>
          </p:nvSpPr>
          <p:spPr bwMode="auto">
            <a:xfrm>
              <a:off x="3215" y="357"/>
              <a:ext cx="1022" cy="3374"/>
            </a:xfrm>
            <a:custGeom>
              <a:avLst/>
              <a:gdLst>
                <a:gd name="T0" fmla="*/ 620 w 669"/>
                <a:gd name="T1" fmla="*/ 1114 h 2208"/>
                <a:gd name="T2" fmla="*/ 551 w 669"/>
                <a:gd name="T3" fmla="*/ 939 h 2208"/>
                <a:gd name="T4" fmla="*/ 629 w 669"/>
                <a:gd name="T5" fmla="*/ 805 h 2208"/>
                <a:gd name="T6" fmla="*/ 492 w 669"/>
                <a:gd name="T7" fmla="*/ 396 h 2208"/>
                <a:gd name="T8" fmla="*/ 324 w 669"/>
                <a:gd name="T9" fmla="*/ 250 h 2208"/>
                <a:gd name="T10" fmla="*/ 248 w 669"/>
                <a:gd name="T11" fmla="*/ 26 h 2208"/>
                <a:gd name="T12" fmla="*/ 96 w 669"/>
                <a:gd name="T13" fmla="*/ 182 h 2208"/>
                <a:gd name="T14" fmla="*/ 118 w 669"/>
                <a:gd name="T15" fmla="*/ 254 h 2208"/>
                <a:gd name="T16" fmla="*/ 145 w 669"/>
                <a:gd name="T17" fmla="*/ 378 h 2208"/>
                <a:gd name="T18" fmla="*/ 45 w 669"/>
                <a:gd name="T19" fmla="*/ 512 h 2208"/>
                <a:gd name="T20" fmla="*/ 47 w 669"/>
                <a:gd name="T21" fmla="*/ 792 h 2208"/>
                <a:gd name="T22" fmla="*/ 14 w 669"/>
                <a:gd name="T23" fmla="*/ 1099 h 2208"/>
                <a:gd name="T24" fmla="*/ 15 w 669"/>
                <a:gd name="T25" fmla="*/ 1157 h 2208"/>
                <a:gd name="T26" fmla="*/ 112 w 669"/>
                <a:gd name="T27" fmla="*/ 914 h 2208"/>
                <a:gd name="T28" fmla="*/ 159 w 669"/>
                <a:gd name="T29" fmla="*/ 792 h 2208"/>
                <a:gd name="T30" fmla="*/ 212 w 669"/>
                <a:gd name="T31" fmla="*/ 992 h 2208"/>
                <a:gd name="T32" fmla="*/ 124 w 669"/>
                <a:gd name="T33" fmla="*/ 1463 h 2208"/>
                <a:gd name="T34" fmla="*/ 139 w 669"/>
                <a:gd name="T35" fmla="*/ 1653 h 2208"/>
                <a:gd name="T36" fmla="*/ 214 w 669"/>
                <a:gd name="T37" fmla="*/ 1943 h 2208"/>
                <a:gd name="T38" fmla="*/ 206 w 669"/>
                <a:gd name="T39" fmla="*/ 2065 h 2208"/>
                <a:gd name="T40" fmla="*/ 104 w 669"/>
                <a:gd name="T41" fmla="*/ 2124 h 2208"/>
                <a:gd name="T42" fmla="*/ 331 w 669"/>
                <a:gd name="T43" fmla="*/ 2175 h 2208"/>
                <a:gd name="T44" fmla="*/ 311 w 669"/>
                <a:gd name="T45" fmla="*/ 1984 h 2208"/>
                <a:gd name="T46" fmla="*/ 256 w 669"/>
                <a:gd name="T47" fmla="*/ 1602 h 2208"/>
                <a:gd name="T48" fmla="*/ 383 w 669"/>
                <a:gd name="T49" fmla="*/ 1300 h 2208"/>
                <a:gd name="T50" fmla="*/ 437 w 669"/>
                <a:gd name="T51" fmla="*/ 1405 h 2208"/>
                <a:gd name="T52" fmla="*/ 464 w 669"/>
                <a:gd name="T53" fmla="*/ 1628 h 2208"/>
                <a:gd name="T54" fmla="*/ 606 w 669"/>
                <a:gd name="T55" fmla="*/ 1634 h 2208"/>
                <a:gd name="T56" fmla="*/ 631 w 669"/>
                <a:gd name="T57" fmla="*/ 1350 h 2208"/>
                <a:gd name="T58" fmla="*/ 627 w 669"/>
                <a:gd name="T59" fmla="*/ 1268 h 2208"/>
                <a:gd name="T60" fmla="*/ 653 w 669"/>
                <a:gd name="T61" fmla="*/ 1158 h 2208"/>
                <a:gd name="T62" fmla="*/ 488 w 669"/>
                <a:gd name="T63" fmla="*/ 825 h 2208"/>
                <a:gd name="T64" fmla="*/ 488 w 669"/>
                <a:gd name="T65" fmla="*/ 825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9" h="2208">
                  <a:moveTo>
                    <a:pt x="653" y="1128"/>
                  </a:moveTo>
                  <a:cubicBezTo>
                    <a:pt x="653" y="1128"/>
                    <a:pt x="631" y="1108"/>
                    <a:pt x="620" y="1114"/>
                  </a:cubicBezTo>
                  <a:cubicBezTo>
                    <a:pt x="616" y="1022"/>
                    <a:pt x="616" y="1022"/>
                    <a:pt x="616" y="1022"/>
                  </a:cubicBezTo>
                  <a:cubicBezTo>
                    <a:pt x="616" y="1022"/>
                    <a:pt x="590" y="963"/>
                    <a:pt x="551" y="939"/>
                  </a:cubicBezTo>
                  <a:cubicBezTo>
                    <a:pt x="551" y="939"/>
                    <a:pt x="531" y="923"/>
                    <a:pt x="570" y="890"/>
                  </a:cubicBezTo>
                  <a:cubicBezTo>
                    <a:pt x="629" y="805"/>
                    <a:pt x="629" y="805"/>
                    <a:pt x="629" y="805"/>
                  </a:cubicBezTo>
                  <a:cubicBezTo>
                    <a:pt x="629" y="805"/>
                    <a:pt x="629" y="733"/>
                    <a:pt x="618" y="717"/>
                  </a:cubicBezTo>
                  <a:cubicBezTo>
                    <a:pt x="618" y="717"/>
                    <a:pt x="533" y="428"/>
                    <a:pt x="492" y="396"/>
                  </a:cubicBezTo>
                  <a:cubicBezTo>
                    <a:pt x="492" y="396"/>
                    <a:pt x="441" y="323"/>
                    <a:pt x="309" y="325"/>
                  </a:cubicBezTo>
                  <a:cubicBezTo>
                    <a:pt x="309" y="325"/>
                    <a:pt x="304" y="258"/>
                    <a:pt x="324" y="250"/>
                  </a:cubicBezTo>
                  <a:cubicBezTo>
                    <a:pt x="324" y="250"/>
                    <a:pt x="362" y="171"/>
                    <a:pt x="324" y="182"/>
                  </a:cubicBezTo>
                  <a:cubicBezTo>
                    <a:pt x="324" y="182"/>
                    <a:pt x="363" y="34"/>
                    <a:pt x="248" y="26"/>
                  </a:cubicBezTo>
                  <a:cubicBezTo>
                    <a:pt x="248" y="26"/>
                    <a:pt x="117" y="0"/>
                    <a:pt x="96" y="140"/>
                  </a:cubicBezTo>
                  <a:cubicBezTo>
                    <a:pt x="96" y="182"/>
                    <a:pt x="96" y="182"/>
                    <a:pt x="96" y="182"/>
                  </a:cubicBezTo>
                  <a:cubicBezTo>
                    <a:pt x="96" y="182"/>
                    <a:pt x="67" y="209"/>
                    <a:pt x="106" y="243"/>
                  </a:cubicBezTo>
                  <a:cubicBezTo>
                    <a:pt x="118" y="254"/>
                    <a:pt x="118" y="254"/>
                    <a:pt x="118" y="254"/>
                  </a:cubicBezTo>
                  <a:cubicBezTo>
                    <a:pt x="118" y="254"/>
                    <a:pt x="126" y="319"/>
                    <a:pt x="143" y="337"/>
                  </a:cubicBezTo>
                  <a:cubicBezTo>
                    <a:pt x="143" y="337"/>
                    <a:pt x="169" y="363"/>
                    <a:pt x="145" y="378"/>
                  </a:cubicBezTo>
                  <a:cubicBezTo>
                    <a:pt x="45" y="430"/>
                    <a:pt x="45" y="430"/>
                    <a:pt x="45" y="430"/>
                  </a:cubicBezTo>
                  <a:cubicBezTo>
                    <a:pt x="45" y="430"/>
                    <a:pt x="6" y="457"/>
                    <a:pt x="45" y="512"/>
                  </a:cubicBezTo>
                  <a:cubicBezTo>
                    <a:pt x="45" y="512"/>
                    <a:pt x="73" y="664"/>
                    <a:pt x="67" y="695"/>
                  </a:cubicBezTo>
                  <a:cubicBezTo>
                    <a:pt x="47" y="792"/>
                    <a:pt x="47" y="792"/>
                    <a:pt x="47" y="792"/>
                  </a:cubicBezTo>
                  <a:cubicBezTo>
                    <a:pt x="47" y="1002"/>
                    <a:pt x="47" y="1002"/>
                    <a:pt x="47" y="1002"/>
                  </a:cubicBezTo>
                  <a:cubicBezTo>
                    <a:pt x="47" y="1002"/>
                    <a:pt x="22" y="1045"/>
                    <a:pt x="14" y="1099"/>
                  </a:cubicBezTo>
                  <a:cubicBezTo>
                    <a:pt x="14" y="1099"/>
                    <a:pt x="0" y="1128"/>
                    <a:pt x="0" y="1161"/>
                  </a:cubicBezTo>
                  <a:cubicBezTo>
                    <a:pt x="5" y="1161"/>
                    <a:pt x="11" y="1159"/>
                    <a:pt x="15" y="1157"/>
                  </a:cubicBezTo>
                  <a:cubicBezTo>
                    <a:pt x="32" y="1111"/>
                    <a:pt x="60" y="1035"/>
                    <a:pt x="91" y="1032"/>
                  </a:cubicBezTo>
                  <a:cubicBezTo>
                    <a:pt x="91" y="1032"/>
                    <a:pt x="96" y="921"/>
                    <a:pt x="112" y="914"/>
                  </a:cubicBezTo>
                  <a:cubicBezTo>
                    <a:pt x="112" y="914"/>
                    <a:pt x="126" y="833"/>
                    <a:pt x="141" y="833"/>
                  </a:cubicBezTo>
                  <a:cubicBezTo>
                    <a:pt x="141" y="833"/>
                    <a:pt x="134" y="766"/>
                    <a:pt x="159" y="792"/>
                  </a:cubicBezTo>
                  <a:cubicBezTo>
                    <a:pt x="159" y="792"/>
                    <a:pt x="173" y="906"/>
                    <a:pt x="216" y="949"/>
                  </a:cubicBezTo>
                  <a:cubicBezTo>
                    <a:pt x="212" y="992"/>
                    <a:pt x="212" y="992"/>
                    <a:pt x="212" y="992"/>
                  </a:cubicBezTo>
                  <a:cubicBezTo>
                    <a:pt x="212" y="992"/>
                    <a:pt x="122" y="1250"/>
                    <a:pt x="122" y="1270"/>
                  </a:cubicBezTo>
                  <a:cubicBezTo>
                    <a:pt x="122" y="1270"/>
                    <a:pt x="92" y="1413"/>
                    <a:pt x="124" y="1463"/>
                  </a:cubicBezTo>
                  <a:cubicBezTo>
                    <a:pt x="124" y="1463"/>
                    <a:pt x="134" y="1573"/>
                    <a:pt x="134" y="1581"/>
                  </a:cubicBezTo>
                  <a:cubicBezTo>
                    <a:pt x="134" y="1581"/>
                    <a:pt x="136" y="1646"/>
                    <a:pt x="139" y="1653"/>
                  </a:cubicBezTo>
                  <a:cubicBezTo>
                    <a:pt x="151" y="1764"/>
                    <a:pt x="151" y="1764"/>
                    <a:pt x="151" y="1764"/>
                  </a:cubicBezTo>
                  <a:cubicBezTo>
                    <a:pt x="151" y="1764"/>
                    <a:pt x="198" y="1915"/>
                    <a:pt x="214" y="1943"/>
                  </a:cubicBezTo>
                  <a:cubicBezTo>
                    <a:pt x="214" y="1943"/>
                    <a:pt x="244" y="2023"/>
                    <a:pt x="214" y="2035"/>
                  </a:cubicBezTo>
                  <a:cubicBezTo>
                    <a:pt x="214" y="2035"/>
                    <a:pt x="204" y="2051"/>
                    <a:pt x="206" y="2065"/>
                  </a:cubicBezTo>
                  <a:cubicBezTo>
                    <a:pt x="206" y="2065"/>
                    <a:pt x="185" y="2073"/>
                    <a:pt x="185" y="2082"/>
                  </a:cubicBezTo>
                  <a:cubicBezTo>
                    <a:pt x="185" y="2082"/>
                    <a:pt x="104" y="2078"/>
                    <a:pt x="104" y="2124"/>
                  </a:cubicBezTo>
                  <a:cubicBezTo>
                    <a:pt x="104" y="2124"/>
                    <a:pt x="94" y="2208"/>
                    <a:pt x="222" y="2185"/>
                  </a:cubicBezTo>
                  <a:cubicBezTo>
                    <a:pt x="222" y="2185"/>
                    <a:pt x="297" y="2163"/>
                    <a:pt x="331" y="2175"/>
                  </a:cubicBezTo>
                  <a:cubicBezTo>
                    <a:pt x="331" y="2175"/>
                    <a:pt x="387" y="2179"/>
                    <a:pt x="354" y="2092"/>
                  </a:cubicBezTo>
                  <a:cubicBezTo>
                    <a:pt x="354" y="2092"/>
                    <a:pt x="313" y="2047"/>
                    <a:pt x="311" y="1984"/>
                  </a:cubicBezTo>
                  <a:cubicBezTo>
                    <a:pt x="311" y="1744"/>
                    <a:pt x="311" y="1744"/>
                    <a:pt x="311" y="1744"/>
                  </a:cubicBezTo>
                  <a:cubicBezTo>
                    <a:pt x="311" y="1744"/>
                    <a:pt x="277" y="1624"/>
                    <a:pt x="256" y="1602"/>
                  </a:cubicBezTo>
                  <a:cubicBezTo>
                    <a:pt x="256" y="1602"/>
                    <a:pt x="240" y="1518"/>
                    <a:pt x="315" y="1400"/>
                  </a:cubicBezTo>
                  <a:cubicBezTo>
                    <a:pt x="315" y="1400"/>
                    <a:pt x="368" y="1337"/>
                    <a:pt x="383" y="1300"/>
                  </a:cubicBezTo>
                  <a:cubicBezTo>
                    <a:pt x="383" y="1300"/>
                    <a:pt x="393" y="1278"/>
                    <a:pt x="401" y="1321"/>
                  </a:cubicBezTo>
                  <a:cubicBezTo>
                    <a:pt x="401" y="1321"/>
                    <a:pt x="425" y="1400"/>
                    <a:pt x="437" y="1405"/>
                  </a:cubicBezTo>
                  <a:cubicBezTo>
                    <a:pt x="437" y="1405"/>
                    <a:pt x="441" y="1455"/>
                    <a:pt x="454" y="1468"/>
                  </a:cubicBezTo>
                  <a:cubicBezTo>
                    <a:pt x="454" y="1468"/>
                    <a:pt x="450" y="1612"/>
                    <a:pt x="464" y="1628"/>
                  </a:cubicBezTo>
                  <a:cubicBezTo>
                    <a:pt x="464" y="1628"/>
                    <a:pt x="478" y="1687"/>
                    <a:pt x="533" y="1687"/>
                  </a:cubicBezTo>
                  <a:cubicBezTo>
                    <a:pt x="533" y="1687"/>
                    <a:pt x="596" y="1673"/>
                    <a:pt x="606" y="1634"/>
                  </a:cubicBezTo>
                  <a:cubicBezTo>
                    <a:pt x="606" y="1634"/>
                    <a:pt x="631" y="1579"/>
                    <a:pt x="631" y="1543"/>
                  </a:cubicBezTo>
                  <a:cubicBezTo>
                    <a:pt x="631" y="1543"/>
                    <a:pt x="653" y="1415"/>
                    <a:pt x="631" y="1350"/>
                  </a:cubicBezTo>
                  <a:cubicBezTo>
                    <a:pt x="631" y="1350"/>
                    <a:pt x="629" y="1343"/>
                    <a:pt x="629" y="1323"/>
                  </a:cubicBezTo>
                  <a:cubicBezTo>
                    <a:pt x="627" y="1268"/>
                    <a:pt x="627" y="1268"/>
                    <a:pt x="627" y="1268"/>
                  </a:cubicBezTo>
                  <a:cubicBezTo>
                    <a:pt x="627" y="1268"/>
                    <a:pt x="653" y="1256"/>
                    <a:pt x="653" y="1232"/>
                  </a:cubicBezTo>
                  <a:cubicBezTo>
                    <a:pt x="653" y="1158"/>
                    <a:pt x="653" y="1158"/>
                    <a:pt x="653" y="1158"/>
                  </a:cubicBezTo>
                  <a:cubicBezTo>
                    <a:pt x="653" y="1158"/>
                    <a:pt x="669" y="1150"/>
                    <a:pt x="653" y="1128"/>
                  </a:cubicBezTo>
                  <a:close/>
                  <a:moveTo>
                    <a:pt x="488" y="825"/>
                  </a:moveTo>
                  <a:cubicBezTo>
                    <a:pt x="488" y="732"/>
                    <a:pt x="488" y="732"/>
                    <a:pt x="488" y="732"/>
                  </a:cubicBezTo>
                  <a:cubicBezTo>
                    <a:pt x="555" y="779"/>
                    <a:pt x="488" y="825"/>
                    <a:pt x="488" y="825"/>
                  </a:cubicBezTo>
                  <a:close/>
                </a:path>
              </a:pathLst>
            </a:custGeom>
            <a:solidFill>
              <a:srgbClr val="35C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xmlns="" id="{AFC63852-E2BD-4BE9-8D96-10C229FCBE4B}"/>
              </a:ext>
            </a:extLst>
          </p:cNvPr>
          <p:cNvSpPr/>
          <p:nvPr/>
        </p:nvSpPr>
        <p:spPr>
          <a:xfrm>
            <a:off x="-2728" y="5235226"/>
            <a:ext cx="12194728" cy="1622774"/>
          </a:xfrm>
          <a:prstGeom prst="rect">
            <a:avLst/>
          </a:prstGeom>
          <a:solidFill>
            <a:srgbClr val="121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1941FB8D-7D7A-4CF6-B24D-CC008C354910}"/>
              </a:ext>
            </a:extLst>
          </p:cNvPr>
          <p:cNvGrpSpPr/>
          <p:nvPr/>
        </p:nvGrpSpPr>
        <p:grpSpPr>
          <a:xfrm>
            <a:off x="1162302" y="5621315"/>
            <a:ext cx="4894317" cy="858627"/>
            <a:chOff x="1162302" y="5621315"/>
            <a:chExt cx="4894317" cy="858627"/>
          </a:xfrm>
        </p:grpSpPr>
        <p:sp>
          <p:nvSpPr>
            <p:cNvPr id="38" name="Content Placeholder 2">
              <a:extLst>
                <a:ext uri="{FF2B5EF4-FFF2-40B4-BE49-F238E27FC236}">
                  <a16:creationId xmlns:a16="http://schemas.microsoft.com/office/drawing/2014/main" xmlns="" id="{3C589982-9934-42C9-B734-275800281427}"/>
                </a:ext>
              </a:extLst>
            </p:cNvPr>
            <p:cNvSpPr txBox="1">
              <a:spLocks/>
            </p:cNvSpPr>
            <p:nvPr/>
          </p:nvSpPr>
          <p:spPr>
            <a:xfrm>
              <a:off x="2031982" y="5633065"/>
              <a:ext cx="4024637" cy="8468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000" b="1" dirty="0">
                  <a:solidFill>
                    <a:schemeClr val="bg1"/>
                  </a:solidFill>
                  <a:latin typeface="Arial" panose="020B0604020202020204" pitchFamily="34" charset="0"/>
                  <a:cs typeface="Arial" panose="020B0604020202020204" pitchFamily="34" charset="0"/>
                </a:rPr>
                <a:t>Course Duration</a:t>
              </a:r>
              <a:r>
                <a:rPr lang="en-US" sz="2000" b="1" dirty="0">
                  <a:solidFill>
                    <a:schemeClr val="bg1"/>
                  </a:solidFill>
                  <a:latin typeface="Arial" panose="020B0604020202020204" pitchFamily="34" charset="0"/>
                  <a:cs typeface="Arial" panose="020B0604020202020204" pitchFamily="34" charset="0"/>
                </a:rPr>
                <a:t/>
              </a:r>
              <a:br>
                <a:rPr lang="en-US" sz="2000" b="1"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24 Hours of course</a:t>
              </a:r>
            </a:p>
          </p:txBody>
        </p:sp>
        <p:pic>
          <p:nvPicPr>
            <p:cNvPr id="45" name="Picture 44">
              <a:extLst>
                <a:ext uri="{FF2B5EF4-FFF2-40B4-BE49-F238E27FC236}">
                  <a16:creationId xmlns:a16="http://schemas.microsoft.com/office/drawing/2014/main" xmlns="" id="{1362A01C-4448-4795-B304-791F318509B0}"/>
                </a:ext>
              </a:extLst>
            </p:cNvPr>
            <p:cNvPicPr>
              <a:picLocks noChangeAspect="1"/>
            </p:cNvPicPr>
            <p:nvPr/>
          </p:nvPicPr>
          <p:blipFill>
            <a:blip r:embed="rId4"/>
            <a:stretch>
              <a:fillRect/>
            </a:stretch>
          </p:blipFill>
          <p:spPr>
            <a:xfrm>
              <a:off x="1162302" y="5621315"/>
              <a:ext cx="850595" cy="850595"/>
            </a:xfrm>
            <a:prstGeom prst="rect">
              <a:avLst/>
            </a:prstGeom>
          </p:spPr>
        </p:pic>
      </p:grpSp>
      <p:grpSp>
        <p:nvGrpSpPr>
          <p:cNvPr id="3" name="Group 2">
            <a:extLst>
              <a:ext uri="{FF2B5EF4-FFF2-40B4-BE49-F238E27FC236}">
                <a16:creationId xmlns:a16="http://schemas.microsoft.com/office/drawing/2014/main" xmlns="" id="{66DAFD96-7D00-4BB7-BA72-79B41775A395}"/>
              </a:ext>
            </a:extLst>
          </p:cNvPr>
          <p:cNvGrpSpPr/>
          <p:nvPr/>
        </p:nvGrpSpPr>
        <p:grpSpPr>
          <a:xfrm>
            <a:off x="6163991" y="5377879"/>
            <a:ext cx="5654332" cy="1155785"/>
            <a:chOff x="6163991" y="5377879"/>
            <a:chExt cx="5654332" cy="1155785"/>
          </a:xfrm>
        </p:grpSpPr>
        <p:pic>
          <p:nvPicPr>
            <p:cNvPr id="47" name="Picture 46">
              <a:extLst>
                <a:ext uri="{FF2B5EF4-FFF2-40B4-BE49-F238E27FC236}">
                  <a16:creationId xmlns:a16="http://schemas.microsoft.com/office/drawing/2014/main" xmlns="" id="{47D9B442-28E3-4A8C-B5AB-175179BF5DD2}"/>
                </a:ext>
              </a:extLst>
            </p:cNvPr>
            <p:cNvPicPr>
              <a:picLocks noChangeAspect="1"/>
            </p:cNvPicPr>
            <p:nvPr/>
          </p:nvPicPr>
          <p:blipFill>
            <a:blip r:embed="rId5"/>
            <a:stretch>
              <a:fillRect/>
            </a:stretch>
          </p:blipFill>
          <p:spPr>
            <a:xfrm>
              <a:off x="6163991" y="5567956"/>
              <a:ext cx="911627" cy="911627"/>
            </a:xfrm>
            <a:prstGeom prst="rect">
              <a:avLst/>
            </a:prstGeom>
          </p:spPr>
        </p:pic>
        <p:sp>
          <p:nvSpPr>
            <p:cNvPr id="48" name="Content Placeholder 2">
              <a:extLst>
                <a:ext uri="{FF2B5EF4-FFF2-40B4-BE49-F238E27FC236}">
                  <a16:creationId xmlns:a16="http://schemas.microsoft.com/office/drawing/2014/main" xmlns="" id="{6DAE0CE6-C74E-4A1F-BBAA-2D7FF494BAE3}"/>
                </a:ext>
              </a:extLst>
            </p:cNvPr>
            <p:cNvSpPr txBox="1">
              <a:spLocks/>
            </p:cNvSpPr>
            <p:nvPr/>
          </p:nvSpPr>
          <p:spPr>
            <a:xfrm>
              <a:off x="7182990" y="5377879"/>
              <a:ext cx="4635333" cy="1155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000" b="1" dirty="0">
                  <a:solidFill>
                    <a:schemeClr val="bg1"/>
                  </a:solidFill>
                  <a:latin typeface="Arial" panose="020B0604020202020204" pitchFamily="34" charset="0"/>
                  <a:cs typeface="Arial" panose="020B0604020202020204" pitchFamily="34" charset="0"/>
                </a:rPr>
                <a:t>Core Concept:</a:t>
              </a:r>
              <a:r>
                <a:rPr lang="en-US" sz="2000" b="1" dirty="0">
                  <a:solidFill>
                    <a:schemeClr val="bg1"/>
                  </a:solidFill>
                  <a:latin typeface="Arial" panose="020B0604020202020204" pitchFamily="34" charset="0"/>
                  <a:cs typeface="Arial" panose="020B0604020202020204" pitchFamily="34" charset="0"/>
                </a:rPr>
                <a:t/>
              </a:r>
              <a:br>
                <a:rPr lang="en-US" sz="2000" b="1"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Overview of DevOps and its associated concepts.</a:t>
              </a:r>
            </a:p>
          </p:txBody>
        </p:sp>
      </p:grpSp>
      <p:cxnSp>
        <p:nvCxnSpPr>
          <p:cNvPr id="50" name="Straight Connector 49">
            <a:extLst>
              <a:ext uri="{FF2B5EF4-FFF2-40B4-BE49-F238E27FC236}">
                <a16:creationId xmlns:a16="http://schemas.microsoft.com/office/drawing/2014/main" xmlns="" id="{D19CA1CA-71B1-4538-8A6F-821AB24B24DD}"/>
              </a:ext>
            </a:extLst>
          </p:cNvPr>
          <p:cNvCxnSpPr/>
          <p:nvPr/>
        </p:nvCxnSpPr>
        <p:spPr>
          <a:xfrm>
            <a:off x="5788136" y="5398094"/>
            <a:ext cx="0" cy="124304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7016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ppt_x"/>
                                          </p:val>
                                        </p:tav>
                                        <p:tav tm="100000">
                                          <p:val>
                                            <p:strVal val="#ppt_x"/>
                                          </p:val>
                                        </p:tav>
                                      </p:tavLst>
                                    </p:anim>
                                    <p:anim calcmode="lin" valueType="num">
                                      <p:cBhvr additive="base">
                                        <p:cTn id="11" dur="500" fill="hold"/>
                                        <p:tgtEl>
                                          <p:spTgt spid="2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dirty="0"/>
              <a:t>Course Learning Objectives</a:t>
            </a:r>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r>
              <a:rPr lang="en-IN" dirty="0"/>
              <a:t>Course Introduction</a:t>
            </a:r>
          </a:p>
        </p:txBody>
      </p:sp>
      <p:sp>
        <p:nvSpPr>
          <p:cNvPr id="5" name="Text Placeholder 4">
            <a:extLst>
              <a:ext uri="{FF2B5EF4-FFF2-40B4-BE49-F238E27FC236}">
                <a16:creationId xmlns:a16="http://schemas.microsoft.com/office/drawing/2014/main" xmlns="" id="{4EB15AE3-A037-45D3-AACB-17E1856662F3}"/>
              </a:ext>
            </a:extLst>
          </p:cNvPr>
          <p:cNvSpPr>
            <a:spLocks noGrp="1"/>
          </p:cNvSpPr>
          <p:nvPr>
            <p:ph type="body" sz="quarter" idx="24"/>
          </p:nvPr>
        </p:nvSpPr>
        <p:spPr/>
        <p:txBody>
          <a:bodyPr/>
          <a:lstStyle/>
          <a:p>
            <a:r>
              <a:rPr lang="en-US" dirty="0"/>
              <a:t>On completion of this course, participants will be able to understand:</a:t>
            </a:r>
          </a:p>
          <a:p>
            <a:pPr marL="285750" indent="-285750">
              <a:buFont typeface="Wingdings 3" panose="05040102010807070707" pitchFamily="18" charset="2"/>
              <a:buChar char="*"/>
            </a:pPr>
            <a:r>
              <a:rPr lang="en-US" dirty="0"/>
              <a:t>How software development is done using traditional methods like Waterfall.</a:t>
            </a:r>
          </a:p>
          <a:p>
            <a:pPr marL="285750" indent="-285750">
              <a:buFont typeface="Wingdings 3" panose="05040102010807070707" pitchFamily="18" charset="2"/>
              <a:buChar char="*"/>
            </a:pPr>
            <a:r>
              <a:rPr lang="en-US" dirty="0"/>
              <a:t>How agile serves as a better alternative to traditional methods and how agile methods have evolved over time.</a:t>
            </a:r>
          </a:p>
          <a:p>
            <a:pPr marL="285750" indent="-285750">
              <a:buFont typeface="Wingdings 3" panose="05040102010807070707" pitchFamily="18" charset="2"/>
              <a:buChar char="*"/>
            </a:pPr>
            <a:r>
              <a:rPr lang="en-US" dirty="0"/>
              <a:t>The definition and basic concepts of DevOps; how DevOps and agile help in developing and delivering better quality products.</a:t>
            </a:r>
          </a:p>
          <a:p>
            <a:pPr marL="285750" indent="-285750">
              <a:buFont typeface="Wingdings 3" panose="05040102010807070707" pitchFamily="18" charset="2"/>
              <a:buChar char="*"/>
            </a:pPr>
            <a:r>
              <a:rPr lang="en-US" dirty="0"/>
              <a:t>The reasons for adopting DevOps and concepts like MVP, continuous integration and continuous delivery.</a:t>
            </a:r>
          </a:p>
          <a:p>
            <a:pPr marL="285750" indent="-285750">
              <a:buFont typeface="Wingdings 3" panose="05040102010807070707" pitchFamily="18" charset="2"/>
              <a:buChar char="*"/>
            </a:pPr>
            <a:r>
              <a:rPr lang="en-US" dirty="0"/>
              <a:t>Major DevOps principles like Culture, Automation, Measurement and Sharing.</a:t>
            </a:r>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xmlns="" id="{8649E848-914D-463F-93F9-702B7698EE18}"/>
              </a:ext>
            </a:extLst>
          </p:cNvPr>
          <p:cNvPicPr>
            <a:picLocks noChangeAspect="1"/>
          </p:cNvPicPr>
          <p:nvPr/>
        </p:nvPicPr>
        <p:blipFill>
          <a:blip r:embed="rId4"/>
          <a:stretch>
            <a:fillRect/>
          </a:stretch>
        </p:blipFill>
        <p:spPr>
          <a:xfrm>
            <a:off x="662739" y="4895598"/>
            <a:ext cx="10553700" cy="1590675"/>
          </a:xfrm>
          <a:prstGeom prst="rect">
            <a:avLst/>
          </a:prstGeom>
        </p:spPr>
      </p:pic>
    </p:spTree>
    <p:custDataLst>
      <p:tags r:id="rId1"/>
    </p:custDataLst>
    <p:extLst>
      <p:ext uri="{BB962C8B-B14F-4D97-AF65-F5344CB8AC3E}">
        <p14:creationId xmlns:p14="http://schemas.microsoft.com/office/powerpoint/2010/main" val="31716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465C2-C39A-4BF9-A53E-B3E13E290AB0}"/>
              </a:ext>
            </a:extLst>
          </p:cNvPr>
          <p:cNvSpPr>
            <a:spLocks noGrp="1"/>
          </p:cNvSpPr>
          <p:nvPr>
            <p:ph type="title"/>
          </p:nvPr>
        </p:nvSpPr>
        <p:spPr/>
        <p:txBody>
          <a:bodyPr/>
          <a:lstStyle/>
          <a:p>
            <a:r>
              <a:rPr lang="en-IN" dirty="0"/>
              <a:t>Course Modules</a:t>
            </a:r>
          </a:p>
        </p:txBody>
      </p:sp>
      <p:sp>
        <p:nvSpPr>
          <p:cNvPr id="3" name="Text Placeholder 2">
            <a:extLst>
              <a:ext uri="{FF2B5EF4-FFF2-40B4-BE49-F238E27FC236}">
                <a16:creationId xmlns:a16="http://schemas.microsoft.com/office/drawing/2014/main" xmlns="" id="{DDF21899-1F0D-4418-997E-64D7793EDE29}"/>
              </a:ext>
            </a:extLst>
          </p:cNvPr>
          <p:cNvSpPr>
            <a:spLocks noGrp="1"/>
          </p:cNvSpPr>
          <p:nvPr>
            <p:ph type="body" sz="quarter" idx="13"/>
          </p:nvPr>
        </p:nvSpPr>
        <p:spPr/>
        <p:txBody>
          <a:bodyPr/>
          <a:lstStyle/>
          <a:p>
            <a:r>
              <a:rPr lang="en-IN" dirty="0"/>
              <a:t>Course Introduction</a:t>
            </a:r>
          </a:p>
        </p:txBody>
      </p:sp>
      <p:sp>
        <p:nvSpPr>
          <p:cNvPr id="4" name="Text Placeholder 3">
            <a:extLst>
              <a:ext uri="{FF2B5EF4-FFF2-40B4-BE49-F238E27FC236}">
                <a16:creationId xmlns:a16="http://schemas.microsoft.com/office/drawing/2014/main" xmlns="" id="{58BF742A-EBC8-42EB-9EB9-858D571ACA93}"/>
              </a:ext>
            </a:extLst>
          </p:cNvPr>
          <p:cNvSpPr>
            <a:spLocks noGrp="1"/>
          </p:cNvSpPr>
          <p:nvPr>
            <p:ph type="body" sz="quarter" idx="24"/>
          </p:nvPr>
        </p:nvSpPr>
        <p:spPr>
          <a:xfrm>
            <a:off x="100524" y="3208922"/>
            <a:ext cx="2247780" cy="1056388"/>
          </a:xfrm>
          <a:solidFill>
            <a:schemeClr val="bg1">
              <a:lumMod val="95000"/>
            </a:schemeClr>
          </a:solidFill>
        </p:spPr>
        <p:txBody>
          <a:bodyPr/>
          <a:lstStyle/>
          <a:p>
            <a:r>
              <a:rPr lang="en-IN" sz="2000" dirty="0"/>
              <a:t>Traditional Software Development</a:t>
            </a:r>
          </a:p>
        </p:txBody>
      </p:sp>
      <p:sp>
        <p:nvSpPr>
          <p:cNvPr id="5" name="Text Placeholder 4">
            <a:extLst>
              <a:ext uri="{FF2B5EF4-FFF2-40B4-BE49-F238E27FC236}">
                <a16:creationId xmlns:a16="http://schemas.microsoft.com/office/drawing/2014/main" xmlns="" id="{68D252DD-BE76-49C7-8400-ECB04568836E}"/>
              </a:ext>
            </a:extLst>
          </p:cNvPr>
          <p:cNvSpPr>
            <a:spLocks noGrp="1"/>
          </p:cNvSpPr>
          <p:nvPr>
            <p:ph type="body" sz="quarter" idx="25"/>
          </p:nvPr>
        </p:nvSpPr>
        <p:spPr>
          <a:xfrm>
            <a:off x="2153656" y="4931082"/>
            <a:ext cx="2478501" cy="704061"/>
          </a:xfrm>
          <a:solidFill>
            <a:schemeClr val="bg1">
              <a:lumMod val="95000"/>
            </a:schemeClr>
          </a:solidFill>
        </p:spPr>
        <p:txBody>
          <a:bodyPr anchor="b"/>
          <a:lstStyle/>
          <a:p>
            <a:r>
              <a:rPr lang="en-IN" sz="2000" dirty="0"/>
              <a:t>Rise of Agile Methodologies</a:t>
            </a:r>
          </a:p>
        </p:txBody>
      </p:sp>
      <p:sp>
        <p:nvSpPr>
          <p:cNvPr id="6" name="Text Placeholder 5">
            <a:extLst>
              <a:ext uri="{FF2B5EF4-FFF2-40B4-BE49-F238E27FC236}">
                <a16:creationId xmlns:a16="http://schemas.microsoft.com/office/drawing/2014/main" xmlns="" id="{37A363FA-499C-40CE-883A-C3BFFC3302FD}"/>
              </a:ext>
            </a:extLst>
          </p:cNvPr>
          <p:cNvSpPr>
            <a:spLocks noGrp="1"/>
          </p:cNvSpPr>
          <p:nvPr>
            <p:ph type="body" sz="quarter" idx="26"/>
          </p:nvPr>
        </p:nvSpPr>
        <p:spPr>
          <a:xfrm>
            <a:off x="3828770" y="2438490"/>
            <a:ext cx="2327466" cy="722845"/>
          </a:xfrm>
          <a:solidFill>
            <a:schemeClr val="bg1">
              <a:lumMod val="95000"/>
            </a:schemeClr>
          </a:solidFill>
        </p:spPr>
        <p:txBody>
          <a:bodyPr anchor="b"/>
          <a:lstStyle/>
          <a:p>
            <a:r>
              <a:rPr lang="en-IN" sz="2000" dirty="0"/>
              <a:t>Definition of DevOps</a:t>
            </a:r>
          </a:p>
        </p:txBody>
      </p:sp>
      <p:sp>
        <p:nvSpPr>
          <p:cNvPr id="7" name="Text Placeholder 6">
            <a:extLst>
              <a:ext uri="{FF2B5EF4-FFF2-40B4-BE49-F238E27FC236}">
                <a16:creationId xmlns:a16="http://schemas.microsoft.com/office/drawing/2014/main" xmlns="" id="{0B623B7D-B591-43DC-B966-5928DC668393}"/>
              </a:ext>
            </a:extLst>
          </p:cNvPr>
          <p:cNvSpPr>
            <a:spLocks noGrp="1"/>
          </p:cNvSpPr>
          <p:nvPr>
            <p:ph type="body" sz="quarter" idx="27"/>
          </p:nvPr>
        </p:nvSpPr>
        <p:spPr>
          <a:xfrm>
            <a:off x="6676223" y="4138468"/>
            <a:ext cx="2525600" cy="704061"/>
          </a:xfrm>
          <a:solidFill>
            <a:schemeClr val="bg1">
              <a:lumMod val="95000"/>
            </a:schemeClr>
          </a:solidFill>
        </p:spPr>
        <p:txBody>
          <a:bodyPr anchor="b"/>
          <a:lstStyle/>
          <a:p>
            <a:r>
              <a:rPr lang="en-IN" sz="2000" dirty="0"/>
              <a:t>Purpose of DevOps</a:t>
            </a:r>
          </a:p>
        </p:txBody>
      </p:sp>
      <p:sp>
        <p:nvSpPr>
          <p:cNvPr id="8" name="Text Placeholder 7">
            <a:extLst>
              <a:ext uri="{FF2B5EF4-FFF2-40B4-BE49-F238E27FC236}">
                <a16:creationId xmlns:a16="http://schemas.microsoft.com/office/drawing/2014/main" xmlns="" id="{F609EC97-5925-4906-BDDF-6CA6238AEDE8}"/>
              </a:ext>
            </a:extLst>
          </p:cNvPr>
          <p:cNvSpPr>
            <a:spLocks noGrp="1"/>
          </p:cNvSpPr>
          <p:nvPr>
            <p:ph type="body" sz="quarter" idx="28"/>
          </p:nvPr>
        </p:nvSpPr>
        <p:spPr>
          <a:xfrm>
            <a:off x="10646018" y="1814572"/>
            <a:ext cx="1318631" cy="318356"/>
          </a:xfrm>
        </p:spPr>
        <p:txBody>
          <a:bodyPr/>
          <a:lstStyle/>
          <a:p>
            <a:r>
              <a:rPr lang="en-IN" dirty="0"/>
              <a:t>Semester 04</a:t>
            </a:r>
          </a:p>
        </p:txBody>
      </p:sp>
      <p:sp>
        <p:nvSpPr>
          <p:cNvPr id="9" name="Text Placeholder 8">
            <a:extLst>
              <a:ext uri="{FF2B5EF4-FFF2-40B4-BE49-F238E27FC236}">
                <a16:creationId xmlns:a16="http://schemas.microsoft.com/office/drawing/2014/main" xmlns="" id="{3F28D26F-1B75-4C29-9CE1-1B9ED41D41FA}"/>
              </a:ext>
            </a:extLst>
          </p:cNvPr>
          <p:cNvSpPr>
            <a:spLocks noGrp="1"/>
          </p:cNvSpPr>
          <p:nvPr>
            <p:ph type="body" sz="quarter" idx="29"/>
          </p:nvPr>
        </p:nvSpPr>
        <p:spPr>
          <a:xfrm>
            <a:off x="100524" y="2781627"/>
            <a:ext cx="2247780" cy="409970"/>
          </a:xfrm>
          <a:solidFill>
            <a:srgbClr val="96E2C0"/>
          </a:solidFill>
        </p:spPr>
        <p:txBody>
          <a:bodyPr anchor="ctr"/>
          <a:lstStyle/>
          <a:p>
            <a:r>
              <a:rPr lang="en-IN" sz="1800" dirty="0">
                <a:solidFill>
                  <a:schemeClr val="tx1"/>
                </a:solidFill>
              </a:rPr>
              <a:t>Module 01</a:t>
            </a:r>
          </a:p>
        </p:txBody>
      </p:sp>
      <p:sp>
        <p:nvSpPr>
          <p:cNvPr id="10" name="Text Placeholder 9">
            <a:extLst>
              <a:ext uri="{FF2B5EF4-FFF2-40B4-BE49-F238E27FC236}">
                <a16:creationId xmlns:a16="http://schemas.microsoft.com/office/drawing/2014/main" xmlns="" id="{0FD10A8F-03CB-457B-8A82-0836A6A1B1FB}"/>
              </a:ext>
            </a:extLst>
          </p:cNvPr>
          <p:cNvSpPr>
            <a:spLocks noGrp="1"/>
          </p:cNvSpPr>
          <p:nvPr>
            <p:ph type="body" sz="quarter" idx="30"/>
          </p:nvPr>
        </p:nvSpPr>
        <p:spPr>
          <a:xfrm>
            <a:off x="3828770" y="1929584"/>
            <a:ext cx="2327466" cy="496064"/>
          </a:xfrm>
          <a:solidFill>
            <a:srgbClr val="96E2C0"/>
          </a:solidFill>
        </p:spPr>
        <p:txBody>
          <a:bodyPr anchor="ctr"/>
          <a:lstStyle/>
          <a:p>
            <a:r>
              <a:rPr lang="en-IN" sz="1800" dirty="0">
                <a:solidFill>
                  <a:schemeClr val="tx1"/>
                </a:solidFill>
              </a:rPr>
              <a:t>Module 03</a:t>
            </a:r>
          </a:p>
        </p:txBody>
      </p:sp>
      <p:sp>
        <p:nvSpPr>
          <p:cNvPr id="11" name="Text Placeholder 10">
            <a:extLst>
              <a:ext uri="{FF2B5EF4-FFF2-40B4-BE49-F238E27FC236}">
                <a16:creationId xmlns:a16="http://schemas.microsoft.com/office/drawing/2014/main" xmlns="" id="{5FED3E1B-830D-49FA-8C47-64ED68C9AD6C}"/>
              </a:ext>
            </a:extLst>
          </p:cNvPr>
          <p:cNvSpPr>
            <a:spLocks noGrp="1"/>
          </p:cNvSpPr>
          <p:nvPr>
            <p:ph type="body" sz="quarter" idx="31"/>
          </p:nvPr>
        </p:nvSpPr>
        <p:spPr>
          <a:xfrm>
            <a:off x="2153656" y="5652467"/>
            <a:ext cx="2478501" cy="466525"/>
          </a:xfrm>
          <a:solidFill>
            <a:srgbClr val="96E2C0"/>
          </a:solidFill>
        </p:spPr>
        <p:txBody>
          <a:bodyPr anchor="ctr"/>
          <a:lstStyle/>
          <a:p>
            <a:r>
              <a:rPr lang="en-IN" sz="1800" dirty="0">
                <a:solidFill>
                  <a:schemeClr val="tx1"/>
                </a:solidFill>
              </a:rPr>
              <a:t>Module 02</a:t>
            </a:r>
          </a:p>
        </p:txBody>
      </p:sp>
      <p:sp>
        <p:nvSpPr>
          <p:cNvPr id="12" name="Text Placeholder 11">
            <a:extLst>
              <a:ext uri="{FF2B5EF4-FFF2-40B4-BE49-F238E27FC236}">
                <a16:creationId xmlns:a16="http://schemas.microsoft.com/office/drawing/2014/main" xmlns="" id="{3A71916D-96A2-4C9C-A438-8A6A49282BEF}"/>
              </a:ext>
            </a:extLst>
          </p:cNvPr>
          <p:cNvSpPr>
            <a:spLocks noGrp="1"/>
          </p:cNvSpPr>
          <p:nvPr>
            <p:ph type="body" sz="quarter" idx="32"/>
          </p:nvPr>
        </p:nvSpPr>
        <p:spPr>
          <a:xfrm>
            <a:off x="6676222" y="4809687"/>
            <a:ext cx="2525600" cy="496064"/>
          </a:xfrm>
          <a:solidFill>
            <a:srgbClr val="96E2C0"/>
          </a:solidFill>
        </p:spPr>
        <p:txBody>
          <a:bodyPr anchor="ctr"/>
          <a:lstStyle/>
          <a:p>
            <a:r>
              <a:rPr lang="en-IN" sz="1800" dirty="0">
                <a:solidFill>
                  <a:schemeClr val="tx1"/>
                </a:solidFill>
              </a:rPr>
              <a:t>Module 04</a:t>
            </a:r>
          </a:p>
        </p:txBody>
      </p:sp>
      <p:sp>
        <p:nvSpPr>
          <p:cNvPr id="13" name="Text Placeholder 5">
            <a:extLst>
              <a:ext uri="{FF2B5EF4-FFF2-40B4-BE49-F238E27FC236}">
                <a16:creationId xmlns:a16="http://schemas.microsoft.com/office/drawing/2014/main" xmlns="" id="{D71C5581-CC67-4FF1-8CC9-1E004564972E}"/>
              </a:ext>
            </a:extLst>
          </p:cNvPr>
          <p:cNvSpPr txBox="1">
            <a:spLocks/>
          </p:cNvSpPr>
          <p:nvPr/>
        </p:nvSpPr>
        <p:spPr>
          <a:xfrm>
            <a:off x="6897569" y="919180"/>
            <a:ext cx="3007115" cy="1411245"/>
          </a:xfrm>
          <a:prstGeom prst="rect">
            <a:avLst/>
          </a:prstGeom>
          <a:solidFill>
            <a:schemeClr val="bg1">
              <a:lumMod val="95000"/>
            </a:schemeClr>
          </a:solidFill>
        </p:spPr>
        <p:txBody>
          <a:bodyPr anchor="b"/>
          <a:lstStyle>
            <a:defPPr marR="0" lvl="0" algn="l" rtl="0">
              <a:lnSpc>
                <a:spcPct val="100000"/>
              </a:lnSpc>
              <a:spcBef>
                <a:spcPts val="0"/>
              </a:spcBef>
              <a:spcAft>
                <a:spcPts val="0"/>
              </a:spcAft>
            </a:defPPr>
            <a:lvl1pPr algn="ctr">
              <a:defRPr lang="en-US" sz="2000" kern="1200" baseline="0" dirty="0">
                <a:solidFill>
                  <a:schemeClr val="tx1"/>
                </a:solidFill>
                <a:latin typeface="Arial" panose="020B0604020202020204" pitchFamily="34" charset="0"/>
                <a:ea typeface="+mn-ea"/>
                <a:cs typeface="Arial" panose="020B0604020202020204" pitchFamily="34" charset="0"/>
              </a:defRPr>
            </a:lvl1pPr>
            <a:lvl2pPr marL="0" indent="0" algn="ctr">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a:t>CAMS (Culture, Automation, Measurement and Sharing)</a:t>
            </a:r>
            <a:endParaRPr lang="en-IN" dirty="0"/>
          </a:p>
        </p:txBody>
      </p:sp>
      <p:sp>
        <p:nvSpPr>
          <p:cNvPr id="14" name="Text Placeholder 9">
            <a:extLst>
              <a:ext uri="{FF2B5EF4-FFF2-40B4-BE49-F238E27FC236}">
                <a16:creationId xmlns:a16="http://schemas.microsoft.com/office/drawing/2014/main" xmlns="" id="{CA5111FE-9AAC-40BB-8D6C-09DB57CC79BC}"/>
              </a:ext>
            </a:extLst>
          </p:cNvPr>
          <p:cNvSpPr txBox="1">
            <a:spLocks/>
          </p:cNvSpPr>
          <p:nvPr/>
        </p:nvSpPr>
        <p:spPr>
          <a:xfrm>
            <a:off x="6897568" y="428382"/>
            <a:ext cx="3007115" cy="496064"/>
          </a:xfrm>
          <a:prstGeom prst="rect">
            <a:avLst/>
          </a:prstGeom>
          <a:solidFill>
            <a:srgbClr val="96E2C0"/>
          </a:solidFill>
        </p:spPr>
        <p:txBody>
          <a:bodyPr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800" dirty="0">
                <a:solidFill>
                  <a:schemeClr val="tx1"/>
                </a:solidFill>
              </a:rPr>
              <a:t>Module 05</a:t>
            </a:r>
          </a:p>
        </p:txBody>
      </p:sp>
    </p:spTree>
    <p:extLst>
      <p:ext uri="{BB962C8B-B14F-4D97-AF65-F5344CB8AC3E}">
        <p14:creationId xmlns:p14="http://schemas.microsoft.com/office/powerpoint/2010/main" val="354301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7C3B0D-37CD-4787-8F2F-2A26CAEA8312}"/>
              </a:ext>
            </a:extLst>
          </p:cNvPr>
          <p:cNvSpPr>
            <a:spLocks noGrp="1"/>
          </p:cNvSpPr>
          <p:nvPr>
            <p:ph type="body" sz="quarter" idx="10"/>
          </p:nvPr>
        </p:nvSpPr>
        <p:spPr/>
        <p:txBody>
          <a:bodyPr/>
          <a:lstStyle/>
          <a:p>
            <a:r>
              <a:rPr lang="en-IN" sz="1600" b="1" dirty="0"/>
              <a:t> Next Module 01: </a:t>
            </a:r>
            <a:r>
              <a:rPr lang="en-IN" sz="1600" dirty="0"/>
              <a:t>Traditional Software </a:t>
            </a:r>
            <a:r>
              <a:rPr lang="en-IN" sz="1600" dirty="0" smtClean="0"/>
              <a:t>Development</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8785</TotalTime>
  <Words>294</Words>
  <Application>Microsoft Office PowerPoint</Application>
  <PresentationFormat>Widescreen</PresentationFormat>
  <Paragraphs>75</Paragraphs>
  <Slides>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Source Sans Pro</vt:lpstr>
      <vt:lpstr>MS PGothic</vt:lpstr>
      <vt:lpstr>Open Sans</vt:lpstr>
      <vt:lpstr>Source Sans Pro Light</vt:lpstr>
      <vt:lpstr>Roboto</vt:lpstr>
      <vt:lpstr>Wingdings 3</vt:lpstr>
      <vt:lpstr>Calibri</vt:lpstr>
      <vt:lpstr>Office Theme</vt:lpstr>
      <vt:lpstr>Custom Design</vt:lpstr>
      <vt:lpstr>PowerPoint Presentation</vt:lpstr>
      <vt:lpstr>Let's get to know each other better</vt:lpstr>
      <vt:lpstr>The Factsheet</vt:lpstr>
      <vt:lpstr>Course Learning Objectives</vt:lpstr>
      <vt:lpstr>Course Modules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Windows User</cp:lastModifiedBy>
  <cp:revision>210</cp:revision>
  <dcterms:modified xsi:type="dcterms:W3CDTF">2018-07-30T20:38:11Z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