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6" r:id="rId11"/>
    <p:sldId id="268" r:id="rId12"/>
    <p:sldId id="264" r:id="rId13"/>
    <p:sldId id="265" r:id="rId14"/>
    <p:sldId id="267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>
        <p:scale>
          <a:sx n="81" d="100"/>
          <a:sy n="81" d="100"/>
        </p:scale>
        <p:origin x="-294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D27E-78D4-4B3B-B700-C838B2DAB755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BCB1-1F01-4716-AAD9-D7F9592CB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2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D27E-78D4-4B3B-B700-C838B2DAB755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BCB1-1F01-4716-AAD9-D7F9592CB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96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D27E-78D4-4B3B-B700-C838B2DAB755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BCB1-1F01-4716-AAD9-D7F9592CB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7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D27E-78D4-4B3B-B700-C838B2DAB755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BCB1-1F01-4716-AAD9-D7F9592CB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98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D27E-78D4-4B3B-B700-C838B2DAB755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BCB1-1F01-4716-AAD9-D7F9592CB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23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D27E-78D4-4B3B-B700-C838B2DAB755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BCB1-1F01-4716-AAD9-D7F9592CB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79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D27E-78D4-4B3B-B700-C838B2DAB755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BCB1-1F01-4716-AAD9-D7F9592CB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59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D27E-78D4-4B3B-B700-C838B2DAB755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BCB1-1F01-4716-AAD9-D7F9592CB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33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D27E-78D4-4B3B-B700-C838B2DAB755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BCB1-1F01-4716-AAD9-D7F9592CB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90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D27E-78D4-4B3B-B700-C838B2DAB755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BCB1-1F01-4716-AAD9-D7F9592CB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6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D27E-78D4-4B3B-B700-C838B2DAB755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BCB1-1F01-4716-AAD9-D7F9592CB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04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AD27E-78D4-4B3B-B700-C838B2DAB755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BBCB1-1F01-4716-AAD9-D7F9592CB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9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548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9081655" cy="4516148"/>
          </a:xfrm>
        </p:spPr>
      </p:pic>
    </p:spTree>
    <p:extLst>
      <p:ext uri="{BB962C8B-B14F-4D97-AF65-F5344CB8AC3E}">
        <p14:creationId xmlns:p14="http://schemas.microsoft.com/office/powerpoint/2010/main" val="2273311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4"/>
            <a:ext cx="10515599" cy="6298911"/>
          </a:xfrm>
        </p:spPr>
      </p:pic>
    </p:spTree>
    <p:extLst>
      <p:ext uri="{BB962C8B-B14F-4D97-AF65-F5344CB8AC3E}">
        <p14:creationId xmlns:p14="http://schemas.microsoft.com/office/powerpoint/2010/main" val="3082411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690688"/>
            <a:ext cx="10515600" cy="3763371"/>
          </a:xfrm>
        </p:spPr>
      </p:pic>
    </p:spTree>
    <p:extLst>
      <p:ext uri="{BB962C8B-B14F-4D97-AF65-F5344CB8AC3E}">
        <p14:creationId xmlns:p14="http://schemas.microsoft.com/office/powerpoint/2010/main" val="2361604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72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3236"/>
            <a:ext cx="10515599" cy="6289964"/>
          </a:xfrm>
        </p:spPr>
      </p:pic>
    </p:spTree>
    <p:extLst>
      <p:ext uri="{BB962C8B-B14F-4D97-AF65-F5344CB8AC3E}">
        <p14:creationId xmlns:p14="http://schemas.microsoft.com/office/powerpoint/2010/main" val="3183212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C++ Standard </a:t>
            </a:r>
            <a:r>
              <a:rPr lang="en-US" b="1" dirty="0" smtClean="0"/>
              <a:t>Exceptions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provides a list of standard exceptions defined in </a:t>
            </a:r>
            <a:r>
              <a:rPr lang="en-US" b="1" dirty="0" smtClean="0"/>
              <a:t>&lt;exception&gt; </a:t>
            </a:r>
            <a:r>
              <a:rPr lang="en-US" dirty="0" smtClean="0"/>
              <a:t>which we can use in our programs.</a:t>
            </a:r>
          </a:p>
          <a:p>
            <a:r>
              <a:rPr lang="en-US" dirty="0"/>
              <a:t>These are arranged in a parent-child class hierarchy 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72952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982" y="1690688"/>
            <a:ext cx="8728363" cy="4696257"/>
          </a:xfrm>
        </p:spPr>
      </p:pic>
    </p:spTree>
    <p:extLst>
      <p:ext uri="{BB962C8B-B14F-4D97-AF65-F5344CB8AC3E}">
        <p14:creationId xmlns:p14="http://schemas.microsoft.com/office/powerpoint/2010/main" val="302201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/>
              <a:t>std</a:t>
            </a:r>
            <a:r>
              <a:rPr lang="en-US" b="1" dirty="0"/>
              <a:t>::</a:t>
            </a:r>
            <a:r>
              <a:rPr lang="en-US" b="1" dirty="0" smtClean="0"/>
              <a:t>exception</a:t>
            </a:r>
          </a:p>
          <a:p>
            <a:pPr marL="0" indent="0">
              <a:buNone/>
            </a:pPr>
            <a:r>
              <a:rPr lang="en-US" dirty="0"/>
              <a:t>An exception and parent class of all the standard C++ exceptions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err="1"/>
              <a:t>std</a:t>
            </a:r>
            <a:r>
              <a:rPr lang="en-US" b="1" dirty="0"/>
              <a:t>::</a:t>
            </a:r>
            <a:r>
              <a:rPr lang="en-US" b="1" dirty="0" err="1" smtClean="0"/>
              <a:t>bad_alloc</a:t>
            </a:r>
            <a:endParaRPr lang="en-US" b="1" dirty="0" smtClean="0"/>
          </a:p>
          <a:p>
            <a:r>
              <a:rPr lang="en-US" dirty="0"/>
              <a:t>if new operator cannot allocate dynamic memory of the requested size, then it should throw an exception of type </a:t>
            </a:r>
            <a:r>
              <a:rPr lang="en-US" b="1" dirty="0" err="1"/>
              <a:t>std</a:t>
            </a:r>
            <a:r>
              <a:rPr lang="en-US" b="1" dirty="0"/>
              <a:t>::</a:t>
            </a:r>
            <a:r>
              <a:rPr lang="en-US" b="1" dirty="0" err="1"/>
              <a:t>bad_alloc</a:t>
            </a:r>
            <a:r>
              <a:rPr lang="en-US" dirty="0"/>
              <a:t> </a:t>
            </a:r>
            <a:r>
              <a:rPr lang="en-US" dirty="0" smtClean="0"/>
              <a:t>.</a:t>
            </a:r>
          </a:p>
          <a:p>
            <a:r>
              <a:rPr lang="en-US" dirty="0"/>
              <a:t>This can be thrown by </a:t>
            </a:r>
            <a:r>
              <a:rPr lang="en-US" b="1" dirty="0"/>
              <a:t>new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err="1"/>
              <a:t>std</a:t>
            </a:r>
            <a:r>
              <a:rPr lang="en-US" b="1" dirty="0"/>
              <a:t>::</a:t>
            </a:r>
            <a:r>
              <a:rPr lang="en-US" b="1" dirty="0" err="1" smtClean="0"/>
              <a:t>bad_cast</a:t>
            </a:r>
            <a:endParaRPr lang="en-US" b="1" dirty="0" smtClean="0"/>
          </a:p>
          <a:p>
            <a:r>
              <a:rPr lang="en-US" dirty="0"/>
              <a:t>This can be thrown by </a:t>
            </a:r>
            <a:r>
              <a:rPr lang="en-US" b="1" dirty="0" err="1"/>
              <a:t>dynamic_cast</a:t>
            </a:r>
            <a:r>
              <a:rPr lang="en-US" dirty="0"/>
              <a:t>.</a:t>
            </a:r>
            <a:endParaRPr lang="en-US" b="1" dirty="0" smtClean="0"/>
          </a:p>
          <a:p>
            <a:r>
              <a:rPr lang="en-US" dirty="0"/>
              <a:t>Dynamic casts can be used to safely cast a superclass pointer (or reference) into a pointer (or reference) to a subclass in a class hierarchy.</a:t>
            </a:r>
          </a:p>
        </p:txBody>
      </p:sp>
    </p:spTree>
    <p:extLst>
      <p:ext uri="{BB962C8B-B14F-4D97-AF65-F5344CB8AC3E}">
        <p14:creationId xmlns:p14="http://schemas.microsoft.com/office/powerpoint/2010/main" val="1556199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std</a:t>
            </a:r>
            <a:r>
              <a:rPr lang="en-US" b="1" dirty="0"/>
              <a:t>::</a:t>
            </a:r>
            <a:r>
              <a:rPr lang="en-US" b="1" dirty="0" err="1" smtClean="0"/>
              <a:t>bad_typeid</a:t>
            </a:r>
            <a:endParaRPr lang="en-US" b="1" dirty="0" smtClean="0"/>
          </a:p>
          <a:p>
            <a:r>
              <a:rPr lang="en-US" dirty="0"/>
              <a:t>This can be thrown by </a:t>
            </a:r>
            <a:r>
              <a:rPr lang="en-US" b="1" dirty="0" err="1"/>
              <a:t>typeid</a:t>
            </a:r>
            <a:r>
              <a:rPr lang="en-US" dirty="0" smtClean="0"/>
              <a:t>.</a:t>
            </a:r>
          </a:p>
          <a:p>
            <a:r>
              <a:rPr lang="en-US" dirty="0"/>
              <a:t>An exception of this type is thrown when a </a:t>
            </a:r>
            <a:r>
              <a:rPr lang="en-US" dirty="0" err="1"/>
              <a:t>typeid</a:t>
            </a:r>
            <a:r>
              <a:rPr lang="en-US" dirty="0"/>
              <a:t> operator is applied to a dereferenced null pointer </a:t>
            </a:r>
            <a:r>
              <a:rPr lang="en-US" dirty="0" smtClean="0"/>
              <a:t>value.</a:t>
            </a:r>
          </a:p>
          <a:p>
            <a:pPr marL="0" indent="0">
              <a:buNone/>
            </a:pPr>
            <a:r>
              <a:rPr lang="en-US" b="1" dirty="0" err="1"/>
              <a:t>std</a:t>
            </a:r>
            <a:r>
              <a:rPr lang="en-US" b="1" dirty="0"/>
              <a:t>::</a:t>
            </a:r>
            <a:r>
              <a:rPr lang="en-US" b="1" dirty="0" err="1" smtClean="0"/>
              <a:t>bad_exception</a:t>
            </a:r>
            <a:endParaRPr lang="en-US" b="1" dirty="0" smtClean="0"/>
          </a:p>
          <a:p>
            <a:r>
              <a:rPr lang="en-US" dirty="0"/>
              <a:t>This is useful device to handle unexpected exceptions in a C++ program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err="1"/>
              <a:t>std</a:t>
            </a:r>
            <a:r>
              <a:rPr lang="en-US" b="1" dirty="0"/>
              <a:t>::</a:t>
            </a:r>
            <a:r>
              <a:rPr lang="en-US" b="1" dirty="0" err="1" smtClean="0"/>
              <a:t>logic_error</a:t>
            </a:r>
            <a:endParaRPr lang="en-US" b="1" dirty="0" smtClean="0"/>
          </a:p>
          <a:p>
            <a:r>
              <a:rPr lang="en-US" dirty="0"/>
              <a:t>An exception that theoretically can be detected by reading the code.</a:t>
            </a:r>
          </a:p>
        </p:txBody>
      </p:sp>
    </p:spTree>
    <p:extLst>
      <p:ext uri="{BB962C8B-B14F-4D97-AF65-F5344CB8AC3E}">
        <p14:creationId xmlns:p14="http://schemas.microsoft.com/office/powerpoint/2010/main" val="602391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std</a:t>
            </a:r>
            <a:r>
              <a:rPr lang="en-US" b="1" dirty="0"/>
              <a:t>::</a:t>
            </a:r>
            <a:r>
              <a:rPr lang="en-US" b="1" dirty="0" err="1" smtClean="0"/>
              <a:t>domain_error</a:t>
            </a:r>
            <a:endParaRPr lang="en-US" b="1" dirty="0" smtClean="0"/>
          </a:p>
          <a:p>
            <a:r>
              <a:rPr lang="en-US" dirty="0"/>
              <a:t>This is an exception thrown when a mathematically invalid domain is used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For example, the square root function is only defined for non-negative numbers. Thus, a negative number for such a function would qualify as a </a:t>
            </a:r>
            <a:r>
              <a:rPr lang="en-US" i="1" dirty="0"/>
              <a:t>domain error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err="1"/>
              <a:t>std</a:t>
            </a:r>
            <a:r>
              <a:rPr lang="en-US" b="1" dirty="0"/>
              <a:t>::</a:t>
            </a:r>
            <a:r>
              <a:rPr lang="en-US" b="1" dirty="0" err="1" smtClean="0"/>
              <a:t>invalid_argument</a:t>
            </a:r>
            <a:endParaRPr lang="en-US" b="1" dirty="0" smtClean="0"/>
          </a:p>
          <a:p>
            <a:r>
              <a:rPr lang="en-US" dirty="0"/>
              <a:t>This is thrown due to invalid arguments.</a:t>
            </a:r>
          </a:p>
        </p:txBody>
      </p:sp>
    </p:spTree>
    <p:extLst>
      <p:ext uri="{BB962C8B-B14F-4D97-AF65-F5344CB8AC3E}">
        <p14:creationId xmlns:p14="http://schemas.microsoft.com/office/powerpoint/2010/main" val="687915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Exception Handling in C</a:t>
            </a:r>
            <a:r>
              <a:rPr lang="en-US" b="1" dirty="0" smtClean="0"/>
              <a:t>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Errors can be broadly categorized into two types. We will discuss them one by one</a:t>
            </a:r>
            <a:r>
              <a:rPr lang="en-US" dirty="0" smtClean="0"/>
              <a:t>.</a:t>
            </a:r>
          </a:p>
          <a:p>
            <a:r>
              <a:rPr lang="en-US" dirty="0"/>
              <a:t>Compile Time </a:t>
            </a:r>
            <a:r>
              <a:rPr lang="en-US" dirty="0" smtClean="0"/>
              <a:t>Errors (Asynchronous type Exception)</a:t>
            </a:r>
            <a:endParaRPr lang="en-US" dirty="0"/>
          </a:p>
          <a:p>
            <a:r>
              <a:rPr lang="en-US" dirty="0"/>
              <a:t>Run Time </a:t>
            </a:r>
            <a:r>
              <a:rPr lang="en-US" dirty="0" smtClean="0"/>
              <a:t>Errors (Synchronous type Exception)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Compile Time Errors</a:t>
            </a:r>
            <a:r>
              <a:rPr lang="en-US" dirty="0"/>
              <a:t> </a:t>
            </a:r>
            <a:r>
              <a:rPr lang="en-US" dirty="0" smtClean="0"/>
              <a:t>–</a:t>
            </a:r>
            <a:r>
              <a:rPr lang="en-US" dirty="0"/>
              <a:t>Errors caught during compiled time is called Compile time errors. Compile time errors include library reference, syntax error or incorrect class import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071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std</a:t>
            </a:r>
            <a:r>
              <a:rPr lang="en-US" b="1" dirty="0"/>
              <a:t>::</a:t>
            </a:r>
            <a:r>
              <a:rPr lang="en-US" b="1" dirty="0" err="1" smtClean="0"/>
              <a:t>length_error</a:t>
            </a:r>
            <a:endParaRPr lang="en-US" b="1" dirty="0" smtClean="0"/>
          </a:p>
          <a:p>
            <a:r>
              <a:rPr lang="en-US" dirty="0"/>
              <a:t>This is thrown when a too big </a:t>
            </a:r>
            <a:r>
              <a:rPr lang="en-US" dirty="0" err="1"/>
              <a:t>std</a:t>
            </a:r>
            <a:r>
              <a:rPr lang="en-US" dirty="0"/>
              <a:t>::string is created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err="1" smtClean="0"/>
              <a:t>NOTE:Max</a:t>
            </a:r>
            <a:r>
              <a:rPr lang="en-US" b="1" dirty="0" smtClean="0"/>
              <a:t> Size of string is </a:t>
            </a:r>
            <a:r>
              <a:rPr lang="en-US" b="1" dirty="0" err="1"/>
              <a:t>std</a:t>
            </a:r>
            <a:r>
              <a:rPr lang="en-US" b="1" dirty="0"/>
              <a:t>::string::</a:t>
            </a:r>
            <a:r>
              <a:rPr lang="en-US" b="1" dirty="0" err="1"/>
              <a:t>max_size</a:t>
            </a:r>
            <a:r>
              <a:rPr lang="en-US" b="1" dirty="0" smtClean="0"/>
              <a:t>()</a:t>
            </a:r>
          </a:p>
          <a:p>
            <a:pPr marL="0" indent="0">
              <a:buNone/>
            </a:pPr>
            <a:r>
              <a:rPr lang="en-US" b="1" dirty="0" err="1"/>
              <a:t>std</a:t>
            </a:r>
            <a:r>
              <a:rPr lang="en-US" b="1" dirty="0"/>
              <a:t>::</a:t>
            </a:r>
            <a:r>
              <a:rPr lang="en-US" b="1" dirty="0" err="1" smtClean="0"/>
              <a:t>out_of_range</a:t>
            </a:r>
            <a:endParaRPr lang="en-US" b="1" dirty="0" smtClean="0"/>
          </a:p>
          <a:p>
            <a:r>
              <a:rPr lang="en-US" dirty="0" smtClean="0"/>
              <a:t>vector</a:t>
            </a:r>
            <a:r>
              <a:rPr lang="en-US" dirty="0"/>
              <a:t>, </a:t>
            </a:r>
            <a:r>
              <a:rPr lang="en-US" dirty="0" err="1"/>
              <a:t>deque</a:t>
            </a:r>
            <a:r>
              <a:rPr lang="en-US" dirty="0"/>
              <a:t>, </a:t>
            </a:r>
            <a:r>
              <a:rPr lang="en-US" dirty="0" smtClean="0"/>
              <a:t>string throw </a:t>
            </a:r>
            <a:r>
              <a:rPr lang="en-US" dirty="0"/>
              <a:t>exceptions of this type to signal arguments out of range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err="1"/>
              <a:t>std</a:t>
            </a:r>
            <a:r>
              <a:rPr lang="en-US" b="1" dirty="0"/>
              <a:t>::</a:t>
            </a:r>
            <a:r>
              <a:rPr lang="en-US" b="1" dirty="0" err="1" smtClean="0"/>
              <a:t>runtime_error</a:t>
            </a:r>
            <a:endParaRPr lang="en-US" b="1" dirty="0" smtClean="0"/>
          </a:p>
          <a:p>
            <a:r>
              <a:rPr lang="en-US" dirty="0"/>
              <a:t>An exception that theoretically cannot be detected by reading the code.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37582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std</a:t>
            </a:r>
            <a:r>
              <a:rPr lang="en-US" b="1" dirty="0"/>
              <a:t>::</a:t>
            </a:r>
            <a:r>
              <a:rPr lang="en-US" b="1" dirty="0" err="1" smtClean="0"/>
              <a:t>overflow_error</a:t>
            </a:r>
            <a:endParaRPr lang="en-US" b="1" dirty="0" smtClean="0"/>
          </a:p>
          <a:p>
            <a:r>
              <a:rPr lang="en-US" dirty="0"/>
              <a:t>This is thrown if a mathematical overflow occurs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err="1"/>
              <a:t>std</a:t>
            </a:r>
            <a:r>
              <a:rPr lang="en-US" b="1" dirty="0"/>
              <a:t>::</a:t>
            </a:r>
            <a:r>
              <a:rPr lang="en-US" b="1" dirty="0" err="1" smtClean="0"/>
              <a:t>range_error</a:t>
            </a:r>
            <a:endParaRPr lang="en-US" b="1" dirty="0" smtClean="0"/>
          </a:p>
          <a:p>
            <a:r>
              <a:rPr lang="en-US" dirty="0"/>
              <a:t>This is occurred when you try to store a value which is out of range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1425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Define New </a:t>
            </a:r>
            <a:r>
              <a:rPr lang="en-US" b="1" dirty="0" smtClean="0"/>
              <a:t>Exceptions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define your own exceptions by inheriting and </a:t>
            </a:r>
            <a:r>
              <a:rPr lang="en-US" dirty="0" smtClean="0"/>
              <a:t>overriding </a:t>
            </a:r>
            <a:r>
              <a:rPr lang="en-US" b="1" dirty="0" smtClean="0"/>
              <a:t>exception </a:t>
            </a:r>
            <a:r>
              <a:rPr lang="en-US" dirty="0" smtClean="0"/>
              <a:t>class </a:t>
            </a:r>
            <a:r>
              <a:rPr lang="en-US" dirty="0"/>
              <a:t>functionality.</a:t>
            </a:r>
          </a:p>
        </p:txBody>
      </p:sp>
    </p:spTree>
    <p:extLst>
      <p:ext uri="{BB962C8B-B14F-4D97-AF65-F5344CB8AC3E}">
        <p14:creationId xmlns:p14="http://schemas.microsoft.com/office/powerpoint/2010/main" val="2655783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Run Time Errors</a:t>
            </a:r>
            <a:r>
              <a:rPr lang="en-US" dirty="0"/>
              <a:t> - They are also known as exceptions. An exception caught during run time creates serious issues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C++ is designed to handle only synchronous exceptions.</a:t>
            </a:r>
          </a:p>
        </p:txBody>
      </p:sp>
    </p:spTree>
    <p:extLst>
      <p:ext uri="{BB962C8B-B14F-4D97-AF65-F5344CB8AC3E}">
        <p14:creationId xmlns:p14="http://schemas.microsoft.com/office/powerpoint/2010/main" val="1554587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Error Handling Mechanism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Problem (Hit the exception).</a:t>
            </a:r>
          </a:p>
          <a:p>
            <a:r>
              <a:rPr lang="en-US" dirty="0" smtClean="0"/>
              <a:t>Inform that an error has occurred (Throw the exception)</a:t>
            </a:r>
          </a:p>
          <a:p>
            <a:r>
              <a:rPr lang="en-US" dirty="0" smtClean="0"/>
              <a:t>Receive the error information (Catch the exception)</a:t>
            </a:r>
          </a:p>
          <a:p>
            <a:r>
              <a:rPr lang="en-US" dirty="0" smtClean="0"/>
              <a:t>Take corrective actions (Handle the exception)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590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exception handling is built upon three keywords: </a:t>
            </a:r>
            <a:r>
              <a:rPr lang="en-US" b="1" dirty="0"/>
              <a:t>try, catch</a:t>
            </a:r>
            <a:r>
              <a:rPr lang="en-US" b="1" dirty="0" smtClean="0"/>
              <a:t>, </a:t>
            </a:r>
            <a:r>
              <a:rPr lang="en-US" dirty="0" smtClean="0"/>
              <a:t>and</a:t>
            </a:r>
            <a:r>
              <a:rPr lang="en-US" dirty="0"/>
              <a:t> </a:t>
            </a:r>
            <a:r>
              <a:rPr lang="en-US" b="1" dirty="0"/>
              <a:t>throw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try</a:t>
            </a:r>
            <a:r>
              <a:rPr lang="en-US" dirty="0"/>
              <a:t> − A </a:t>
            </a:r>
            <a:r>
              <a:rPr lang="en-US" b="1" dirty="0"/>
              <a:t>try</a:t>
            </a:r>
            <a:r>
              <a:rPr lang="en-US" dirty="0"/>
              <a:t> block identifies a block of code for which particular exceptions will be activated. It's followed by one or more catch blocks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catch</a:t>
            </a:r>
            <a:r>
              <a:rPr lang="en-US" dirty="0"/>
              <a:t> − A program catches an exception with an exception handler at the place in a program where you want to handle the problem. The </a:t>
            </a:r>
            <a:r>
              <a:rPr lang="en-US" b="1" dirty="0"/>
              <a:t>catch</a:t>
            </a:r>
            <a:r>
              <a:rPr lang="en-US" dirty="0"/>
              <a:t> keyword indicates the catching of an exception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throw</a:t>
            </a:r>
            <a:r>
              <a:rPr lang="en-US" dirty="0"/>
              <a:t> − A program throws an exception when a problem shows up. This is done using a </a:t>
            </a:r>
            <a:r>
              <a:rPr lang="en-US" b="1" dirty="0"/>
              <a:t>throw</a:t>
            </a:r>
            <a:r>
              <a:rPr lang="en-US" dirty="0"/>
              <a:t> keyword.</a:t>
            </a:r>
          </a:p>
        </p:txBody>
      </p:sp>
    </p:spTree>
    <p:extLst>
      <p:ext uri="{BB962C8B-B14F-4D97-AF65-F5344CB8AC3E}">
        <p14:creationId xmlns:p14="http://schemas.microsoft.com/office/powerpoint/2010/main" val="1948649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Try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//code</a:t>
            </a:r>
          </a:p>
          <a:p>
            <a:r>
              <a:rPr lang="en-US" dirty="0" smtClean="0"/>
              <a:t>throw exception;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catch(type </a:t>
            </a:r>
            <a:r>
              <a:rPr lang="en-US" dirty="0" err="1" smtClean="0"/>
              <a:t>arg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//code to handle exception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892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try block throws as exception, the program control leaves the try block and enters the catch statement of the catch block.</a:t>
            </a:r>
          </a:p>
          <a:p>
            <a:r>
              <a:rPr lang="en-US" dirty="0" smtClean="0"/>
              <a:t>Note that exception are objects used to transmit information about a problem.</a:t>
            </a:r>
          </a:p>
          <a:p>
            <a:r>
              <a:rPr lang="en-US" dirty="0" smtClean="0"/>
              <a:t>If the type of object thrown matches the </a:t>
            </a:r>
            <a:r>
              <a:rPr lang="en-US" dirty="0" err="1" smtClean="0"/>
              <a:t>arg</a:t>
            </a:r>
            <a:r>
              <a:rPr lang="en-US" dirty="0" smtClean="0"/>
              <a:t>  type in the catch statement, then catch block is executed for handling the exception.</a:t>
            </a:r>
          </a:p>
          <a:p>
            <a:r>
              <a:rPr lang="en-US" dirty="0" smtClean="0"/>
              <a:t>If they do not match, the program is aborted with the help of abort() function which is invoked by default.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85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599" cy="4486275"/>
          </a:xfrm>
        </p:spPr>
      </p:pic>
    </p:spTree>
    <p:extLst>
      <p:ext uri="{BB962C8B-B14F-4D97-AF65-F5344CB8AC3E}">
        <p14:creationId xmlns:p14="http://schemas.microsoft.com/office/powerpoint/2010/main" val="1946942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9303327" cy="4252911"/>
          </a:xfrm>
        </p:spPr>
      </p:pic>
    </p:spTree>
    <p:extLst>
      <p:ext uri="{BB962C8B-B14F-4D97-AF65-F5344CB8AC3E}">
        <p14:creationId xmlns:p14="http://schemas.microsoft.com/office/powerpoint/2010/main" val="870027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432</Words>
  <Application>Microsoft Office PowerPoint</Application>
  <PresentationFormat>Custom</PresentationFormat>
  <Paragraphs>67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Exception Handling</vt:lpstr>
      <vt:lpstr>Exception Handling in C++</vt:lpstr>
      <vt:lpstr>PowerPoint Presentation</vt:lpstr>
      <vt:lpstr>Error Handling Mechanism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C++ Standard Exceptions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Define New Exceptions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Handling</dc:title>
  <dc:creator>Ahatsham</dc:creator>
  <cp:lastModifiedBy>lenovo</cp:lastModifiedBy>
  <cp:revision>44</cp:revision>
  <dcterms:created xsi:type="dcterms:W3CDTF">2018-02-27T05:55:48Z</dcterms:created>
  <dcterms:modified xsi:type="dcterms:W3CDTF">2018-04-07T18:19:32Z</dcterms:modified>
</cp:coreProperties>
</file>