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13359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Database Management System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772400" cy="1687111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Module 2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3075" y="1767681"/>
            <a:ext cx="56578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Symbols and </a:t>
            </a:r>
            <a:r>
              <a:rPr lang="en-US" b="1" dirty="0" smtClean="0"/>
              <a:t>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096294"/>
            <a:ext cx="6096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Symbols and 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 model defines the conceptual view of a database.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around real-world entities and the associations among them.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level, the ER model is considered a good option for designing databases.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ER Model - Basic </a:t>
            </a:r>
            <a:r>
              <a:rPr lang="en-US" b="1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can be a real-world object,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identified. 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a school database, students, teachers, classes, and courses offered can be considered as entities.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entities have some attributes or properties that give them their identity.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set is a collection of similar types of entities.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set may contain entities with attribute sharing similar values.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Students set may contain all the students of a school; likewise a Teachers set may contain all the teachers of a school from all faculties.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need not be disjoint.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are represented by means of their properties, called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attributes have values.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a student entity may have name, class, and age as attributes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or range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values that can be assigned to attributes.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student's name cannot be a numeric value. It has to be alphabetic.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student's age cannot be negative, etc.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Simple attributes are atomic values, which cannot be divided further.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student's phone number is an atomic value of 10 digits.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Composite attributes are made of more than one simple attribute.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student's complete name may have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middle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Derived attributes are the attributes that do not exist in the physical database, but their values are derived from other attributes present in the database.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average_salary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department should not be saved directly in the database, instead it can be derived.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another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 can be derived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data_of_birth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 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Single-value attributes contain single value.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Social_Security_Number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Multi-value 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Multi-value attributes may contain more than one values.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person can have more than one phone number,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Types of </a:t>
            </a:r>
            <a:r>
              <a:rPr lang="en-US" sz="3600" b="1" dirty="0" smtClean="0"/>
              <a:t>Attributes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2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an attribute or collection of attributes that uniquely identifies an entity among entity set.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student makes him/her identifiable among students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 set of attributes (one or more) that collectively identifies an entity in an entity set.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super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candidate key. An entity set may have more than one candidate key.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 primary key is one of the candidate keys chosen by the database designer to uniquely identify the entity 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is unique and cannot be null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Entity-Set and </a:t>
            </a:r>
            <a:r>
              <a:rPr lang="en-US" b="1" dirty="0" smtClean="0"/>
              <a:t>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Partial Key</a:t>
            </a:r>
            <a:r>
              <a:rPr lang="en-US" sz="2200" b="1" dirty="0" smtClean="0"/>
              <a:t>: </a:t>
            </a:r>
            <a:r>
              <a:rPr lang="en-US" sz="2200" dirty="0" smtClean="0"/>
              <a:t>A</a:t>
            </a:r>
            <a:r>
              <a:rPr lang="en-US" sz="2200" b="1" dirty="0" smtClean="0"/>
              <a:t> </a:t>
            </a:r>
            <a:r>
              <a:rPr lang="en-US" sz="2200" dirty="0"/>
              <a:t>partial key means just part of a key - some proper subset of the key attributes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b="1" dirty="0" smtClean="0"/>
              <a:t>Composite Key (Compound key</a:t>
            </a:r>
            <a:r>
              <a:rPr lang="en-US" sz="2200" dirty="0" smtClean="0"/>
              <a:t>)</a:t>
            </a:r>
            <a:r>
              <a:rPr lang="en-US" sz="2200" b="1" dirty="0" smtClean="0"/>
              <a:t>: </a:t>
            </a:r>
            <a:r>
              <a:rPr lang="en-US" sz="2200" dirty="0"/>
              <a:t>Composite key is a combination of more than one attributes that can be used to uniquely identity each record. </a:t>
            </a:r>
            <a:r>
              <a:rPr lang="en-US" sz="2200" dirty="0" smtClean="0"/>
              <a:t>A </a:t>
            </a:r>
            <a:r>
              <a:rPr lang="en-US" sz="2200" dirty="0"/>
              <a:t>composite key may be a </a:t>
            </a:r>
            <a:r>
              <a:rPr lang="en-US" sz="2200" dirty="0" smtClean="0"/>
              <a:t>candidate or primary key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dirty="0" smtClean="0"/>
          </a:p>
          <a:p>
            <a:pPr algn="just"/>
            <a:r>
              <a:rPr lang="en-US" sz="2200" b="1" dirty="0"/>
              <a:t>Foreign Key</a:t>
            </a:r>
            <a:r>
              <a:rPr lang="en-US" sz="2200" b="1" dirty="0" smtClean="0"/>
              <a:t>: </a:t>
            </a:r>
            <a:r>
              <a:rPr lang="en-US" sz="2200" dirty="0" smtClean="0"/>
              <a:t>Foreign </a:t>
            </a:r>
            <a:r>
              <a:rPr lang="en-US" sz="2200" dirty="0"/>
              <a:t>key is used to generate the relationship between the tables. Foreign Key is a field in database table that is Primary key in another table</a:t>
            </a:r>
            <a:r>
              <a:rPr lang="en-US" sz="2200" b="1" i="1" dirty="0"/>
              <a:t>. A foreign key can accept null and duplicate value.</a:t>
            </a:r>
            <a:br>
              <a:rPr lang="en-US" sz="2200" b="1" i="1" dirty="0"/>
            </a:br>
            <a:endParaRPr lang="en-US" sz="2200" b="1" i="1" dirty="0"/>
          </a:p>
          <a:p>
            <a:pPr algn="just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More Keys…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Artificial </a:t>
            </a:r>
            <a:r>
              <a:rPr lang="en-US" sz="2000" b="1" dirty="0" smtClean="0"/>
              <a:t>Key (Surrogate Key): </a:t>
            </a:r>
            <a:r>
              <a:rPr lang="en-US" sz="2000" dirty="0"/>
              <a:t>An artificial key is one that has no meaning to the business or organization</a:t>
            </a:r>
            <a:r>
              <a:rPr lang="en-US" sz="2000" dirty="0" smtClean="0"/>
              <a:t>. </a:t>
            </a:r>
            <a:endParaRPr lang="en-US" sz="2000" dirty="0"/>
          </a:p>
          <a:p>
            <a:pPr marL="109728" indent="0" algn="just">
              <a:buNone/>
            </a:pPr>
            <a:r>
              <a:rPr lang="en-US" sz="2000" dirty="0"/>
              <a:t>   Artificial keys are permitted when</a:t>
            </a:r>
          </a:p>
          <a:p>
            <a:pPr marL="109728" indent="0" algn="just">
              <a:buNone/>
            </a:pPr>
            <a:r>
              <a:rPr lang="en-US" sz="2000" dirty="0"/>
              <a:t>   1) no attribute has all the primary key properties</a:t>
            </a:r>
            <a:r>
              <a:rPr lang="en-US" sz="2000" dirty="0" smtClean="0"/>
              <a:t>,</a:t>
            </a:r>
          </a:p>
          <a:p>
            <a:pPr marL="109728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</a:t>
            </a:r>
            <a:r>
              <a:rPr lang="en-US" sz="2000" dirty="0"/>
              <a:t>or</a:t>
            </a:r>
          </a:p>
          <a:p>
            <a:pPr marL="109728" indent="0" algn="just">
              <a:buNone/>
            </a:pPr>
            <a:r>
              <a:rPr lang="en-US" sz="2000" dirty="0"/>
              <a:t>   2) The primary key is large and complex.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Natural </a:t>
            </a:r>
            <a:r>
              <a:rPr lang="en-US" sz="2000" b="1" dirty="0"/>
              <a:t>Key: </a:t>
            </a:r>
            <a:r>
              <a:rPr lang="en-US" sz="2000" dirty="0"/>
              <a:t>A natural key is a key composed of columns that actually have a logical relationship to other columns within a table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Alternate </a:t>
            </a:r>
            <a:r>
              <a:rPr lang="en-US" sz="2000" b="1" dirty="0" smtClean="0"/>
              <a:t>Key (</a:t>
            </a:r>
            <a:r>
              <a:rPr lang="en-US" sz="2000" b="1" dirty="0"/>
              <a:t>Secondary Key </a:t>
            </a:r>
            <a:r>
              <a:rPr lang="en-US" sz="2000" b="1" dirty="0" smtClean="0"/>
              <a:t>): </a:t>
            </a:r>
            <a:r>
              <a:rPr lang="en-US" sz="2000" dirty="0"/>
              <a:t>Alternate keys are candidate keys that are not selected as primary key. Alternate key can also work as a primary key.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Some More Keys…</a:t>
            </a:r>
          </a:p>
        </p:txBody>
      </p:sp>
    </p:spTree>
    <p:extLst>
      <p:ext uri="{BB962C8B-B14F-4D97-AF65-F5344CB8AC3E}">
        <p14:creationId xmlns:p14="http://schemas.microsoft.com/office/powerpoint/2010/main" val="22540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701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Database Management System</vt:lpstr>
      <vt:lpstr>ER Model - Basic Concepts</vt:lpstr>
      <vt:lpstr>Entity</vt:lpstr>
      <vt:lpstr>Entity Set</vt:lpstr>
      <vt:lpstr>Attributes</vt:lpstr>
      <vt:lpstr>Types of Attributes</vt:lpstr>
      <vt:lpstr>Entity-Set and Keys</vt:lpstr>
      <vt:lpstr>Some More Keys…</vt:lpstr>
      <vt:lpstr>Some More Keys…</vt:lpstr>
      <vt:lpstr>Symbols and Notations</vt:lpstr>
      <vt:lpstr>Symbols and Notations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 Aggarwal</dc:creator>
  <cp:lastModifiedBy>Ambika Aggarwal</cp:lastModifiedBy>
  <cp:revision>20</cp:revision>
  <dcterms:created xsi:type="dcterms:W3CDTF">2006-08-16T00:00:00Z</dcterms:created>
  <dcterms:modified xsi:type="dcterms:W3CDTF">2018-01-29T10:54:31Z</dcterms:modified>
</cp:coreProperties>
</file>