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1" r:id="rId1"/>
  </p:sldMasterIdLst>
  <p:notesMasterIdLst>
    <p:notesMasterId r:id="rId2"/>
  </p:notesMasterIdLst>
  <p:handoutMasterIdLst>
    <p:handoutMasterId r:id="rId3"/>
  </p:handoutMasterIdLst>
  <p:sldIdLst>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 id="341" r:id="rId44"/>
    <p:sldId id="342" r:id="rId45"/>
    <p:sldId id="343" r:id="rId46"/>
    <p:sldId id="344" r:id="rId47"/>
    <p:sldId id="345" r:id="rId48"/>
  </p:sldIdLst>
  <p:sldSz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5" d="100"/>
          <a:sy n="65" d="100"/>
        </p:scale>
        <p:origin x="834" y="7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tableStyles" Target="tableStyles.xml"/><Relationship Id="rId50" Type="http://schemas.openxmlformats.org/officeDocument/2006/relationships/presProps" Target="presProps.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19" name=""/>
        <p:cNvGrpSpPr/>
        <p:nvPr/>
      </p:nvGrpSpPr>
      <p:grpSpPr>
        <a:xfrm>
          <a:off x="0" y="0"/>
          <a:ext cx="0" cy="0"/>
          <a:chOff x="0" y="0"/>
          <a:chExt cx="0" cy="0"/>
        </a:xfrm>
      </p:grpSpPr>
      <p:sp>
        <p:nvSpPr>
          <p:cNvPr id="104887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873"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31D6E649-535A-4FEF-8F7F-CAAD54B38F54}" type="datetime1">
              <a:rPr lang="en-US" smtClean="0"/>
            </a:fld>
            <a:endParaRPr lang="en-US"/>
          </a:p>
        </p:txBody>
      </p:sp>
      <p:sp>
        <p:nvSpPr>
          <p:cNvPr id="1048874"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875"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7CCDC6AD-2ACD-4EF4-AE0C-81540EA0FC38}" type="slidenum">
              <a:rPr lang="en-US" smtClean="0"/>
            </a:fld>
            <a:endParaRPr lang="en-US"/>
          </a:p>
        </p:txBody>
      </p:sp>
    </p:spTree>
  </p:cSld>
  <p:clrMap accent1="accent1" accent2="accent2" accent3="accent3" accent4="accent4" accent5="accent5" accent6="accent6" bg1="lt1" bg2="lt2" tx1="dk1" tx2="dk2" hlink="hlink" folHlink="folHlink"/>
  <p:hf dt="1" ftr="0" hdr="0" sldNum="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18" name=""/>
        <p:cNvGrpSpPr/>
        <p:nvPr/>
      </p:nvGrpSpPr>
      <p:grpSpPr>
        <a:xfrm>
          <a:off x="0" y="0"/>
          <a:ext cx="0" cy="0"/>
          <a:chOff x="0" y="0"/>
          <a:chExt cx="0" cy="0"/>
        </a:xfrm>
      </p:grpSpPr>
      <p:sp>
        <p:nvSpPr>
          <p:cNvPr id="104886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86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3FC206F3-713D-42A8-ACF6-878089E05EFF}" type="datetime1">
              <a:rPr lang="en-US" smtClean="0"/>
            </a:fld>
            <a:endParaRPr lang="en-US"/>
          </a:p>
        </p:txBody>
      </p:sp>
      <p:sp>
        <p:nvSpPr>
          <p:cNvPr id="104886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86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7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87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DAE71EBC-69F2-448F-83A1-D1BD30C22F7E}" type="slidenum">
              <a:rPr lang="en-US" smtClean="0"/>
            </a:fld>
            <a:endParaRPr lang="en-US"/>
          </a:p>
        </p:txBody>
      </p:sp>
    </p:spTree>
  </p:cSld>
  <p:clrMap accent1="accent1" accent2="accent2" accent3="accent3" accent4="accent4" accent5="accent5" accent6="accent6" bg1="lt1" bg2="lt2" tx1="dk1" tx2="dk2" hlink="hlink" folHlink="folHlink"/>
  <p:hf dt="1" ftr="0" hdr="0" sldNum="1"/>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6"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atin typeface="Century Gothic" panose="020B0502020202020204" pitchFamily="34" charset="0"/>
              </a:defRPr>
            </a:lvl1pPr>
          </a:lstStyle>
          <a:p>
            <a:r>
              <a:rPr dirty="0" lang="en-US" smtClean="0"/>
              <a:t>Click to edit Master title style</a:t>
            </a:r>
            <a:endParaRPr dirty="0" lang="en-US"/>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atin typeface="Century Gothic" panose="020B0502020202020204" pitchFamily="34" charset="0"/>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dirty="0" lang="en-US" smtClean="0"/>
              <a:t>Click to edit Master subtitle style</a:t>
            </a:r>
            <a:endParaRPr dirty="0" lang="en-US"/>
          </a:p>
        </p:txBody>
      </p:sp>
      <p:sp>
        <p:nvSpPr>
          <p:cNvPr id="1048583" name="Date Placeholder 3"/>
          <p:cNvSpPr>
            <a:spLocks noGrp="1"/>
          </p:cNvSpPr>
          <p:nvPr>
            <p:ph type="dt" sz="half" idx="10"/>
          </p:nvPr>
        </p:nvSpPr>
        <p:spPr/>
        <p:txBody>
          <a:bodyPr/>
          <a:p>
            <a:fld id="{5E8E32E1-8275-49A0-9ABB-F2E93A4545CA}" type="datetime1">
              <a:rPr lang="en-US" smtClean="0"/>
            </a:fld>
            <a:endParaRPr lang="en-US"/>
          </a:p>
        </p:txBody>
      </p:sp>
      <p:sp>
        <p:nvSpPr>
          <p:cNvPr id="1048584" name="Footer Placeholder 4"/>
          <p:cNvSpPr>
            <a:spLocks noGrp="1"/>
          </p:cNvSpPr>
          <p:nvPr>
            <p:ph type="ftr" sz="quarter" idx="11"/>
          </p:nvPr>
        </p:nvSpPr>
        <p:spPr/>
        <p:txBody>
          <a:bodyPr/>
          <a:p>
            <a:r>
              <a:rPr dirty="0" lang="en-US" smtClean="0"/>
              <a:t>Department of Virtualization</a:t>
            </a:r>
          </a:p>
          <a:p>
            <a:endParaRPr dirty="0" lang="en-US"/>
          </a:p>
        </p:txBody>
      </p:sp>
      <p:sp>
        <p:nvSpPr>
          <p:cNvPr id="1048585" name="Slide Number Placeholder 5"/>
          <p:cNvSpPr>
            <a:spLocks noGrp="1"/>
          </p:cNvSpPr>
          <p:nvPr>
            <p:ph type="sldNum" sz="quarter" idx="12"/>
          </p:nvPr>
        </p:nvSpPr>
        <p:spPr/>
        <p:txBody>
          <a:bodyPr/>
          <a:p>
            <a:fld id="{F523A775-8896-49E6-B550-4D96B79FBE93}" type="slidenum">
              <a:rPr lang="en-US" smtClean="0"/>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16" name=""/>
        <p:cNvGrpSpPr/>
        <p:nvPr/>
      </p:nvGrpSpPr>
      <p:grpSpPr>
        <a:xfrm>
          <a:off x="0" y="0"/>
          <a:ext cx="0" cy="0"/>
          <a:chOff x="0" y="0"/>
          <a:chExt cx="0" cy="0"/>
        </a:xfrm>
      </p:grpSpPr>
      <p:sp>
        <p:nvSpPr>
          <p:cNvPr id="1048855" name="Title 1"/>
          <p:cNvSpPr>
            <a:spLocks noGrp="1"/>
          </p:cNvSpPr>
          <p:nvPr>
            <p:ph type="title"/>
          </p:nvPr>
        </p:nvSpPr>
        <p:spPr/>
        <p:txBody>
          <a:bodyPr/>
          <a:lstStyle>
            <a:lvl1pPr>
              <a:defRPr>
                <a:latin typeface="Century Gothic" panose="020B0502020202020204" pitchFamily="34" charset="0"/>
              </a:defRPr>
            </a:lvl1pPr>
          </a:lstStyle>
          <a:p>
            <a:r>
              <a:rPr dirty="0" lang="en-US" smtClean="0"/>
              <a:t>Click to edit Master title style</a:t>
            </a:r>
            <a:endParaRPr dirty="0" lang="en-US"/>
          </a:p>
        </p:txBody>
      </p:sp>
      <p:sp>
        <p:nvSpPr>
          <p:cNvPr id="1048856" name="Vertical Text Placeholder 2"/>
          <p:cNvSpPr>
            <a:spLocks noGrp="1"/>
          </p:cNvSpPr>
          <p:nvPr>
            <p:ph type="body" orient="vert" idx="1"/>
          </p:nvPr>
        </p:nvSpPr>
        <p:spPr/>
        <p:txBody>
          <a:bodyPr vert="eaVert"/>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dirty="0" lang="en-US" smtClean="0"/>
              <a:t>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857" name="Date Placeholder 3"/>
          <p:cNvSpPr>
            <a:spLocks noGrp="1"/>
          </p:cNvSpPr>
          <p:nvPr>
            <p:ph type="dt" sz="half" idx="10"/>
          </p:nvPr>
        </p:nvSpPr>
        <p:spPr/>
        <p:txBody>
          <a:bodyPr/>
          <a:p>
            <a:fld id="{1A227101-15CC-40FA-BD16-9348D661BFC5}" type="datetime1">
              <a:rPr lang="en-US" smtClean="0"/>
            </a:fld>
            <a:endParaRPr lang="en-US"/>
          </a:p>
        </p:txBody>
      </p:sp>
      <p:sp>
        <p:nvSpPr>
          <p:cNvPr id="1048858" name="Footer Placeholder 4"/>
          <p:cNvSpPr>
            <a:spLocks noGrp="1"/>
          </p:cNvSpPr>
          <p:nvPr>
            <p:ph type="ftr" sz="quarter" idx="11"/>
          </p:nvPr>
        </p:nvSpPr>
        <p:spPr/>
        <p:txBody>
          <a:bodyPr/>
          <a:p>
            <a:r>
              <a:rPr lang="en-US" smtClean="0"/>
              <a:t>Department of Virtualization </a:t>
            </a:r>
            <a:endParaRPr dirty="0" lang="en-US" smtClean="0"/>
          </a:p>
        </p:txBody>
      </p:sp>
      <p:sp>
        <p:nvSpPr>
          <p:cNvPr id="1048859" name="Slide Number Placeholder 5"/>
          <p:cNvSpPr>
            <a:spLocks noGrp="1"/>
          </p:cNvSpPr>
          <p:nvPr>
            <p:ph type="sldNum" sz="quarter" idx="12"/>
          </p:nvPr>
        </p:nvSpPr>
        <p:spPr/>
        <p:txBody>
          <a:bodyPr/>
          <a:p>
            <a:fld id="{F523A775-8896-49E6-B550-4D96B79FBE9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12" name=""/>
        <p:cNvGrpSpPr/>
        <p:nvPr/>
      </p:nvGrpSpPr>
      <p:grpSpPr>
        <a:xfrm>
          <a:off x="0" y="0"/>
          <a:ext cx="0" cy="0"/>
          <a:chOff x="0" y="0"/>
          <a:chExt cx="0" cy="0"/>
        </a:xfrm>
      </p:grpSpPr>
      <p:sp>
        <p:nvSpPr>
          <p:cNvPr id="1048836" name="Vertical Title 1"/>
          <p:cNvSpPr>
            <a:spLocks noGrp="1"/>
          </p:cNvSpPr>
          <p:nvPr>
            <p:ph type="title" orient="vert"/>
          </p:nvPr>
        </p:nvSpPr>
        <p:spPr>
          <a:xfrm>
            <a:off x="8724900" y="365125"/>
            <a:ext cx="2628900" cy="5811838"/>
          </a:xfrm>
        </p:spPr>
        <p:txBody>
          <a:bodyPr vert="eaVert"/>
          <a:lstStyle>
            <a:lvl1pPr>
              <a:defRPr>
                <a:latin typeface="Century Gothic" panose="020B0502020202020204" pitchFamily="34" charset="0"/>
              </a:defRPr>
            </a:lvl1pPr>
          </a:lstStyle>
          <a:p>
            <a:r>
              <a:rPr dirty="0" lang="en-US" smtClean="0"/>
              <a:t>Click to edit Master title style</a:t>
            </a:r>
            <a:endParaRPr dirty="0" lang="en-US"/>
          </a:p>
        </p:txBody>
      </p:sp>
      <p:sp>
        <p:nvSpPr>
          <p:cNvPr id="1048837" name="Vertical Text Placeholder 2"/>
          <p:cNvSpPr>
            <a:spLocks noGrp="1"/>
          </p:cNvSpPr>
          <p:nvPr>
            <p:ph type="body" orient="vert" idx="1"/>
          </p:nvPr>
        </p:nvSpPr>
        <p:spPr>
          <a:xfrm>
            <a:off x="838200" y="365125"/>
            <a:ext cx="7734300" cy="5811838"/>
          </a:xfrm>
        </p:spPr>
        <p:txBody>
          <a:bodyPr vert="eaVert"/>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dirty="0" lang="en-US" smtClean="0"/>
              <a:t>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838" name="Date Placeholder 3"/>
          <p:cNvSpPr>
            <a:spLocks noGrp="1"/>
          </p:cNvSpPr>
          <p:nvPr>
            <p:ph type="dt" sz="half" idx="10"/>
          </p:nvPr>
        </p:nvSpPr>
        <p:spPr/>
        <p:txBody>
          <a:bodyPr/>
          <a:p>
            <a:fld id="{73F2872B-B315-4AA4-A7AF-650521517F88}" type="datetime1">
              <a:rPr lang="en-US" smtClean="0"/>
            </a:fld>
            <a:endParaRPr lang="en-US"/>
          </a:p>
        </p:txBody>
      </p:sp>
      <p:sp>
        <p:nvSpPr>
          <p:cNvPr id="1048839" name="Footer Placeholder 4"/>
          <p:cNvSpPr>
            <a:spLocks noGrp="1"/>
          </p:cNvSpPr>
          <p:nvPr>
            <p:ph type="ftr" sz="quarter" idx="11"/>
          </p:nvPr>
        </p:nvSpPr>
        <p:spPr/>
        <p:txBody>
          <a:bodyPr/>
          <a:p>
            <a:r>
              <a:rPr lang="en-US" smtClean="0"/>
              <a:t>Department of Virtualization </a:t>
            </a:r>
            <a:endParaRPr dirty="0" lang="en-US" smtClean="0"/>
          </a:p>
        </p:txBody>
      </p:sp>
      <p:sp>
        <p:nvSpPr>
          <p:cNvPr id="1048840" name="Slide Number Placeholder 5"/>
          <p:cNvSpPr>
            <a:spLocks noGrp="1"/>
          </p:cNvSpPr>
          <p:nvPr>
            <p:ph type="sldNum" sz="quarter" idx="12"/>
          </p:nvPr>
        </p:nvSpPr>
        <p:spPr/>
        <p:txBody>
          <a:bodyPr/>
          <a:p>
            <a:fld id="{F523A775-8896-49E6-B550-4D96B79FBE9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11" name=""/>
        <p:cNvGrpSpPr/>
        <p:nvPr/>
      </p:nvGrpSpPr>
      <p:grpSpPr>
        <a:xfrm>
          <a:off x="0" y="0"/>
          <a:ext cx="0" cy="0"/>
          <a:chOff x="0" y="0"/>
          <a:chExt cx="0" cy="0"/>
        </a:xfrm>
      </p:grpSpPr>
      <p:sp>
        <p:nvSpPr>
          <p:cNvPr id="1048832" name="Title 1"/>
          <p:cNvSpPr>
            <a:spLocks noGrp="1"/>
          </p:cNvSpPr>
          <p:nvPr>
            <p:ph type="title"/>
          </p:nvPr>
        </p:nvSpPr>
        <p:spPr/>
        <p:txBody>
          <a:bodyPr/>
          <a:lstStyle>
            <a:lvl1pPr>
              <a:defRPr>
                <a:latin typeface="Century Gothic" panose="020B0502020202020204" pitchFamily="34" charset="0"/>
              </a:defRPr>
            </a:lvl1pPr>
          </a:lstStyle>
          <a:p>
            <a:r>
              <a:rPr dirty="0" lang="en-US" smtClean="0"/>
              <a:t>Click to edit Master title style</a:t>
            </a:r>
            <a:endParaRPr dirty="0" lang="en-US"/>
          </a:p>
        </p:txBody>
      </p:sp>
      <p:sp>
        <p:nvSpPr>
          <p:cNvPr id="1048833" name="Date Placeholder 2"/>
          <p:cNvSpPr>
            <a:spLocks noGrp="1"/>
          </p:cNvSpPr>
          <p:nvPr>
            <p:ph type="dt" sz="half" idx="10"/>
          </p:nvPr>
        </p:nvSpPr>
        <p:spPr/>
        <p:txBody>
          <a:bodyPr/>
          <a:p>
            <a:fld id="{A643B3CE-0F63-437A-9B4C-5EF9428F6EE8}" type="datetime1">
              <a:rPr lang="en-US" smtClean="0"/>
            </a:fld>
            <a:endParaRPr lang="en-US"/>
          </a:p>
        </p:txBody>
      </p:sp>
      <p:sp>
        <p:nvSpPr>
          <p:cNvPr id="1048834" name="Footer Placeholder 3"/>
          <p:cNvSpPr>
            <a:spLocks noGrp="1"/>
          </p:cNvSpPr>
          <p:nvPr>
            <p:ph type="ftr" sz="quarter" idx="11"/>
          </p:nvPr>
        </p:nvSpPr>
        <p:spPr/>
        <p:txBody>
          <a:bodyPr/>
          <a:p>
            <a:r>
              <a:rPr lang="en-US" smtClean="0"/>
              <a:t>Department of Virtualization </a:t>
            </a:r>
            <a:endParaRPr dirty="0" lang="en-US" smtClean="0"/>
          </a:p>
        </p:txBody>
      </p:sp>
      <p:sp>
        <p:nvSpPr>
          <p:cNvPr id="1048835" name="Slide Number Placeholder 4"/>
          <p:cNvSpPr>
            <a:spLocks noGrp="1"/>
          </p:cNvSpPr>
          <p:nvPr>
            <p:ph type="sldNum" sz="quarter" idx="12"/>
          </p:nvPr>
        </p:nvSpPr>
        <p:spPr/>
        <p:txBody>
          <a:bodyPr/>
          <a:p>
            <a:fld id="{F523A775-8896-49E6-B550-4D96B79FBE9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09" name=""/>
        <p:cNvGrpSpPr/>
        <p:nvPr/>
      </p:nvGrpSpPr>
      <p:grpSpPr>
        <a:xfrm>
          <a:off x="0" y="0"/>
          <a:ext cx="0" cy="0"/>
          <a:chOff x="0" y="0"/>
          <a:chExt cx="0" cy="0"/>
        </a:xfrm>
      </p:grpSpPr>
      <p:sp>
        <p:nvSpPr>
          <p:cNvPr id="1048823" name="Title 1"/>
          <p:cNvSpPr>
            <a:spLocks noGrp="1"/>
          </p:cNvSpPr>
          <p:nvPr>
            <p:ph type="title"/>
          </p:nvPr>
        </p:nvSpPr>
        <p:spPr/>
        <p:txBody>
          <a:bodyPr/>
          <a:lstStyle>
            <a:lvl1pPr>
              <a:defRPr>
                <a:latin typeface="Century Gothic" panose="020B0502020202020204" pitchFamily="34" charset="0"/>
              </a:defRPr>
            </a:lvl1pPr>
          </a:lstStyle>
          <a:p>
            <a:r>
              <a:rPr dirty="0" lang="en-US" smtClean="0"/>
              <a:t>Click to edit Master title style</a:t>
            </a:r>
            <a:endParaRPr dirty="0" lang="en-US"/>
          </a:p>
        </p:txBody>
      </p:sp>
      <p:sp>
        <p:nvSpPr>
          <p:cNvPr id="1048824" name="Content Placeholder 2"/>
          <p:cNvSpPr>
            <a:spLocks noGrp="1"/>
          </p:cNvSpPr>
          <p:nvPr>
            <p:ph idx="1"/>
          </p:nvPr>
        </p:nvSpPr>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dirty="0" lang="en-US" smtClean="0"/>
              <a:t>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825" name="Date Placeholder 3"/>
          <p:cNvSpPr>
            <a:spLocks noGrp="1"/>
          </p:cNvSpPr>
          <p:nvPr>
            <p:ph type="dt" sz="half" idx="10"/>
          </p:nvPr>
        </p:nvSpPr>
        <p:spPr/>
        <p:txBody>
          <a:bodyPr/>
          <a:p>
            <a:fld id="{812FD43C-745E-40E5-A470-436025CB8AB3}" type="datetime1">
              <a:rPr lang="en-US" smtClean="0"/>
            </a:fld>
            <a:endParaRPr lang="en-US"/>
          </a:p>
        </p:txBody>
      </p:sp>
      <p:sp>
        <p:nvSpPr>
          <p:cNvPr id="1048826" name="Footer Placeholder 4"/>
          <p:cNvSpPr>
            <a:spLocks noGrp="1"/>
          </p:cNvSpPr>
          <p:nvPr>
            <p:ph type="ftr" sz="quarter" idx="11"/>
          </p:nvPr>
        </p:nvSpPr>
        <p:spPr/>
        <p:txBody>
          <a:bodyPr/>
          <a:p>
            <a:r>
              <a:rPr lang="en-US" smtClean="0"/>
              <a:t>Department of Virtualization </a:t>
            </a:r>
            <a:endParaRPr dirty="0" lang="en-US" smtClean="0"/>
          </a:p>
        </p:txBody>
      </p:sp>
      <p:sp>
        <p:nvSpPr>
          <p:cNvPr id="1048827" name="Slide Number Placeholder 5"/>
          <p:cNvSpPr>
            <a:spLocks noGrp="1"/>
          </p:cNvSpPr>
          <p:nvPr>
            <p:ph type="sldNum" sz="quarter" idx="12"/>
          </p:nvPr>
        </p:nvSpPr>
        <p:spPr/>
        <p:txBody>
          <a:bodyPr/>
          <a:p>
            <a:fld id="{F523A775-8896-49E6-B550-4D96B79FBE9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15" name=""/>
        <p:cNvGrpSpPr/>
        <p:nvPr/>
      </p:nvGrpSpPr>
      <p:grpSpPr>
        <a:xfrm>
          <a:off x="0" y="0"/>
          <a:ext cx="0" cy="0"/>
          <a:chOff x="0" y="0"/>
          <a:chExt cx="0" cy="0"/>
        </a:xfrm>
      </p:grpSpPr>
      <p:sp>
        <p:nvSpPr>
          <p:cNvPr id="1048850" name="Title 1"/>
          <p:cNvSpPr>
            <a:spLocks noGrp="1"/>
          </p:cNvSpPr>
          <p:nvPr>
            <p:ph type="title"/>
          </p:nvPr>
        </p:nvSpPr>
        <p:spPr>
          <a:xfrm>
            <a:off x="831850" y="1709738"/>
            <a:ext cx="10515600" cy="2852737"/>
          </a:xfrm>
        </p:spPr>
        <p:txBody>
          <a:bodyPr anchor="b"/>
          <a:lstStyle>
            <a:lvl1pPr>
              <a:defRPr sz="6000">
                <a:latin typeface="Century Gothic" panose="020B0502020202020204" pitchFamily="34" charset="0"/>
              </a:defRPr>
            </a:lvl1pPr>
          </a:lstStyle>
          <a:p>
            <a:r>
              <a:rPr dirty="0" lang="en-US" smtClean="0"/>
              <a:t>Click to edit Master title style</a:t>
            </a:r>
            <a:endParaRPr dirty="0" lang="en-US"/>
          </a:p>
        </p:txBody>
      </p:sp>
      <p:sp>
        <p:nvSpPr>
          <p:cNvPr id="1048851"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latin typeface="Century Gothic" panose="020B0502020202020204" pitchFamily="34" charset="0"/>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dirty="0" lang="en-US" smtClean="0"/>
              <a:t>Edit Master text styles</a:t>
            </a:r>
          </a:p>
        </p:txBody>
      </p:sp>
      <p:sp>
        <p:nvSpPr>
          <p:cNvPr id="1048852" name="Date Placeholder 3"/>
          <p:cNvSpPr>
            <a:spLocks noGrp="1"/>
          </p:cNvSpPr>
          <p:nvPr>
            <p:ph type="dt" sz="half" idx="10"/>
          </p:nvPr>
        </p:nvSpPr>
        <p:spPr/>
        <p:txBody>
          <a:bodyPr/>
          <a:p>
            <a:fld id="{AD81339A-04D8-42F6-BF5B-CAFBEDD9FE76}" type="datetime1">
              <a:rPr lang="en-US" smtClean="0"/>
            </a:fld>
            <a:endParaRPr lang="en-US"/>
          </a:p>
        </p:txBody>
      </p:sp>
      <p:sp>
        <p:nvSpPr>
          <p:cNvPr id="1048853" name="Footer Placeholder 4"/>
          <p:cNvSpPr>
            <a:spLocks noGrp="1"/>
          </p:cNvSpPr>
          <p:nvPr>
            <p:ph type="ftr" sz="quarter" idx="11"/>
          </p:nvPr>
        </p:nvSpPr>
        <p:spPr/>
        <p:txBody>
          <a:bodyPr/>
          <a:p>
            <a:r>
              <a:rPr lang="en-US" smtClean="0"/>
              <a:t>Department of Virtualization </a:t>
            </a:r>
            <a:endParaRPr dirty="0" lang="en-US" smtClean="0"/>
          </a:p>
        </p:txBody>
      </p:sp>
      <p:sp>
        <p:nvSpPr>
          <p:cNvPr id="1048854" name="Slide Number Placeholder 5"/>
          <p:cNvSpPr>
            <a:spLocks noGrp="1"/>
          </p:cNvSpPr>
          <p:nvPr>
            <p:ph type="sldNum" sz="quarter" idx="12"/>
          </p:nvPr>
        </p:nvSpPr>
        <p:spPr/>
        <p:txBody>
          <a:bodyPr/>
          <a:p>
            <a:fld id="{F523A775-8896-49E6-B550-4D96B79FBE9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7" name=""/>
        <p:cNvGrpSpPr/>
        <p:nvPr/>
      </p:nvGrpSpPr>
      <p:grpSpPr>
        <a:xfrm>
          <a:off x="0" y="0"/>
          <a:ext cx="0" cy="0"/>
          <a:chOff x="0" y="0"/>
          <a:chExt cx="0" cy="0"/>
        </a:xfrm>
      </p:grpSpPr>
      <p:sp>
        <p:nvSpPr>
          <p:cNvPr id="1048809" name="Title 1"/>
          <p:cNvSpPr>
            <a:spLocks noGrp="1"/>
          </p:cNvSpPr>
          <p:nvPr>
            <p:ph type="title"/>
          </p:nvPr>
        </p:nvSpPr>
        <p:spPr/>
        <p:txBody>
          <a:bodyPr/>
          <a:lstStyle>
            <a:lvl1pPr>
              <a:defRPr>
                <a:latin typeface="Century Gothic" panose="020B0502020202020204" pitchFamily="34" charset="0"/>
              </a:defRPr>
            </a:lvl1pPr>
          </a:lstStyle>
          <a:p>
            <a:r>
              <a:rPr dirty="0" lang="en-US" smtClean="0"/>
              <a:t>Click to edit Master title style</a:t>
            </a:r>
            <a:endParaRPr dirty="0" lang="en-US"/>
          </a:p>
        </p:txBody>
      </p:sp>
      <p:sp>
        <p:nvSpPr>
          <p:cNvPr id="1048810" name="Content Placeholder 2"/>
          <p:cNvSpPr>
            <a:spLocks noGrp="1"/>
          </p:cNvSpPr>
          <p:nvPr>
            <p:ph sz="half" idx="1"/>
          </p:nvPr>
        </p:nvSpPr>
        <p:spPr>
          <a:xfrm>
            <a:off x="838200" y="1825625"/>
            <a:ext cx="5181600" cy="4351338"/>
          </a:xfr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dirty="0" lang="en-US" smtClean="0"/>
              <a:t>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811" name="Content Placeholder 3"/>
          <p:cNvSpPr>
            <a:spLocks noGrp="1"/>
          </p:cNvSpPr>
          <p:nvPr>
            <p:ph sz="half" idx="2"/>
          </p:nvPr>
        </p:nvSpPr>
        <p:spPr>
          <a:xfrm>
            <a:off x="6172200" y="1825625"/>
            <a:ext cx="5181600" cy="4351338"/>
          </a:xfr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dirty="0" lang="en-US" smtClean="0"/>
              <a:t>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812" name="Date Placeholder 4"/>
          <p:cNvSpPr>
            <a:spLocks noGrp="1"/>
          </p:cNvSpPr>
          <p:nvPr>
            <p:ph type="dt" sz="half" idx="10"/>
          </p:nvPr>
        </p:nvSpPr>
        <p:spPr/>
        <p:txBody>
          <a:bodyPr/>
          <a:p>
            <a:fld id="{680CC598-883A-4D46-A6D8-0FC4429DA57B}" type="datetime1">
              <a:rPr lang="en-US" smtClean="0"/>
            </a:fld>
            <a:endParaRPr lang="en-US"/>
          </a:p>
        </p:txBody>
      </p:sp>
      <p:sp>
        <p:nvSpPr>
          <p:cNvPr id="1048813" name="Footer Placeholder 5"/>
          <p:cNvSpPr>
            <a:spLocks noGrp="1"/>
          </p:cNvSpPr>
          <p:nvPr>
            <p:ph type="ftr" sz="quarter" idx="11"/>
          </p:nvPr>
        </p:nvSpPr>
        <p:spPr/>
        <p:txBody>
          <a:bodyPr/>
          <a:p>
            <a:r>
              <a:rPr lang="en-US" smtClean="0"/>
              <a:t>Department of Virtualization </a:t>
            </a:r>
            <a:endParaRPr dirty="0" lang="en-US" smtClean="0"/>
          </a:p>
        </p:txBody>
      </p:sp>
      <p:sp>
        <p:nvSpPr>
          <p:cNvPr id="1048814" name="Slide Number Placeholder 6"/>
          <p:cNvSpPr>
            <a:spLocks noGrp="1"/>
          </p:cNvSpPr>
          <p:nvPr>
            <p:ph type="sldNum" sz="quarter" idx="12"/>
          </p:nvPr>
        </p:nvSpPr>
        <p:spPr/>
        <p:txBody>
          <a:bodyPr/>
          <a:p>
            <a:fld id="{F523A775-8896-49E6-B550-4D96B79FBE9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8" name=""/>
        <p:cNvGrpSpPr/>
        <p:nvPr/>
      </p:nvGrpSpPr>
      <p:grpSpPr>
        <a:xfrm>
          <a:off x="0" y="0"/>
          <a:ext cx="0" cy="0"/>
          <a:chOff x="0" y="0"/>
          <a:chExt cx="0" cy="0"/>
        </a:xfrm>
      </p:grpSpPr>
      <p:sp>
        <p:nvSpPr>
          <p:cNvPr id="1048815" name="Title 1"/>
          <p:cNvSpPr>
            <a:spLocks noGrp="1"/>
          </p:cNvSpPr>
          <p:nvPr>
            <p:ph type="title"/>
          </p:nvPr>
        </p:nvSpPr>
        <p:spPr>
          <a:xfrm>
            <a:off x="839788" y="365125"/>
            <a:ext cx="10515600" cy="1325563"/>
          </a:xfrm>
        </p:spPr>
        <p:txBody>
          <a:bodyPr/>
          <a:lstStyle>
            <a:lvl1pPr>
              <a:defRPr>
                <a:latin typeface="Century Gothic" panose="020B0502020202020204" pitchFamily="34" charset="0"/>
              </a:defRPr>
            </a:lvl1pPr>
          </a:lstStyle>
          <a:p>
            <a:r>
              <a:rPr dirty="0" lang="en-US" smtClean="0"/>
              <a:t>Click to edit Master title style</a:t>
            </a:r>
            <a:endParaRPr dirty="0" lang="en-US"/>
          </a:p>
        </p:txBody>
      </p:sp>
      <p:sp>
        <p:nvSpPr>
          <p:cNvPr id="1048816" name="Text Placeholder 2"/>
          <p:cNvSpPr>
            <a:spLocks noGrp="1"/>
          </p:cNvSpPr>
          <p:nvPr>
            <p:ph type="body" idx="1"/>
          </p:nvPr>
        </p:nvSpPr>
        <p:spPr>
          <a:xfrm>
            <a:off x="839788" y="1681163"/>
            <a:ext cx="5157787" cy="823912"/>
          </a:xfrm>
        </p:spPr>
        <p:txBody>
          <a:bodyPr anchor="b"/>
          <a:lstStyle>
            <a:lvl1pPr indent="0" marL="0">
              <a:buNone/>
              <a:defRPr b="1" sz="2400">
                <a:latin typeface="Century Gothic" panose="020B0502020202020204"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smtClean="0"/>
              <a:t>Edit Master text styles</a:t>
            </a:r>
          </a:p>
        </p:txBody>
      </p:sp>
      <p:sp>
        <p:nvSpPr>
          <p:cNvPr id="1048817" name="Content Placeholder 3"/>
          <p:cNvSpPr>
            <a:spLocks noGrp="1"/>
          </p:cNvSpPr>
          <p:nvPr>
            <p:ph sz="half" idx="2"/>
          </p:nvPr>
        </p:nvSpPr>
        <p:spPr>
          <a:xfrm>
            <a:off x="839788" y="2505075"/>
            <a:ext cx="5157787" cy="3684588"/>
          </a:xfr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dirty="0" lang="en-US" smtClean="0"/>
              <a:t>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818" name="Text Placeholder 4"/>
          <p:cNvSpPr>
            <a:spLocks noGrp="1"/>
          </p:cNvSpPr>
          <p:nvPr>
            <p:ph type="body" sz="quarter" idx="3"/>
          </p:nvPr>
        </p:nvSpPr>
        <p:spPr>
          <a:xfrm>
            <a:off x="6172200" y="1681163"/>
            <a:ext cx="5183188" cy="823912"/>
          </a:xfrm>
        </p:spPr>
        <p:txBody>
          <a:bodyPr anchor="b"/>
          <a:lstStyle>
            <a:lvl1pPr indent="0" marL="0">
              <a:buNone/>
              <a:defRPr b="1" sz="2400">
                <a:latin typeface="Century Gothic" panose="020B0502020202020204"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smtClean="0"/>
              <a:t>Edit Master text styles</a:t>
            </a:r>
          </a:p>
        </p:txBody>
      </p:sp>
      <p:sp>
        <p:nvSpPr>
          <p:cNvPr id="1048819" name="Content Placeholder 5"/>
          <p:cNvSpPr>
            <a:spLocks noGrp="1"/>
          </p:cNvSpPr>
          <p:nvPr>
            <p:ph sz="quarter" idx="4"/>
          </p:nvPr>
        </p:nvSpPr>
        <p:spPr>
          <a:xfrm>
            <a:off x="6172200" y="2505075"/>
            <a:ext cx="5183188" cy="3684588"/>
          </a:xfr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dirty="0" lang="en-US" smtClean="0"/>
              <a:t>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820" name="Date Placeholder 6"/>
          <p:cNvSpPr>
            <a:spLocks noGrp="1"/>
          </p:cNvSpPr>
          <p:nvPr>
            <p:ph type="dt" sz="half" idx="10"/>
          </p:nvPr>
        </p:nvSpPr>
        <p:spPr/>
        <p:txBody>
          <a:bodyPr/>
          <a:p>
            <a:fld id="{F4CDF6C0-0BE1-4064-A8BA-739E0F9F8590}" type="datetime1">
              <a:rPr lang="en-US" smtClean="0"/>
            </a:fld>
            <a:endParaRPr lang="en-US"/>
          </a:p>
        </p:txBody>
      </p:sp>
      <p:sp>
        <p:nvSpPr>
          <p:cNvPr id="1048821" name="Footer Placeholder 7"/>
          <p:cNvSpPr>
            <a:spLocks noGrp="1"/>
          </p:cNvSpPr>
          <p:nvPr>
            <p:ph type="ftr" sz="quarter" idx="11"/>
          </p:nvPr>
        </p:nvSpPr>
        <p:spPr/>
        <p:txBody>
          <a:bodyPr/>
          <a:p>
            <a:r>
              <a:rPr lang="en-US" smtClean="0"/>
              <a:t>Department of Virtualization </a:t>
            </a:r>
            <a:endParaRPr dirty="0" lang="en-US" smtClean="0"/>
          </a:p>
        </p:txBody>
      </p:sp>
      <p:sp>
        <p:nvSpPr>
          <p:cNvPr id="1048822" name="Slide Number Placeholder 8"/>
          <p:cNvSpPr>
            <a:spLocks noGrp="1"/>
          </p:cNvSpPr>
          <p:nvPr>
            <p:ph type="sldNum" sz="quarter" idx="12"/>
          </p:nvPr>
        </p:nvSpPr>
        <p:spPr/>
        <p:txBody>
          <a:bodyPr/>
          <a:p>
            <a:fld id="{F523A775-8896-49E6-B550-4D96B79FBE9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10" name=""/>
        <p:cNvGrpSpPr/>
        <p:nvPr/>
      </p:nvGrpSpPr>
      <p:grpSpPr>
        <a:xfrm>
          <a:off x="0" y="0"/>
          <a:ext cx="0" cy="0"/>
          <a:chOff x="0" y="0"/>
          <a:chExt cx="0" cy="0"/>
        </a:xfrm>
      </p:grpSpPr>
      <p:sp>
        <p:nvSpPr>
          <p:cNvPr id="1048828" name="Title 1"/>
          <p:cNvSpPr>
            <a:spLocks noGrp="1"/>
          </p:cNvSpPr>
          <p:nvPr>
            <p:ph type="title"/>
          </p:nvPr>
        </p:nvSpPr>
        <p:spPr/>
        <p:txBody>
          <a:bodyPr/>
          <a:lstStyle>
            <a:lvl1pPr>
              <a:defRPr>
                <a:latin typeface="Century Gothic" panose="020B0502020202020204" pitchFamily="34" charset="0"/>
              </a:defRPr>
            </a:lvl1pPr>
          </a:lstStyle>
          <a:p>
            <a:r>
              <a:rPr dirty="0" lang="en-US" smtClean="0"/>
              <a:t>Click to edit Master title style</a:t>
            </a:r>
            <a:endParaRPr dirty="0" lang="en-US"/>
          </a:p>
        </p:txBody>
      </p:sp>
      <p:sp>
        <p:nvSpPr>
          <p:cNvPr id="1048829" name="Date Placeholder 2"/>
          <p:cNvSpPr>
            <a:spLocks noGrp="1"/>
          </p:cNvSpPr>
          <p:nvPr>
            <p:ph type="dt" sz="half" idx="10"/>
          </p:nvPr>
        </p:nvSpPr>
        <p:spPr/>
        <p:txBody>
          <a:bodyPr/>
          <a:p>
            <a:fld id="{7D82200C-1CF6-45A2-A8BA-9259B059AB90}" type="datetime1">
              <a:rPr lang="en-US" smtClean="0"/>
            </a:fld>
            <a:endParaRPr lang="en-US"/>
          </a:p>
        </p:txBody>
      </p:sp>
      <p:sp>
        <p:nvSpPr>
          <p:cNvPr id="1048830" name="Footer Placeholder 3"/>
          <p:cNvSpPr>
            <a:spLocks noGrp="1"/>
          </p:cNvSpPr>
          <p:nvPr>
            <p:ph type="ftr" sz="quarter" idx="11"/>
          </p:nvPr>
        </p:nvSpPr>
        <p:spPr/>
        <p:txBody>
          <a:bodyPr/>
          <a:p>
            <a:r>
              <a:rPr lang="en-US" smtClean="0"/>
              <a:t>Department of Virtualization </a:t>
            </a:r>
            <a:endParaRPr dirty="0" lang="en-US" smtClean="0"/>
          </a:p>
        </p:txBody>
      </p:sp>
      <p:sp>
        <p:nvSpPr>
          <p:cNvPr id="1048831" name="Slide Number Placeholder 4"/>
          <p:cNvSpPr>
            <a:spLocks noGrp="1"/>
          </p:cNvSpPr>
          <p:nvPr>
            <p:ph type="sldNum" sz="quarter" idx="12"/>
          </p:nvPr>
        </p:nvSpPr>
        <p:spPr/>
        <p:txBody>
          <a:bodyPr/>
          <a:p>
            <a:fld id="{F523A775-8896-49E6-B550-4D96B79FBE9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13" name=""/>
        <p:cNvGrpSpPr/>
        <p:nvPr/>
      </p:nvGrpSpPr>
      <p:grpSpPr>
        <a:xfrm>
          <a:off x="0" y="0"/>
          <a:ext cx="0" cy="0"/>
          <a:chOff x="0" y="0"/>
          <a:chExt cx="0" cy="0"/>
        </a:xfrm>
      </p:grpSpPr>
      <p:sp>
        <p:nvSpPr>
          <p:cNvPr id="1048841" name="Date Placeholder 1"/>
          <p:cNvSpPr>
            <a:spLocks noGrp="1"/>
          </p:cNvSpPr>
          <p:nvPr>
            <p:ph type="dt" sz="half" idx="10"/>
          </p:nvPr>
        </p:nvSpPr>
        <p:spPr/>
        <p:txBody>
          <a:bodyPr/>
          <a:p>
            <a:fld id="{53BA1D0B-14B7-4EC3-91D2-D8F073B93134}" type="datetime1">
              <a:rPr lang="en-US" smtClean="0"/>
            </a:fld>
            <a:endParaRPr lang="en-US"/>
          </a:p>
        </p:txBody>
      </p:sp>
      <p:sp>
        <p:nvSpPr>
          <p:cNvPr id="1048842" name="Footer Placeholder 2"/>
          <p:cNvSpPr>
            <a:spLocks noGrp="1"/>
          </p:cNvSpPr>
          <p:nvPr>
            <p:ph type="ftr" sz="quarter" idx="11"/>
          </p:nvPr>
        </p:nvSpPr>
        <p:spPr/>
        <p:txBody>
          <a:bodyPr/>
          <a:p>
            <a:r>
              <a:rPr lang="en-US" smtClean="0"/>
              <a:t>Department of Virtualization </a:t>
            </a:r>
            <a:endParaRPr dirty="0" lang="en-US" smtClean="0"/>
          </a:p>
        </p:txBody>
      </p:sp>
      <p:sp>
        <p:nvSpPr>
          <p:cNvPr id="1048843" name="Slide Number Placeholder 3"/>
          <p:cNvSpPr>
            <a:spLocks noGrp="1"/>
          </p:cNvSpPr>
          <p:nvPr>
            <p:ph type="sldNum" sz="quarter" idx="12"/>
          </p:nvPr>
        </p:nvSpPr>
        <p:spPr/>
        <p:txBody>
          <a:bodyPr/>
          <a:p>
            <a:fld id="{F523A775-8896-49E6-B550-4D96B79FBE9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17" name=""/>
        <p:cNvGrpSpPr/>
        <p:nvPr/>
      </p:nvGrpSpPr>
      <p:grpSpPr>
        <a:xfrm>
          <a:off x="0" y="0"/>
          <a:ext cx="0" cy="0"/>
          <a:chOff x="0" y="0"/>
          <a:chExt cx="0" cy="0"/>
        </a:xfrm>
      </p:grpSpPr>
      <p:sp>
        <p:nvSpPr>
          <p:cNvPr id="1048860" name="Title 1"/>
          <p:cNvSpPr>
            <a:spLocks noGrp="1"/>
          </p:cNvSpPr>
          <p:nvPr>
            <p:ph type="title"/>
          </p:nvPr>
        </p:nvSpPr>
        <p:spPr>
          <a:xfrm>
            <a:off x="839788" y="457200"/>
            <a:ext cx="3932237" cy="1600200"/>
          </a:xfrm>
        </p:spPr>
        <p:txBody>
          <a:bodyPr anchor="b"/>
          <a:lstStyle>
            <a:lvl1pPr>
              <a:defRPr sz="3200">
                <a:latin typeface="Century Gothic" panose="020B0502020202020204" pitchFamily="34" charset="0"/>
              </a:defRPr>
            </a:lvl1pPr>
          </a:lstStyle>
          <a:p>
            <a:r>
              <a:rPr dirty="0" lang="en-US" smtClean="0"/>
              <a:t>Click to edit Master title style</a:t>
            </a:r>
            <a:endParaRPr dirty="0" lang="en-US"/>
          </a:p>
        </p:txBody>
      </p:sp>
      <p:sp>
        <p:nvSpPr>
          <p:cNvPr id="1048861" name="Content Placeholder 2"/>
          <p:cNvSpPr>
            <a:spLocks noGrp="1"/>
          </p:cNvSpPr>
          <p:nvPr>
            <p:ph idx="1"/>
          </p:nvPr>
        </p:nvSpPr>
        <p:spPr>
          <a:xfrm>
            <a:off x="5183188" y="987425"/>
            <a:ext cx="6172200" cy="4873625"/>
          </a:xfrm>
        </p:spPr>
        <p:txBody>
          <a:bodyPr/>
          <a:lstStyle>
            <a:lvl1pPr>
              <a:defRPr sz="3200">
                <a:latin typeface="Century Gothic" panose="020B0502020202020204" pitchFamily="34" charset="0"/>
              </a:defRPr>
            </a:lvl1pPr>
            <a:lvl2pPr>
              <a:defRPr sz="2800">
                <a:latin typeface="Century Gothic" panose="020B0502020202020204" pitchFamily="34" charset="0"/>
              </a:defRPr>
            </a:lvl2pPr>
            <a:lvl3pPr>
              <a:defRPr sz="2400">
                <a:latin typeface="Century Gothic" panose="020B0502020202020204" pitchFamily="34" charset="0"/>
              </a:defRPr>
            </a:lvl3pPr>
            <a:lvl4pPr>
              <a:defRPr sz="2000">
                <a:latin typeface="Century Gothic" panose="020B0502020202020204" pitchFamily="34" charset="0"/>
              </a:defRPr>
            </a:lvl4pPr>
            <a:lvl5pPr>
              <a:defRPr sz="2000">
                <a:latin typeface="Century Gothic" panose="020B0502020202020204" pitchFamily="34" charset="0"/>
              </a:defRPr>
            </a:lvl5pPr>
            <a:lvl6pPr>
              <a:defRPr sz="2000"/>
            </a:lvl6pPr>
            <a:lvl7pPr>
              <a:defRPr sz="2000"/>
            </a:lvl7pPr>
            <a:lvl8pPr>
              <a:defRPr sz="2000"/>
            </a:lvl8pPr>
            <a:lvl9pPr>
              <a:defRPr sz="2000"/>
            </a:lvl9pPr>
          </a:lstStyle>
          <a:p>
            <a:pPr lvl="0"/>
            <a:r>
              <a:rPr dirty="0" lang="en-US" smtClean="0"/>
              <a:t>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862" name="Text Placeholder 3"/>
          <p:cNvSpPr>
            <a:spLocks noGrp="1"/>
          </p:cNvSpPr>
          <p:nvPr>
            <p:ph type="body" sz="half" idx="2"/>
          </p:nvPr>
        </p:nvSpPr>
        <p:spPr>
          <a:xfrm>
            <a:off x="839788" y="2057400"/>
            <a:ext cx="3932237" cy="3811588"/>
          </a:xfrm>
        </p:spPr>
        <p:txBody>
          <a:bodyPr/>
          <a:lstStyle>
            <a:lvl1pPr indent="0" marL="0">
              <a:buNone/>
              <a:defRPr sz="1600">
                <a:latin typeface="Century Gothic" panose="020B0502020202020204" pitchFamily="34" charset="0"/>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dirty="0" lang="en-US" smtClean="0"/>
              <a:t>Edit Master text styles</a:t>
            </a:r>
          </a:p>
        </p:txBody>
      </p:sp>
      <p:sp>
        <p:nvSpPr>
          <p:cNvPr id="1048863" name="Date Placeholder 4"/>
          <p:cNvSpPr>
            <a:spLocks noGrp="1"/>
          </p:cNvSpPr>
          <p:nvPr>
            <p:ph type="dt" sz="half" idx="10"/>
          </p:nvPr>
        </p:nvSpPr>
        <p:spPr/>
        <p:txBody>
          <a:bodyPr/>
          <a:p>
            <a:fld id="{3E867421-5FA2-454E-B0DD-D1B9771E221D}" type="datetime1">
              <a:rPr lang="en-US" smtClean="0"/>
            </a:fld>
            <a:endParaRPr lang="en-US"/>
          </a:p>
        </p:txBody>
      </p:sp>
      <p:sp>
        <p:nvSpPr>
          <p:cNvPr id="1048864" name="Footer Placeholder 5"/>
          <p:cNvSpPr>
            <a:spLocks noGrp="1"/>
          </p:cNvSpPr>
          <p:nvPr>
            <p:ph type="ftr" sz="quarter" idx="11"/>
          </p:nvPr>
        </p:nvSpPr>
        <p:spPr/>
        <p:txBody>
          <a:bodyPr/>
          <a:p>
            <a:r>
              <a:rPr lang="en-US" smtClean="0"/>
              <a:t>Department of Virtualization </a:t>
            </a:r>
            <a:endParaRPr dirty="0" lang="en-US" smtClean="0"/>
          </a:p>
        </p:txBody>
      </p:sp>
      <p:sp>
        <p:nvSpPr>
          <p:cNvPr id="1048865" name="Slide Number Placeholder 6"/>
          <p:cNvSpPr>
            <a:spLocks noGrp="1"/>
          </p:cNvSpPr>
          <p:nvPr>
            <p:ph type="sldNum" sz="quarter" idx="12"/>
          </p:nvPr>
        </p:nvSpPr>
        <p:spPr/>
        <p:txBody>
          <a:bodyPr/>
          <a:p>
            <a:fld id="{F523A775-8896-49E6-B550-4D96B79FBE9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14" name=""/>
        <p:cNvGrpSpPr/>
        <p:nvPr/>
      </p:nvGrpSpPr>
      <p:grpSpPr>
        <a:xfrm>
          <a:off x="0" y="0"/>
          <a:ext cx="0" cy="0"/>
          <a:chOff x="0" y="0"/>
          <a:chExt cx="0" cy="0"/>
        </a:xfrm>
      </p:grpSpPr>
      <p:sp>
        <p:nvSpPr>
          <p:cNvPr id="1048844" name="Title 1"/>
          <p:cNvSpPr>
            <a:spLocks noGrp="1"/>
          </p:cNvSpPr>
          <p:nvPr>
            <p:ph type="title"/>
          </p:nvPr>
        </p:nvSpPr>
        <p:spPr>
          <a:xfrm>
            <a:off x="839788" y="457200"/>
            <a:ext cx="3932237" cy="1600200"/>
          </a:xfrm>
        </p:spPr>
        <p:txBody>
          <a:bodyPr anchor="b"/>
          <a:lstStyle>
            <a:lvl1pPr>
              <a:defRPr sz="3200">
                <a:latin typeface="Century Gothic" panose="020B0502020202020204" pitchFamily="34" charset="0"/>
              </a:defRPr>
            </a:lvl1pPr>
          </a:lstStyle>
          <a:p>
            <a:r>
              <a:rPr dirty="0" lang="en-US" smtClean="0"/>
              <a:t>Click to edit Master title style</a:t>
            </a:r>
            <a:endParaRPr dirty="0" lang="en-US"/>
          </a:p>
        </p:txBody>
      </p:sp>
      <p:sp>
        <p:nvSpPr>
          <p:cNvPr id="1048845"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846" name="Text Placeholder 3"/>
          <p:cNvSpPr>
            <a:spLocks noGrp="1"/>
          </p:cNvSpPr>
          <p:nvPr>
            <p:ph type="body" sz="half" idx="2"/>
          </p:nvPr>
        </p:nvSpPr>
        <p:spPr>
          <a:xfrm>
            <a:off x="839788" y="2057400"/>
            <a:ext cx="3932237" cy="3811588"/>
          </a:xfrm>
        </p:spPr>
        <p:txBody>
          <a:bodyPr/>
          <a:lstStyle>
            <a:lvl1pPr indent="0" marL="0">
              <a:buNone/>
              <a:defRPr sz="1600">
                <a:latin typeface="Century Gothic" panose="020B0502020202020204" pitchFamily="34" charset="0"/>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dirty="0" lang="en-US" smtClean="0"/>
              <a:t>Edit Master text styles</a:t>
            </a:r>
          </a:p>
        </p:txBody>
      </p:sp>
      <p:sp>
        <p:nvSpPr>
          <p:cNvPr id="1048847" name="Date Placeholder 4"/>
          <p:cNvSpPr>
            <a:spLocks noGrp="1"/>
          </p:cNvSpPr>
          <p:nvPr>
            <p:ph type="dt" sz="half" idx="10"/>
          </p:nvPr>
        </p:nvSpPr>
        <p:spPr/>
        <p:txBody>
          <a:bodyPr/>
          <a:p>
            <a:fld id="{A4AC6AE6-1A5E-47FE-BFA5-25D0F22C4D08}" type="datetime1">
              <a:rPr lang="en-US" smtClean="0"/>
            </a:fld>
            <a:endParaRPr lang="en-US"/>
          </a:p>
        </p:txBody>
      </p:sp>
      <p:sp>
        <p:nvSpPr>
          <p:cNvPr id="1048848" name="Footer Placeholder 5"/>
          <p:cNvSpPr>
            <a:spLocks noGrp="1"/>
          </p:cNvSpPr>
          <p:nvPr>
            <p:ph type="ftr" sz="quarter" idx="11"/>
          </p:nvPr>
        </p:nvSpPr>
        <p:spPr/>
        <p:txBody>
          <a:bodyPr/>
          <a:p>
            <a:r>
              <a:rPr lang="en-US" smtClean="0"/>
              <a:t>Department of Virtualization </a:t>
            </a:r>
            <a:endParaRPr lang="en-US"/>
          </a:p>
        </p:txBody>
      </p:sp>
      <p:sp>
        <p:nvSpPr>
          <p:cNvPr id="1048849" name="Slide Number Placeholder 6"/>
          <p:cNvSpPr>
            <a:spLocks noGrp="1"/>
          </p:cNvSpPr>
          <p:nvPr>
            <p:ph type="sldNum" sz="quarter" idx="12"/>
          </p:nvPr>
        </p:nvSpPr>
        <p:spPr/>
        <p:txBody>
          <a:bodyPr/>
          <a:p>
            <a:fld id="{F523A775-8896-49E6-B550-4D96B79FBE9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dirty="0" lang="en-US" smtClean="0"/>
              <a:t>Click to edit Master title style</a:t>
            </a:r>
            <a:endParaRPr dirty="0"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dirty="0" lang="en-US" smtClean="0"/>
              <a:t>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US"/>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E150FCF7-B66E-43FD-8AAB-E029A2E2BF65}" type="datetime1">
              <a:rPr lang="en-US" smtClean="0"/>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r>
              <a:rPr lang="en-US" smtClean="0"/>
              <a:t>Department of Virtualization </a:t>
            </a:r>
            <a:endParaRPr dirty="0" lang="en-US" smtClean="0"/>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F523A775-8896-49E6-B550-4D96B79FBE93}" type="slidenum">
              <a:rPr lang="en-US" smtClean="0"/>
            </a:fld>
            <a:endParaRPr lang="en-US"/>
          </a:p>
        </p:txBody>
      </p:sp>
      <p:pic>
        <p:nvPicPr>
          <p:cNvPr id="2097152" name="Picture 6"/>
          <p:cNvPicPr>
            <a:picLocks/>
          </p:cNvPicPr>
          <p:nvPr userDrawn="1"/>
        </p:nvPicPr>
        <p:blipFill>
          <a:blip xmlns:r="http://schemas.openxmlformats.org/officeDocument/2006/relationships" r:embed="rId13"/>
          <a:srcRect/>
          <a:stretch>
            <a:fillRect/>
          </a:stretch>
        </p:blipFill>
        <p:spPr bwMode="auto">
          <a:xfrm>
            <a:off x="0" y="0"/>
            <a:ext cx="2528570" cy="740410"/>
          </a:xfrm>
          <a:prstGeom prst="rect"/>
          <a:noFill/>
          <a:ln>
            <a:noFill/>
          </a:ln>
        </p:spPr>
      </p:pic>
    </p:spTree>
  </p:cSld>
  <p:clrMap accent1="accent1" accent2="accent2" accent3="accent3" accent4="accent4" accent5="accent5" accent6="accent6" bg1="lt1" bg2="lt2" tx1="dk1" tx2="dk2"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1" ftr="1" hdr="0" sldNum="1"/>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6" name="Title 1"/>
          <p:cNvSpPr>
            <a:spLocks noGrp="1"/>
          </p:cNvSpPr>
          <p:nvPr>
            <p:ph type="ctrTitle"/>
          </p:nvPr>
        </p:nvSpPr>
        <p:spPr>
          <a:xfrm>
            <a:off x="1524000" y="635665"/>
            <a:ext cx="9144000" cy="898167"/>
          </a:xfrm>
        </p:spPr>
        <p:txBody>
          <a:bodyPr anchor="t">
            <a:normAutofit fontScale="90000"/>
          </a:bodyPr>
          <a:p>
            <a:r>
              <a:rPr dirty="0" lang="en-US" smtClean="0"/>
              <a:t>SQL</a:t>
            </a:r>
            <a:endParaRPr dirty="0" lang="en-US"/>
          </a:p>
        </p:txBody>
      </p:sp>
      <p:sp>
        <p:nvSpPr>
          <p:cNvPr id="1048587"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588" name="Footer Placeholder 4"/>
          <p:cNvSpPr>
            <a:spLocks noGrp="1"/>
          </p:cNvSpPr>
          <p:nvPr>
            <p:ph type="ftr" sz="quarter" idx="11"/>
          </p:nvPr>
        </p:nvSpPr>
        <p:spPr/>
        <p:txBody>
          <a:bodyPr/>
          <a:p>
            <a:r>
              <a:rPr lang="en-US" smtClean="0"/>
              <a:t>Department of Virtualization</a:t>
            </a:r>
          </a:p>
          <a:p>
            <a:endParaRPr dirty="0" lang="en-US"/>
          </a:p>
        </p:txBody>
      </p:sp>
      <p:sp>
        <p:nvSpPr>
          <p:cNvPr id="1048589" name="Slide Number Placeholder 5"/>
          <p:cNvSpPr>
            <a:spLocks noGrp="1"/>
          </p:cNvSpPr>
          <p:nvPr>
            <p:ph type="sldNum" sz="quarter" idx="12"/>
          </p:nvPr>
        </p:nvSpPr>
        <p:spPr/>
        <p:txBody>
          <a:bodyPr/>
          <a:p>
            <a:fld id="{F523A775-8896-49E6-B550-4D96B79FBE93}" type="slidenum">
              <a:rPr lang="en-US" smtClean="0"/>
              <a:t>1</a:t>
            </a:fld>
            <a:endParaRPr dirty="0" lang="en-US"/>
          </a:p>
        </p:txBody>
      </p:sp>
      <p:sp>
        <p:nvSpPr>
          <p:cNvPr id="1048590" name="Title 1"/>
          <p:cNvSpPr txBox="1"/>
          <p:nvPr/>
        </p:nvSpPr>
        <p:spPr>
          <a:xfrm>
            <a:off x="988142" y="1533832"/>
            <a:ext cx="10365658" cy="4311292"/>
          </a:xfrm>
          <a:prstGeom prst="rect"/>
        </p:spPr>
        <p:txBody>
          <a:bodyPr anchor="t" bIns="45720" lIns="91440" rIns="91440" rtlCol="0" tIns="45720" vert="horz">
            <a:normAutofit fontScale="53571" lnSpcReduction="2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457200" marL="457200">
              <a:buFont typeface="Arial" panose="020B0604020202020204" pitchFamily="34" charset="0"/>
              <a:buChar char="•"/>
            </a:pPr>
            <a:r>
              <a:rPr dirty="0" sz="2800" lang="en-US"/>
              <a:t>SQL(Structured Query </a:t>
            </a:r>
            <a:r>
              <a:rPr dirty="0" sz="2800" lang="en-US" smtClean="0"/>
              <a:t>Language) </a:t>
            </a:r>
            <a:r>
              <a:rPr dirty="0" sz="2800" lang="en-US"/>
              <a:t>is a ANSI (American National Standards Institute) </a:t>
            </a:r>
            <a:r>
              <a:rPr dirty="0" sz="2800" lang="en-US" smtClean="0"/>
              <a:t>standard </a:t>
            </a:r>
            <a:r>
              <a:rPr dirty="0" sz="2800" lang="en-US"/>
              <a:t>language for storing, manipulating and retrieving data in </a:t>
            </a:r>
            <a:r>
              <a:rPr dirty="0" sz="2800" lang="en-US" smtClean="0"/>
              <a:t>databases.</a:t>
            </a:r>
          </a:p>
          <a:p>
            <a:pPr algn="just"/>
            <a:endParaRPr dirty="0" sz="2800" lang="en-US"/>
          </a:p>
          <a:p>
            <a:pPr algn="just" indent="-457200" marL="457200">
              <a:buFont typeface="Arial" panose="020B0604020202020204" pitchFamily="34" charset="0"/>
              <a:buChar char="•"/>
            </a:pPr>
            <a:r>
              <a:rPr dirty="0" sz="2800" lang="en-US"/>
              <a:t>RDBMS(Relational Database Management </a:t>
            </a:r>
            <a:r>
              <a:rPr dirty="0" sz="2800" lang="en-US" smtClean="0"/>
              <a:t>System) </a:t>
            </a:r>
            <a:r>
              <a:rPr dirty="0" sz="2800" lang="en-US"/>
              <a:t>is the basis for SQL, and for all modern database systems such as MS SQL Server, IBM DB2, Oracle, MySQL, and Microsoft Access.</a:t>
            </a:r>
          </a:p>
          <a:p>
            <a:pPr algn="just"/>
            <a:endParaRPr dirty="0" sz="2800" lang="en-US"/>
          </a:p>
          <a:p>
            <a:pPr algn="just" indent="-457200" marL="457200">
              <a:buFont typeface="Arial" panose="020B0604020202020204" pitchFamily="34" charset="0"/>
              <a:buChar char="•"/>
            </a:pPr>
            <a:r>
              <a:rPr dirty="0" sz="2800" lang="en-US"/>
              <a:t>The data in RDBMS is stored in </a:t>
            </a:r>
            <a:r>
              <a:rPr dirty="0" sz="2800" lang="en-US" smtClean="0"/>
              <a:t>the tables</a:t>
            </a:r>
            <a:r>
              <a:rPr dirty="0" sz="2800" lang="en-US"/>
              <a:t>. A table is a collection of related data entries and it consists of columns and rows</a:t>
            </a:r>
            <a:r>
              <a:rPr dirty="0" sz="2800" lang="en-US" smtClean="0"/>
              <a:t>.</a:t>
            </a:r>
          </a:p>
          <a:p>
            <a:pPr algn="just"/>
            <a:endParaRPr dirty="0" sz="2800" lang="en-US"/>
          </a:p>
          <a:p>
            <a:pPr algn="just" indent="-457200" marL="457200">
              <a:buFont typeface="Arial" panose="020B0604020202020204" pitchFamily="34" charset="0"/>
              <a:buChar char="•"/>
            </a:pPr>
            <a:r>
              <a:rPr dirty="0" sz="2800" lang="en-US"/>
              <a:t>Every table is broken up into smaller entities called fields. The fields in the Customers table consist of </a:t>
            </a:r>
            <a:r>
              <a:rPr dirty="0" sz="2800" lang="en-US" err="1"/>
              <a:t>CustomerID</a:t>
            </a:r>
            <a:r>
              <a:rPr dirty="0" sz="2800" lang="en-US"/>
              <a:t>, </a:t>
            </a:r>
            <a:r>
              <a:rPr dirty="0" sz="2800" lang="en-US" err="1"/>
              <a:t>CustomerName</a:t>
            </a:r>
            <a:r>
              <a:rPr dirty="0" sz="2800" lang="en-US"/>
              <a:t>, </a:t>
            </a:r>
            <a:r>
              <a:rPr dirty="0" sz="2800" lang="en-US" err="1"/>
              <a:t>ContactName</a:t>
            </a:r>
            <a:r>
              <a:rPr dirty="0" sz="2800" lang="en-US"/>
              <a:t>, Address, City, </a:t>
            </a:r>
            <a:r>
              <a:rPr dirty="0" sz="2800" lang="en-US" err="1"/>
              <a:t>PostalCode</a:t>
            </a:r>
            <a:r>
              <a:rPr dirty="0" sz="2800" lang="en-US"/>
              <a:t> and Country. A field is a column in a table that is designed to maintain specific information about every record in the table.</a:t>
            </a:r>
          </a:p>
          <a:p>
            <a:pPr algn="just" indent="-457200" marL="457200">
              <a:buFont typeface="Arial" panose="020B0604020202020204" pitchFamily="34" charset="0"/>
              <a:buChar char="•"/>
            </a:pPr>
            <a:endParaRPr dirty="0" sz="2800" lang="en-US"/>
          </a:p>
          <a:p>
            <a:pPr algn="just" indent="-457200" marL="457200">
              <a:buFont typeface="Arial" panose="020B0604020202020204" pitchFamily="34" charset="0"/>
              <a:buChar char="•"/>
            </a:pPr>
            <a:r>
              <a:rPr dirty="0" sz="2800" lang="en-US"/>
              <a:t>A record, also called a row, is each individual entry that exists in a table. </a:t>
            </a:r>
          </a:p>
          <a:p>
            <a:pPr algn="just" indent="-457200" marL="457200">
              <a:buFont typeface="Arial" panose="020B0604020202020204" pitchFamily="34" charset="0"/>
              <a:buChar char="•"/>
            </a:pPr>
            <a:endParaRPr dirty="0" sz="2800" lang="en-US"/>
          </a:p>
          <a:p>
            <a:pPr algn="just" indent="-457200" marL="457200">
              <a:buFont typeface="Arial" panose="020B0604020202020204" pitchFamily="34" charset="0"/>
              <a:buChar char="•"/>
            </a:pPr>
            <a:r>
              <a:rPr dirty="0" sz="2800" lang="en-US"/>
              <a:t>A column is a vertical entity in a table that contains all information associated with a specific field in a table</a:t>
            </a:r>
            <a:r>
              <a:rPr dirty="0" sz="2800" lang="en-US" smtClean="0"/>
              <a:t>.</a:t>
            </a:r>
          </a:p>
          <a:p>
            <a:pPr algn="just"/>
            <a:r>
              <a:rPr dirty="0" sz="2800" lang="en-US"/>
              <a:t/>
            </a:r>
            <a:br>
              <a:rPr dirty="0" sz="2800" lang="en-US"/>
            </a:br>
            <a:endParaRPr dirty="0" lang="en-US"/>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31" name="Title 1"/>
          <p:cNvSpPr>
            <a:spLocks noGrp="1"/>
          </p:cNvSpPr>
          <p:nvPr>
            <p:ph type="ctrTitle"/>
          </p:nvPr>
        </p:nvSpPr>
        <p:spPr>
          <a:xfrm>
            <a:off x="1198306" y="635665"/>
            <a:ext cx="9945329" cy="898167"/>
          </a:xfrm>
        </p:spPr>
        <p:txBody>
          <a:bodyPr anchor="t">
            <a:normAutofit fontScale="90000"/>
          </a:bodyPr>
          <a:p>
            <a:r>
              <a:rPr dirty="0" lang="en-US" smtClean="0"/>
              <a:t>Data Type in Oracle</a:t>
            </a:r>
            <a:endParaRPr dirty="0" lang="en-US"/>
          </a:p>
        </p:txBody>
      </p:sp>
      <p:sp>
        <p:nvSpPr>
          <p:cNvPr id="1048632"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633" name="Footer Placeholder 4"/>
          <p:cNvSpPr>
            <a:spLocks noGrp="1"/>
          </p:cNvSpPr>
          <p:nvPr>
            <p:ph type="ftr" sz="quarter" idx="11"/>
          </p:nvPr>
        </p:nvSpPr>
        <p:spPr/>
        <p:txBody>
          <a:bodyPr/>
          <a:p>
            <a:r>
              <a:rPr lang="en-US" smtClean="0"/>
              <a:t>Department of Virtualization</a:t>
            </a:r>
          </a:p>
          <a:p>
            <a:endParaRPr dirty="0" lang="en-US"/>
          </a:p>
        </p:txBody>
      </p:sp>
      <p:sp>
        <p:nvSpPr>
          <p:cNvPr id="1048634" name="Slide Number Placeholder 5"/>
          <p:cNvSpPr>
            <a:spLocks noGrp="1"/>
          </p:cNvSpPr>
          <p:nvPr>
            <p:ph type="sldNum" sz="quarter" idx="12"/>
          </p:nvPr>
        </p:nvSpPr>
        <p:spPr/>
        <p:txBody>
          <a:bodyPr/>
          <a:p>
            <a:fld id="{F523A775-8896-49E6-B550-4D96B79FBE93}" type="slidenum">
              <a:rPr lang="en-US" smtClean="0"/>
              <a:t>10</a:t>
            </a:fld>
            <a:endParaRPr dirty="0" lang="en-US"/>
          </a:p>
        </p:txBody>
      </p:sp>
      <p:sp>
        <p:nvSpPr>
          <p:cNvPr id="1048635" name="Title 1"/>
          <p:cNvSpPr txBox="1"/>
          <p:nvPr/>
        </p:nvSpPr>
        <p:spPr>
          <a:xfrm>
            <a:off x="988142" y="1533832"/>
            <a:ext cx="10365658" cy="4311292"/>
          </a:xfrm>
          <a:prstGeom prst="rect"/>
        </p:spPr>
        <p:txBody>
          <a:bodyPr anchor="t" bIns="45720" lIns="91440" rIns="91440" rtlCol="0" tIns="45720" vert="horz">
            <a:normAutofit fontScale="92857" lnSpcReduction="2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r>
              <a:rPr dirty="0" sz="2800" lang="en-US" smtClean="0"/>
              <a:t>CHAR(size): Store character strings values of fixed length. The size in brackets determine the number of characters the cell can hold. Maximum number of characters this data type can hold is 255 characters. The data held is right padded with space to whatever length specified.</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smtClean="0"/>
              <a:t>VARCHAR(size)/VARCHAR2(size): Store alphanumeric string values of variable length</a:t>
            </a:r>
            <a:r>
              <a:rPr dirty="0" sz="2800" lang="en-US"/>
              <a:t>. Maximum number of characters this data type can hold is </a:t>
            </a:r>
            <a:r>
              <a:rPr dirty="0" sz="2800" lang="en-US" smtClean="0"/>
              <a:t>4000 </a:t>
            </a:r>
            <a:r>
              <a:rPr dirty="0" sz="2800" lang="en-US"/>
              <a:t>characters. </a:t>
            </a:r>
            <a:r>
              <a:rPr dirty="0" sz="2800" lang="en-US" smtClean="0"/>
              <a:t>Inserted values will not be padded with spaces.</a:t>
            </a:r>
            <a:endParaRPr dirty="0" sz="2800" lang="en-US"/>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36" name="Title 1"/>
          <p:cNvSpPr>
            <a:spLocks noGrp="1"/>
          </p:cNvSpPr>
          <p:nvPr>
            <p:ph type="ctrTitle"/>
          </p:nvPr>
        </p:nvSpPr>
        <p:spPr>
          <a:xfrm>
            <a:off x="1198306" y="635665"/>
            <a:ext cx="9945329" cy="898167"/>
          </a:xfrm>
        </p:spPr>
        <p:txBody>
          <a:bodyPr anchor="t">
            <a:normAutofit fontScale="90000"/>
          </a:bodyPr>
          <a:p>
            <a:r>
              <a:rPr dirty="0" lang="en-US" smtClean="0"/>
              <a:t>Data Type in Oracle</a:t>
            </a:r>
            <a:endParaRPr dirty="0" lang="en-US"/>
          </a:p>
        </p:txBody>
      </p:sp>
      <p:sp>
        <p:nvSpPr>
          <p:cNvPr id="1048637"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638" name="Footer Placeholder 4"/>
          <p:cNvSpPr>
            <a:spLocks noGrp="1"/>
          </p:cNvSpPr>
          <p:nvPr>
            <p:ph type="ftr" sz="quarter" idx="11"/>
          </p:nvPr>
        </p:nvSpPr>
        <p:spPr/>
        <p:txBody>
          <a:bodyPr/>
          <a:p>
            <a:r>
              <a:rPr lang="en-US" smtClean="0"/>
              <a:t>Department of Virtualization</a:t>
            </a:r>
          </a:p>
          <a:p>
            <a:endParaRPr dirty="0" lang="en-US"/>
          </a:p>
        </p:txBody>
      </p:sp>
      <p:sp>
        <p:nvSpPr>
          <p:cNvPr id="1048639" name="Slide Number Placeholder 5"/>
          <p:cNvSpPr>
            <a:spLocks noGrp="1"/>
          </p:cNvSpPr>
          <p:nvPr>
            <p:ph type="sldNum" sz="quarter" idx="12"/>
          </p:nvPr>
        </p:nvSpPr>
        <p:spPr/>
        <p:txBody>
          <a:bodyPr/>
          <a:p>
            <a:fld id="{F523A775-8896-49E6-B550-4D96B79FBE93}" type="slidenum">
              <a:rPr lang="en-US" smtClean="0"/>
              <a:t>11</a:t>
            </a:fld>
            <a:endParaRPr dirty="0" lang="en-US"/>
          </a:p>
        </p:txBody>
      </p:sp>
      <p:sp>
        <p:nvSpPr>
          <p:cNvPr id="1048640" name="Title 1"/>
          <p:cNvSpPr txBox="1"/>
          <p:nvPr/>
        </p:nvSpPr>
        <p:spPr>
          <a:xfrm>
            <a:off x="988142" y="1533832"/>
            <a:ext cx="10365658" cy="4311292"/>
          </a:xfrm>
          <a:prstGeom prst="rect"/>
        </p:spPr>
        <p:txBody>
          <a:bodyPr anchor="t" bIns="45720" lIns="91440" rIns="91440" rtlCol="0" tIns="45720" vert="horz">
            <a:normAutofit fontScale="75000" lnSpcReduction="2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r>
              <a:rPr dirty="0" sz="2800" lang="en-US" smtClean="0"/>
              <a:t>DATE: This data type is used to represent date and time in DD-MON-YY format.</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smtClean="0"/>
              <a:t>NUMBER(P,S): Store numbers (fixed or floating) of any magnitude up to 38 digits of precision. Precision P determines the maximum length of the data whereas the scale S determines the number of places to the right of the decimal.</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smtClean="0"/>
              <a:t>LONG: Store variable length character strings up to 2GB. Only one LONG value can be defined per table.</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smtClean="0"/>
              <a:t>RAW/LONG RAW: Store binary data such as digitized image. RAW data type can have maximum length of 255 bytes while LONG RAW can contain up to 2GB.</a:t>
            </a:r>
            <a:endParaRPr dirty="0" sz="2800" lang="en-US"/>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41" name="Title 1"/>
          <p:cNvSpPr>
            <a:spLocks noGrp="1"/>
          </p:cNvSpPr>
          <p:nvPr>
            <p:ph type="ctrTitle"/>
          </p:nvPr>
        </p:nvSpPr>
        <p:spPr>
          <a:xfrm>
            <a:off x="1198306" y="635665"/>
            <a:ext cx="9945329" cy="898167"/>
          </a:xfrm>
        </p:spPr>
        <p:txBody>
          <a:bodyPr anchor="t">
            <a:normAutofit fontScale="90000"/>
          </a:bodyPr>
          <a:p>
            <a:r>
              <a:rPr dirty="0" lang="en-US" smtClean="0"/>
              <a:t>SQL Select</a:t>
            </a:r>
            <a:endParaRPr dirty="0" lang="en-US"/>
          </a:p>
        </p:txBody>
      </p:sp>
      <p:sp>
        <p:nvSpPr>
          <p:cNvPr id="1048642"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643" name="Footer Placeholder 4"/>
          <p:cNvSpPr>
            <a:spLocks noGrp="1"/>
          </p:cNvSpPr>
          <p:nvPr>
            <p:ph type="ftr" sz="quarter" idx="11"/>
          </p:nvPr>
        </p:nvSpPr>
        <p:spPr/>
        <p:txBody>
          <a:bodyPr/>
          <a:p>
            <a:r>
              <a:rPr lang="en-US" smtClean="0"/>
              <a:t>Department of Virtualization</a:t>
            </a:r>
          </a:p>
          <a:p>
            <a:endParaRPr dirty="0" lang="en-US"/>
          </a:p>
        </p:txBody>
      </p:sp>
      <p:sp>
        <p:nvSpPr>
          <p:cNvPr id="1048644" name="Slide Number Placeholder 5"/>
          <p:cNvSpPr>
            <a:spLocks noGrp="1"/>
          </p:cNvSpPr>
          <p:nvPr>
            <p:ph type="sldNum" sz="quarter" idx="12"/>
          </p:nvPr>
        </p:nvSpPr>
        <p:spPr/>
        <p:txBody>
          <a:bodyPr/>
          <a:p>
            <a:fld id="{F523A775-8896-49E6-B550-4D96B79FBE93}" type="slidenum">
              <a:rPr lang="en-US" smtClean="0"/>
              <a:t>12</a:t>
            </a:fld>
            <a:endParaRPr dirty="0" lang="en-US"/>
          </a:p>
        </p:txBody>
      </p:sp>
      <p:sp>
        <p:nvSpPr>
          <p:cNvPr id="1048645" name="Title 1"/>
          <p:cNvSpPr txBox="1"/>
          <p:nvPr/>
        </p:nvSpPr>
        <p:spPr>
          <a:xfrm>
            <a:off x="988142" y="1533832"/>
            <a:ext cx="10365658" cy="4311292"/>
          </a:xfrm>
          <a:prstGeom prst="rect"/>
        </p:spPr>
        <p:txBody>
          <a:bodyPr anchor="t" bIns="45720" lIns="91440" rIns="91440" rtlCol="0" tIns="45720" vert="horz">
            <a:normAutofit/>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r>
              <a:rPr dirty="0" sz="2800" lang="en-US"/>
              <a:t>The SELECT statement is used to select data from a </a:t>
            </a:r>
            <a:r>
              <a:rPr dirty="0" sz="2800" lang="en-US" smtClean="0"/>
              <a:t>database. The </a:t>
            </a:r>
            <a:r>
              <a:rPr dirty="0" sz="2800" lang="en-US"/>
              <a:t>data returned is stored in a result table, called the result-set</a:t>
            </a:r>
            <a:r>
              <a:rPr dirty="0" sz="2800" lang="en-US" smtClean="0"/>
              <a:t>.</a:t>
            </a:r>
          </a:p>
          <a:p>
            <a:pPr algn="just" indent="-220663" marL="457200">
              <a:buFont typeface="Arial" panose="020B0604020202020204" pitchFamily="34" charset="0"/>
              <a:buChar char="•"/>
            </a:pPr>
            <a:r>
              <a:rPr dirty="0" sz="2800" lang="en-US">
                <a:solidFill>
                  <a:srgbClr val="FF0000"/>
                </a:solidFill>
              </a:rPr>
              <a:t>SELECT column1, column2, </a:t>
            </a:r>
            <a:r>
              <a:rPr dirty="0" sz="2800" lang="en-US" smtClean="0">
                <a:solidFill>
                  <a:srgbClr val="FF0000"/>
                </a:solidFill>
              </a:rPr>
              <a:t>...FROM </a:t>
            </a:r>
            <a:r>
              <a:rPr dirty="0" sz="2800" lang="en-US" err="1">
                <a:solidFill>
                  <a:srgbClr val="FF0000"/>
                </a:solidFill>
              </a:rPr>
              <a:t>table_name</a:t>
            </a:r>
            <a:r>
              <a:rPr dirty="0" sz="2800" lang="en-US">
                <a:solidFill>
                  <a:srgbClr val="FF0000"/>
                </a:solidFill>
              </a:rPr>
              <a:t>; </a:t>
            </a:r>
            <a:endParaRPr dirty="0" sz="2800" lang="en-US" smtClean="0">
              <a:solidFill>
                <a:srgbClr val="FF0000"/>
              </a:solidFill>
            </a:endParaRPr>
          </a:p>
          <a:p>
            <a:pPr algn="just" indent="-220663" marL="457200">
              <a:buFont typeface="Arial" panose="020B0604020202020204" pitchFamily="34" charset="0"/>
              <a:buChar char="•"/>
            </a:pPr>
            <a:r>
              <a:rPr dirty="0" sz="2800" lang="en-US">
                <a:solidFill>
                  <a:srgbClr val="FF0000"/>
                </a:solidFill>
              </a:rPr>
              <a:t>SELECT * FROM </a:t>
            </a:r>
            <a:r>
              <a:rPr dirty="0" sz="2800" lang="en-US" err="1">
                <a:solidFill>
                  <a:srgbClr val="FF0000"/>
                </a:solidFill>
              </a:rPr>
              <a:t>table_name</a:t>
            </a:r>
            <a:r>
              <a:rPr dirty="0" sz="2800" lang="en-US">
                <a:solidFill>
                  <a:srgbClr val="FF0000"/>
                </a:solidFill>
              </a:rPr>
              <a:t>; </a:t>
            </a: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46" name="Title 1"/>
          <p:cNvSpPr>
            <a:spLocks noGrp="1"/>
          </p:cNvSpPr>
          <p:nvPr>
            <p:ph type="ctrTitle"/>
          </p:nvPr>
        </p:nvSpPr>
        <p:spPr>
          <a:xfrm>
            <a:off x="1198306" y="635665"/>
            <a:ext cx="9945329" cy="898167"/>
          </a:xfrm>
        </p:spPr>
        <p:txBody>
          <a:bodyPr anchor="t">
            <a:normAutofit fontScale="90000"/>
          </a:bodyPr>
          <a:p>
            <a:r>
              <a:rPr dirty="0" lang="en-US" smtClean="0"/>
              <a:t>SQL Select Distinct</a:t>
            </a:r>
            <a:endParaRPr dirty="0" lang="en-US"/>
          </a:p>
        </p:txBody>
      </p:sp>
      <p:sp>
        <p:nvSpPr>
          <p:cNvPr id="1048647"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648" name="Footer Placeholder 4"/>
          <p:cNvSpPr>
            <a:spLocks noGrp="1"/>
          </p:cNvSpPr>
          <p:nvPr>
            <p:ph type="ftr" sz="quarter" idx="11"/>
          </p:nvPr>
        </p:nvSpPr>
        <p:spPr/>
        <p:txBody>
          <a:bodyPr/>
          <a:p>
            <a:r>
              <a:rPr lang="en-US" smtClean="0"/>
              <a:t>Department of Virtualization</a:t>
            </a:r>
          </a:p>
          <a:p>
            <a:endParaRPr dirty="0" lang="en-US"/>
          </a:p>
        </p:txBody>
      </p:sp>
      <p:sp>
        <p:nvSpPr>
          <p:cNvPr id="1048649" name="Slide Number Placeholder 5"/>
          <p:cNvSpPr>
            <a:spLocks noGrp="1"/>
          </p:cNvSpPr>
          <p:nvPr>
            <p:ph type="sldNum" sz="quarter" idx="12"/>
          </p:nvPr>
        </p:nvSpPr>
        <p:spPr/>
        <p:txBody>
          <a:bodyPr/>
          <a:p>
            <a:fld id="{F523A775-8896-49E6-B550-4D96B79FBE93}" type="slidenum">
              <a:rPr lang="en-US" smtClean="0"/>
              <a:t>13</a:t>
            </a:fld>
            <a:endParaRPr dirty="0" lang="en-US"/>
          </a:p>
        </p:txBody>
      </p:sp>
      <p:sp>
        <p:nvSpPr>
          <p:cNvPr id="1048650" name="Title 1"/>
          <p:cNvSpPr txBox="1"/>
          <p:nvPr/>
        </p:nvSpPr>
        <p:spPr>
          <a:xfrm>
            <a:off x="988142" y="1533832"/>
            <a:ext cx="10365658" cy="4311292"/>
          </a:xfrm>
          <a:prstGeom prst="rect"/>
        </p:spPr>
        <p:txBody>
          <a:bodyPr anchor="t" bIns="45720" lIns="91440" rIns="91440" rtlCol="0" tIns="45720" vert="horz">
            <a:normAutofit/>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r>
              <a:rPr dirty="0" sz="2800" lang="en-US"/>
              <a:t>The SELECT DISTINCT statement is used to return only distinct (different) values</a:t>
            </a:r>
            <a:r>
              <a:rPr dirty="0" sz="2800" lang="en-US" smtClean="0"/>
              <a:t>.</a:t>
            </a:r>
          </a:p>
          <a:p>
            <a:pPr algn="just" indent="-220663" marL="457200">
              <a:buFont typeface="Arial" panose="020B0604020202020204" pitchFamily="34" charset="0"/>
              <a:buChar char="•"/>
            </a:pPr>
            <a:endParaRPr dirty="0" sz="2800" lang="en-US" smtClean="0"/>
          </a:p>
          <a:p>
            <a:pPr algn="just" indent="-220663" marL="457200">
              <a:buFont typeface="Arial" panose="020B0604020202020204" pitchFamily="34" charset="0"/>
              <a:buChar char="•"/>
            </a:pPr>
            <a:r>
              <a:rPr dirty="0" sz="2800" lang="en-US" smtClean="0">
                <a:solidFill>
                  <a:srgbClr val="FF0000"/>
                </a:solidFill>
              </a:rPr>
              <a:t>SELECT DISTINCT column1FROM </a:t>
            </a:r>
            <a:r>
              <a:rPr dirty="0" sz="2800" lang="en-US" err="1" smtClean="0">
                <a:solidFill>
                  <a:srgbClr val="FF0000"/>
                </a:solidFill>
              </a:rPr>
              <a:t>table_name</a:t>
            </a:r>
            <a:r>
              <a:rPr dirty="0" sz="2800" lang="en-US" smtClean="0">
                <a:solidFill>
                  <a:srgbClr val="FF0000"/>
                </a:solidFill>
              </a:rPr>
              <a:t>; </a:t>
            </a:r>
          </a:p>
          <a:p>
            <a:pPr algn="just" indent="-220663" marL="457200">
              <a:buFont typeface="Arial" panose="020B0604020202020204" pitchFamily="34" charset="0"/>
              <a:buChar char="•"/>
            </a:pPr>
            <a:endParaRPr dirty="0" sz="2800" lang="en-US" smtClean="0">
              <a:solidFill>
                <a:srgbClr val="FF0000"/>
              </a:solidFill>
            </a:endParaRPr>
          </a:p>
          <a:p>
            <a:pPr algn="just" indent="-220663" marL="457200">
              <a:buFont typeface="Arial" panose="020B0604020202020204" pitchFamily="34" charset="0"/>
              <a:buChar char="•"/>
            </a:pPr>
            <a:r>
              <a:rPr dirty="0" sz="2800" lang="en-US" smtClean="0"/>
              <a:t>To count the number of distinct entries in a column.</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a:solidFill>
                  <a:srgbClr val="FF0000"/>
                </a:solidFill>
              </a:rPr>
              <a:t>SELECT </a:t>
            </a:r>
            <a:r>
              <a:rPr dirty="0" sz="2800" lang="en-US" smtClean="0">
                <a:solidFill>
                  <a:srgbClr val="FF0000"/>
                </a:solidFill>
              </a:rPr>
              <a:t>COUNT(DISTINCT column1) FROM </a:t>
            </a:r>
            <a:r>
              <a:rPr dirty="0" sz="2800" lang="en-US" err="1">
                <a:solidFill>
                  <a:srgbClr val="FF0000"/>
                </a:solidFill>
              </a:rPr>
              <a:t>table_name</a:t>
            </a:r>
            <a:r>
              <a:rPr dirty="0" sz="2800" lang="en-US">
                <a:solidFill>
                  <a:srgbClr val="FF0000"/>
                </a:solidFill>
              </a:rPr>
              <a:t>; </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endParaRPr dirty="0" sz="2800" lang="en-US">
              <a:solidFill>
                <a:srgbClr val="FF0000"/>
              </a:solidFill>
            </a:endParaRP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51" name="Title 1"/>
          <p:cNvSpPr>
            <a:spLocks noGrp="1"/>
          </p:cNvSpPr>
          <p:nvPr>
            <p:ph type="ctrTitle"/>
          </p:nvPr>
        </p:nvSpPr>
        <p:spPr>
          <a:xfrm>
            <a:off x="1198306" y="635665"/>
            <a:ext cx="9945329" cy="898167"/>
          </a:xfrm>
        </p:spPr>
        <p:txBody>
          <a:bodyPr anchor="t">
            <a:normAutofit fontScale="90000"/>
          </a:bodyPr>
          <a:p>
            <a:r>
              <a:rPr dirty="0" lang="en-US" smtClean="0"/>
              <a:t>SQL Where Clause</a:t>
            </a:r>
            <a:endParaRPr dirty="0" lang="en-US"/>
          </a:p>
        </p:txBody>
      </p:sp>
      <p:sp>
        <p:nvSpPr>
          <p:cNvPr id="1048652"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653" name="Footer Placeholder 4"/>
          <p:cNvSpPr>
            <a:spLocks noGrp="1"/>
          </p:cNvSpPr>
          <p:nvPr>
            <p:ph type="ftr" sz="quarter" idx="11"/>
          </p:nvPr>
        </p:nvSpPr>
        <p:spPr/>
        <p:txBody>
          <a:bodyPr/>
          <a:p>
            <a:r>
              <a:rPr lang="en-US" smtClean="0"/>
              <a:t>Department of Virtualization</a:t>
            </a:r>
          </a:p>
          <a:p>
            <a:endParaRPr dirty="0" lang="en-US"/>
          </a:p>
        </p:txBody>
      </p:sp>
      <p:sp>
        <p:nvSpPr>
          <p:cNvPr id="1048654" name="Slide Number Placeholder 5"/>
          <p:cNvSpPr>
            <a:spLocks noGrp="1"/>
          </p:cNvSpPr>
          <p:nvPr>
            <p:ph type="sldNum" sz="quarter" idx="12"/>
          </p:nvPr>
        </p:nvSpPr>
        <p:spPr/>
        <p:txBody>
          <a:bodyPr/>
          <a:p>
            <a:fld id="{F523A775-8896-49E6-B550-4D96B79FBE93}" type="slidenum">
              <a:rPr lang="en-US" smtClean="0"/>
              <a:t>14</a:t>
            </a:fld>
            <a:endParaRPr dirty="0" lang="en-US"/>
          </a:p>
        </p:txBody>
      </p:sp>
      <p:sp>
        <p:nvSpPr>
          <p:cNvPr id="1048655" name="Title 1"/>
          <p:cNvSpPr txBox="1"/>
          <p:nvPr/>
        </p:nvSpPr>
        <p:spPr>
          <a:xfrm>
            <a:off x="988142" y="1533832"/>
            <a:ext cx="10365658" cy="4311292"/>
          </a:xfrm>
          <a:prstGeom prst="rect"/>
        </p:spPr>
        <p:txBody>
          <a:bodyPr anchor="t" bIns="45720" lIns="91440" rIns="91440" rtlCol="0" tIns="45720" vert="horz">
            <a:normAutofit fontScale="60714" lnSpcReduction="1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r>
              <a:rPr dirty="0" sz="2800" lang="en-US"/>
              <a:t>The WHERE clause is used to filter records</a:t>
            </a:r>
            <a:r>
              <a:rPr dirty="0" sz="2800" lang="en-US" smtClean="0"/>
              <a:t>. The </a:t>
            </a:r>
            <a:r>
              <a:rPr dirty="0" sz="2800" lang="en-US"/>
              <a:t>WHERE clause is used to extract only those records that fulfill a specified condition</a:t>
            </a:r>
            <a:r>
              <a:rPr dirty="0" sz="2800" lang="en-US" smtClean="0"/>
              <a:t>.</a:t>
            </a:r>
          </a:p>
          <a:p>
            <a:pPr algn="just" indent="-220663" marL="457200">
              <a:buFont typeface="Arial" panose="020B0604020202020204" pitchFamily="34" charset="0"/>
              <a:buChar char="•"/>
            </a:pPr>
            <a:endParaRPr dirty="0" sz="2800" lang="en-US" smtClean="0"/>
          </a:p>
          <a:p>
            <a:pPr algn="just" indent="-220663" marL="457200">
              <a:buFont typeface="Arial" panose="020B0604020202020204" pitchFamily="34" charset="0"/>
              <a:buChar char="•"/>
            </a:pPr>
            <a:r>
              <a:rPr dirty="0" sz="2800" lang="en-US">
                <a:solidFill>
                  <a:srgbClr val="FF0000"/>
                </a:solidFill>
              </a:rPr>
              <a:t>SELECT column1, column2, </a:t>
            </a:r>
            <a:r>
              <a:rPr dirty="0" sz="2800" lang="en-US" smtClean="0">
                <a:solidFill>
                  <a:srgbClr val="FF0000"/>
                </a:solidFill>
              </a:rPr>
              <a:t>...FROM </a:t>
            </a:r>
            <a:r>
              <a:rPr dirty="0" sz="2800" lang="en-US" err="1" smtClean="0">
                <a:solidFill>
                  <a:srgbClr val="FF0000"/>
                </a:solidFill>
              </a:rPr>
              <a:t>table_name</a:t>
            </a:r>
            <a:r>
              <a:rPr dirty="0" sz="2800" lang="en-US" smtClean="0">
                <a:solidFill>
                  <a:srgbClr val="FF0000"/>
                </a:solidFill>
              </a:rPr>
              <a:t> WHERE </a:t>
            </a:r>
            <a:r>
              <a:rPr dirty="0" sz="2800" lang="en-US">
                <a:solidFill>
                  <a:srgbClr val="FF0000"/>
                </a:solidFill>
              </a:rPr>
              <a:t>condition; </a:t>
            </a:r>
            <a:endParaRPr dirty="0" sz="2800" lang="en-US" smtClean="0">
              <a:solidFill>
                <a:srgbClr val="FF0000"/>
              </a:solidFill>
            </a:endParaRPr>
          </a:p>
          <a:p>
            <a:pPr algn="just" indent="-220663" marL="457200">
              <a:buFont typeface="Arial" panose="020B0604020202020204" pitchFamily="34" charset="0"/>
              <a:buChar char="•"/>
            </a:pPr>
            <a:endParaRPr dirty="0" sz="2800" lang="en-US" smtClean="0">
              <a:solidFill>
                <a:srgbClr val="FF0000"/>
              </a:solidFill>
            </a:endParaRP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smtClean="0"/>
              <a:t>The </a:t>
            </a:r>
            <a:r>
              <a:rPr dirty="0" sz="2800" lang="en-US"/>
              <a:t>WHERE clause is not only used in SELECT statement, it is also used in UPDATE, DELETE statement, etc</a:t>
            </a:r>
            <a:r>
              <a:rPr dirty="0" sz="2800" lang="en-US" smtClean="0"/>
              <a:t>.!</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a:t>SQL requires single quotes around text values (most database systems will also allow double quotes</a:t>
            </a:r>
            <a:r>
              <a:rPr dirty="0" sz="2800" lang="en-US" smtClean="0"/>
              <a:t>). However</a:t>
            </a:r>
            <a:r>
              <a:rPr dirty="0" sz="2800" lang="en-US"/>
              <a:t>, numeric fields should not be enclosed in quotes:</a:t>
            </a:r>
          </a:p>
          <a:p>
            <a:pPr algn="just" indent="-220663" marL="457200">
              <a:buFont typeface="Arial" panose="020B0604020202020204" pitchFamily="34" charset="0"/>
              <a:buChar char="•"/>
            </a:pPr>
            <a:endParaRPr dirty="0" sz="2800" lang="en-US" smtClean="0"/>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a:solidFill>
                  <a:srgbClr val="FF0000"/>
                </a:solidFill>
              </a:rPr>
              <a:t>SELECT </a:t>
            </a:r>
            <a:r>
              <a:rPr dirty="0" sz="2800" lang="en-US" smtClean="0">
                <a:solidFill>
                  <a:srgbClr val="FF0000"/>
                </a:solidFill>
              </a:rPr>
              <a:t>COUNT(DISTINCT column1) FROM </a:t>
            </a:r>
            <a:r>
              <a:rPr dirty="0" sz="2800" lang="en-US" err="1">
                <a:solidFill>
                  <a:srgbClr val="FF0000"/>
                </a:solidFill>
              </a:rPr>
              <a:t>table_name</a:t>
            </a:r>
            <a:r>
              <a:rPr dirty="0" sz="2800" lang="en-US">
                <a:solidFill>
                  <a:srgbClr val="FF0000"/>
                </a:solidFill>
              </a:rPr>
              <a:t>; </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endParaRPr dirty="0" sz="2800" lang="en-US">
              <a:solidFill>
                <a:srgbClr val="FF0000"/>
              </a:solidFill>
            </a:endParaRPr>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56" name="Title 1"/>
          <p:cNvSpPr>
            <a:spLocks noGrp="1"/>
          </p:cNvSpPr>
          <p:nvPr>
            <p:ph type="ctrTitle"/>
          </p:nvPr>
        </p:nvSpPr>
        <p:spPr>
          <a:xfrm>
            <a:off x="1198306" y="635665"/>
            <a:ext cx="9945329" cy="898167"/>
          </a:xfrm>
        </p:spPr>
        <p:txBody>
          <a:bodyPr anchor="t">
            <a:normAutofit fontScale="90000"/>
          </a:bodyPr>
          <a:p>
            <a:r>
              <a:rPr dirty="0" lang="en-US" smtClean="0"/>
              <a:t>SQL Where Clause</a:t>
            </a:r>
            <a:endParaRPr dirty="0" lang="en-US"/>
          </a:p>
        </p:txBody>
      </p:sp>
      <p:sp>
        <p:nvSpPr>
          <p:cNvPr id="1048657"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658" name="Footer Placeholder 4"/>
          <p:cNvSpPr>
            <a:spLocks noGrp="1"/>
          </p:cNvSpPr>
          <p:nvPr>
            <p:ph type="ftr" sz="quarter" idx="11"/>
          </p:nvPr>
        </p:nvSpPr>
        <p:spPr/>
        <p:txBody>
          <a:bodyPr/>
          <a:p>
            <a:r>
              <a:rPr lang="en-US" smtClean="0"/>
              <a:t>Department of Virtualization</a:t>
            </a:r>
          </a:p>
          <a:p>
            <a:endParaRPr dirty="0" lang="en-US"/>
          </a:p>
        </p:txBody>
      </p:sp>
      <p:sp>
        <p:nvSpPr>
          <p:cNvPr id="1048659" name="Slide Number Placeholder 5"/>
          <p:cNvSpPr>
            <a:spLocks noGrp="1"/>
          </p:cNvSpPr>
          <p:nvPr>
            <p:ph type="sldNum" sz="quarter" idx="12"/>
          </p:nvPr>
        </p:nvSpPr>
        <p:spPr/>
        <p:txBody>
          <a:bodyPr/>
          <a:p>
            <a:fld id="{F523A775-8896-49E6-B550-4D96B79FBE93}" type="slidenum">
              <a:rPr lang="en-US" smtClean="0"/>
              <a:t>15</a:t>
            </a:fld>
            <a:endParaRPr dirty="0" lang="en-US"/>
          </a:p>
        </p:txBody>
      </p:sp>
      <p:sp>
        <p:nvSpPr>
          <p:cNvPr id="1048660" name="Title 1"/>
          <p:cNvSpPr txBox="1"/>
          <p:nvPr/>
        </p:nvSpPr>
        <p:spPr>
          <a:xfrm>
            <a:off x="988142" y="1533832"/>
            <a:ext cx="10365658" cy="412955"/>
          </a:xfrm>
          <a:prstGeom prst="rect"/>
        </p:spPr>
        <p:txBody>
          <a:bodyPr anchor="t" bIns="45720" lIns="91440" rIns="91440" rtlCol="0" tIns="45720" vert="horz">
            <a:normAutofit fontScale="67857" lnSpcReduction="1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r>
              <a:rPr dirty="0" sz="2800" lang="en-US"/>
              <a:t>The following operators can be used in the WHERE clause:</a:t>
            </a:r>
          </a:p>
          <a:p>
            <a:pPr algn="just" indent="-220663" marL="457200">
              <a:buFont typeface="Arial" panose="020B0604020202020204" pitchFamily="34" charset="0"/>
              <a:buChar char="•"/>
            </a:pPr>
            <a:endParaRPr dirty="0" sz="2800" lang="en-US">
              <a:solidFill>
                <a:srgbClr val="FF0000"/>
              </a:solidFill>
            </a:endParaRPr>
          </a:p>
        </p:txBody>
      </p:sp>
      <p:graphicFrame>
        <p:nvGraphicFramePr>
          <p:cNvPr id="4194304" name="Table 8"/>
          <p:cNvGraphicFramePr>
            <a:graphicFrameLocks noGrp="1"/>
          </p:cNvGraphicFramePr>
          <p:nvPr/>
        </p:nvGraphicFramePr>
        <p:xfrm>
          <a:off x="2020528" y="2035334"/>
          <a:ext cx="9333272" cy="3657600"/>
        </p:xfrm>
        <a:graphic>
          <a:graphicData uri="http://schemas.openxmlformats.org/drawingml/2006/table">
            <a:tbl>
              <a:tblPr/>
              <a:tblGrid>
                <a:gridCol w="1474840"/>
                <a:gridCol w="7858432"/>
              </a:tblGrid>
              <a:tr h="0">
                <a:tc>
                  <a:txBody>
                    <a:bodyPr/>
                    <a:p>
                      <a:r>
                        <a:rPr lang="en-US">
                          <a:effectLst/>
                        </a:rPr>
                        <a:t>Operator</a:t>
                      </a:r>
                    </a:p>
                  </a:txBody>
                  <a:tcPr anchor="ctr">
                    <a:lnL>
                      <a:noFill/>
                    </a:lnL>
                    <a:lnR>
                      <a:noFill/>
                    </a:lnR>
                    <a:lnT>
                      <a:noFill/>
                    </a:lnT>
                    <a:lnB>
                      <a:noFill/>
                    </a:lnB>
                  </a:tcPr>
                </a:tc>
                <a:tc>
                  <a:txBody>
                    <a:bodyPr/>
                    <a:p>
                      <a:r>
                        <a:rPr lang="en-US"/>
                        <a:t>Description</a:t>
                      </a:r>
                    </a:p>
                  </a:txBody>
                  <a:tcPr anchor="ctr">
                    <a:lnL>
                      <a:noFill/>
                    </a:lnL>
                    <a:lnR>
                      <a:noFill/>
                    </a:lnR>
                    <a:lnT>
                      <a:noFill/>
                    </a:lnT>
                    <a:lnB>
                      <a:noFill/>
                    </a:lnB>
                  </a:tcPr>
                </a:tc>
              </a:tr>
              <a:tr h="0">
                <a:tc>
                  <a:txBody>
                    <a:bodyPr/>
                    <a:p>
                      <a:r>
                        <a:rPr lang="en-US"/>
                        <a:t>=</a:t>
                      </a:r>
                    </a:p>
                  </a:txBody>
                  <a:tcPr anchor="ctr">
                    <a:lnL>
                      <a:noFill/>
                    </a:lnL>
                    <a:lnR>
                      <a:noFill/>
                    </a:lnR>
                    <a:lnT>
                      <a:noFill/>
                    </a:lnT>
                    <a:lnB>
                      <a:noFill/>
                    </a:lnB>
                  </a:tcPr>
                </a:tc>
                <a:tc>
                  <a:txBody>
                    <a:bodyPr/>
                    <a:p>
                      <a:r>
                        <a:rPr lang="en-US"/>
                        <a:t>Equal</a:t>
                      </a:r>
                    </a:p>
                  </a:txBody>
                  <a:tcPr anchor="ctr">
                    <a:lnL>
                      <a:noFill/>
                    </a:lnL>
                    <a:lnR>
                      <a:noFill/>
                    </a:lnR>
                    <a:lnT>
                      <a:noFill/>
                    </a:lnT>
                    <a:lnB>
                      <a:noFill/>
                    </a:lnB>
                  </a:tcPr>
                </a:tc>
              </a:tr>
              <a:tr h="0">
                <a:tc>
                  <a:txBody>
                    <a:bodyPr/>
                    <a:p>
                      <a:r>
                        <a:rPr lang="en-US"/>
                        <a:t>&lt;&gt;</a:t>
                      </a:r>
                    </a:p>
                  </a:txBody>
                  <a:tcPr anchor="ctr">
                    <a:lnL>
                      <a:noFill/>
                    </a:lnL>
                    <a:lnR>
                      <a:noFill/>
                    </a:lnR>
                    <a:lnT>
                      <a:noFill/>
                    </a:lnT>
                    <a:lnB>
                      <a:noFill/>
                    </a:lnB>
                  </a:tcPr>
                </a:tc>
                <a:tc>
                  <a:txBody>
                    <a:bodyPr/>
                    <a:p>
                      <a:r>
                        <a:rPr lang="en-US"/>
                        <a:t>Not equal. </a:t>
                      </a:r>
                      <a:r>
                        <a:rPr b="1" lang="en-US"/>
                        <a:t>Note:</a:t>
                      </a:r>
                      <a:r>
                        <a:rPr lang="en-US"/>
                        <a:t> In some versions of SQL this operator may be written as !=</a:t>
                      </a:r>
                    </a:p>
                  </a:txBody>
                  <a:tcPr anchor="ctr">
                    <a:lnL>
                      <a:noFill/>
                    </a:lnL>
                    <a:lnR>
                      <a:noFill/>
                    </a:lnR>
                    <a:lnT>
                      <a:noFill/>
                    </a:lnT>
                    <a:lnB>
                      <a:noFill/>
                    </a:lnB>
                  </a:tcPr>
                </a:tc>
              </a:tr>
              <a:tr h="0">
                <a:tc>
                  <a:txBody>
                    <a:bodyPr/>
                    <a:p>
                      <a:r>
                        <a:rPr lang="en-US"/>
                        <a:t>&gt;</a:t>
                      </a:r>
                    </a:p>
                  </a:txBody>
                  <a:tcPr anchor="ctr">
                    <a:lnL>
                      <a:noFill/>
                    </a:lnL>
                    <a:lnR>
                      <a:noFill/>
                    </a:lnR>
                    <a:lnT>
                      <a:noFill/>
                    </a:lnT>
                    <a:lnB>
                      <a:noFill/>
                    </a:lnB>
                  </a:tcPr>
                </a:tc>
                <a:tc>
                  <a:txBody>
                    <a:bodyPr/>
                    <a:p>
                      <a:r>
                        <a:rPr lang="en-US"/>
                        <a:t>Greater than</a:t>
                      </a:r>
                    </a:p>
                  </a:txBody>
                  <a:tcPr anchor="ctr">
                    <a:lnL>
                      <a:noFill/>
                    </a:lnL>
                    <a:lnR>
                      <a:noFill/>
                    </a:lnR>
                    <a:lnT>
                      <a:noFill/>
                    </a:lnT>
                    <a:lnB>
                      <a:noFill/>
                    </a:lnB>
                  </a:tcPr>
                </a:tc>
              </a:tr>
              <a:tr h="0">
                <a:tc>
                  <a:txBody>
                    <a:bodyPr/>
                    <a:p>
                      <a:r>
                        <a:rPr lang="en-US"/>
                        <a:t>&lt;</a:t>
                      </a:r>
                    </a:p>
                  </a:txBody>
                  <a:tcPr anchor="ctr">
                    <a:lnL>
                      <a:noFill/>
                    </a:lnL>
                    <a:lnR>
                      <a:noFill/>
                    </a:lnR>
                    <a:lnT>
                      <a:noFill/>
                    </a:lnT>
                    <a:lnB>
                      <a:noFill/>
                    </a:lnB>
                  </a:tcPr>
                </a:tc>
                <a:tc>
                  <a:txBody>
                    <a:bodyPr/>
                    <a:p>
                      <a:r>
                        <a:rPr lang="en-US"/>
                        <a:t>Less than</a:t>
                      </a:r>
                    </a:p>
                  </a:txBody>
                  <a:tcPr anchor="ctr">
                    <a:lnL>
                      <a:noFill/>
                    </a:lnL>
                    <a:lnR>
                      <a:noFill/>
                    </a:lnR>
                    <a:lnT>
                      <a:noFill/>
                    </a:lnT>
                    <a:lnB>
                      <a:noFill/>
                    </a:lnB>
                  </a:tcPr>
                </a:tc>
              </a:tr>
              <a:tr h="0">
                <a:tc>
                  <a:txBody>
                    <a:bodyPr/>
                    <a:p>
                      <a:r>
                        <a:rPr lang="en-US"/>
                        <a:t>&gt;=</a:t>
                      </a:r>
                    </a:p>
                  </a:txBody>
                  <a:tcPr anchor="ctr">
                    <a:lnL>
                      <a:noFill/>
                    </a:lnL>
                    <a:lnR>
                      <a:noFill/>
                    </a:lnR>
                    <a:lnT>
                      <a:noFill/>
                    </a:lnT>
                    <a:lnB>
                      <a:noFill/>
                    </a:lnB>
                  </a:tcPr>
                </a:tc>
                <a:tc>
                  <a:txBody>
                    <a:bodyPr/>
                    <a:p>
                      <a:r>
                        <a:rPr lang="en-US"/>
                        <a:t>Greater than or equal</a:t>
                      </a:r>
                    </a:p>
                  </a:txBody>
                  <a:tcPr anchor="ctr">
                    <a:lnL>
                      <a:noFill/>
                    </a:lnL>
                    <a:lnR>
                      <a:noFill/>
                    </a:lnR>
                    <a:lnT>
                      <a:noFill/>
                    </a:lnT>
                    <a:lnB>
                      <a:noFill/>
                    </a:lnB>
                  </a:tcPr>
                </a:tc>
              </a:tr>
              <a:tr h="0">
                <a:tc>
                  <a:txBody>
                    <a:bodyPr/>
                    <a:p>
                      <a:r>
                        <a:rPr lang="en-US"/>
                        <a:t>&lt;=</a:t>
                      </a:r>
                    </a:p>
                  </a:txBody>
                  <a:tcPr anchor="ctr">
                    <a:lnL>
                      <a:noFill/>
                    </a:lnL>
                    <a:lnR>
                      <a:noFill/>
                    </a:lnR>
                    <a:lnT>
                      <a:noFill/>
                    </a:lnT>
                    <a:lnB>
                      <a:noFill/>
                    </a:lnB>
                  </a:tcPr>
                </a:tc>
                <a:tc>
                  <a:txBody>
                    <a:bodyPr/>
                    <a:p>
                      <a:r>
                        <a:rPr lang="en-US"/>
                        <a:t>Less than or equal</a:t>
                      </a:r>
                    </a:p>
                  </a:txBody>
                  <a:tcPr anchor="ctr">
                    <a:lnL>
                      <a:noFill/>
                    </a:lnL>
                    <a:lnR>
                      <a:noFill/>
                    </a:lnR>
                    <a:lnT>
                      <a:noFill/>
                    </a:lnT>
                    <a:lnB>
                      <a:noFill/>
                    </a:lnB>
                  </a:tcPr>
                </a:tc>
              </a:tr>
              <a:tr h="0">
                <a:tc>
                  <a:txBody>
                    <a:bodyPr/>
                    <a:p>
                      <a:r>
                        <a:rPr lang="en-US"/>
                        <a:t>BETWEEN</a:t>
                      </a:r>
                    </a:p>
                  </a:txBody>
                  <a:tcPr anchor="ctr">
                    <a:lnL>
                      <a:noFill/>
                    </a:lnL>
                    <a:lnR>
                      <a:noFill/>
                    </a:lnR>
                    <a:lnT>
                      <a:noFill/>
                    </a:lnT>
                    <a:lnB>
                      <a:noFill/>
                    </a:lnB>
                  </a:tcPr>
                </a:tc>
                <a:tc>
                  <a:txBody>
                    <a:bodyPr/>
                    <a:p>
                      <a:r>
                        <a:rPr lang="en-US"/>
                        <a:t>Between an inclusive range</a:t>
                      </a:r>
                    </a:p>
                  </a:txBody>
                  <a:tcPr anchor="ctr">
                    <a:lnL>
                      <a:noFill/>
                    </a:lnL>
                    <a:lnR>
                      <a:noFill/>
                    </a:lnR>
                    <a:lnT>
                      <a:noFill/>
                    </a:lnT>
                    <a:lnB>
                      <a:noFill/>
                    </a:lnB>
                  </a:tcPr>
                </a:tc>
              </a:tr>
              <a:tr h="0">
                <a:tc>
                  <a:txBody>
                    <a:bodyPr/>
                    <a:p>
                      <a:r>
                        <a:rPr lang="en-US"/>
                        <a:t>LIKE</a:t>
                      </a:r>
                    </a:p>
                  </a:txBody>
                  <a:tcPr anchor="ctr">
                    <a:lnL>
                      <a:noFill/>
                    </a:lnL>
                    <a:lnR>
                      <a:noFill/>
                    </a:lnR>
                    <a:lnT>
                      <a:noFill/>
                    </a:lnT>
                    <a:lnB>
                      <a:noFill/>
                    </a:lnB>
                  </a:tcPr>
                </a:tc>
                <a:tc>
                  <a:txBody>
                    <a:bodyPr/>
                    <a:p>
                      <a:r>
                        <a:rPr lang="en-US"/>
                        <a:t>Search for a pattern</a:t>
                      </a:r>
                    </a:p>
                  </a:txBody>
                  <a:tcPr anchor="ctr">
                    <a:lnL>
                      <a:noFill/>
                    </a:lnL>
                    <a:lnR>
                      <a:noFill/>
                    </a:lnR>
                    <a:lnT>
                      <a:noFill/>
                    </a:lnT>
                    <a:lnB>
                      <a:noFill/>
                    </a:lnB>
                  </a:tcPr>
                </a:tc>
              </a:tr>
              <a:tr h="0">
                <a:tc>
                  <a:txBody>
                    <a:bodyPr/>
                    <a:p>
                      <a:r>
                        <a:rPr lang="en-US"/>
                        <a:t>IN</a:t>
                      </a:r>
                    </a:p>
                  </a:txBody>
                  <a:tcPr anchor="ctr">
                    <a:lnL>
                      <a:noFill/>
                    </a:lnL>
                    <a:lnR>
                      <a:noFill/>
                    </a:lnR>
                    <a:lnT>
                      <a:noFill/>
                    </a:lnT>
                    <a:lnB>
                      <a:noFill/>
                    </a:lnB>
                  </a:tcPr>
                </a:tc>
                <a:tc>
                  <a:txBody>
                    <a:bodyPr/>
                    <a:p>
                      <a:r>
                        <a:rPr dirty="0" lang="en-US"/>
                        <a:t>To specify multiple possible values for a column</a:t>
                      </a:r>
                    </a:p>
                  </a:txBody>
                  <a:tcPr anchor="ctr">
                    <a:lnL>
                      <a:noFill/>
                    </a:lnL>
                    <a:lnR>
                      <a:noFill/>
                    </a:lnR>
                    <a:lnT>
                      <a:noFill/>
                    </a:lnT>
                    <a:lnB>
                      <a:noFill/>
                    </a:lnB>
                  </a:tcPr>
                </a:tc>
              </a:tr>
            </a:tbl>
          </a:graphicData>
        </a:graphic>
      </p:graphicFrame>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61" name="Title 1"/>
          <p:cNvSpPr>
            <a:spLocks noGrp="1"/>
          </p:cNvSpPr>
          <p:nvPr>
            <p:ph type="ctrTitle"/>
          </p:nvPr>
        </p:nvSpPr>
        <p:spPr>
          <a:xfrm>
            <a:off x="722671" y="635665"/>
            <a:ext cx="11267767" cy="898167"/>
          </a:xfrm>
        </p:spPr>
        <p:txBody>
          <a:bodyPr anchor="t">
            <a:normAutofit fontScale="90000"/>
          </a:bodyPr>
          <a:p>
            <a:r>
              <a:rPr dirty="0" lang="en-US"/>
              <a:t>SQL AND, OR and NOT Operators</a:t>
            </a:r>
          </a:p>
        </p:txBody>
      </p:sp>
      <p:sp>
        <p:nvSpPr>
          <p:cNvPr id="1048662"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663" name="Footer Placeholder 4"/>
          <p:cNvSpPr>
            <a:spLocks noGrp="1"/>
          </p:cNvSpPr>
          <p:nvPr>
            <p:ph type="ftr" sz="quarter" idx="11"/>
          </p:nvPr>
        </p:nvSpPr>
        <p:spPr/>
        <p:txBody>
          <a:bodyPr/>
          <a:p>
            <a:r>
              <a:rPr lang="en-US" smtClean="0"/>
              <a:t>Department of Virtualization</a:t>
            </a:r>
          </a:p>
          <a:p>
            <a:endParaRPr dirty="0" lang="en-US"/>
          </a:p>
        </p:txBody>
      </p:sp>
      <p:sp>
        <p:nvSpPr>
          <p:cNvPr id="1048664" name="Slide Number Placeholder 5"/>
          <p:cNvSpPr>
            <a:spLocks noGrp="1"/>
          </p:cNvSpPr>
          <p:nvPr>
            <p:ph type="sldNum" sz="quarter" idx="12"/>
          </p:nvPr>
        </p:nvSpPr>
        <p:spPr/>
        <p:txBody>
          <a:bodyPr/>
          <a:p>
            <a:fld id="{F523A775-8896-49E6-B550-4D96B79FBE93}" type="slidenum">
              <a:rPr lang="en-US" smtClean="0"/>
              <a:t>16</a:t>
            </a:fld>
            <a:endParaRPr dirty="0" lang="en-US"/>
          </a:p>
        </p:txBody>
      </p:sp>
      <p:sp>
        <p:nvSpPr>
          <p:cNvPr id="1048665" name="Title 1"/>
          <p:cNvSpPr txBox="1"/>
          <p:nvPr/>
        </p:nvSpPr>
        <p:spPr>
          <a:xfrm>
            <a:off x="988142" y="1533832"/>
            <a:ext cx="10365658" cy="4311292"/>
          </a:xfrm>
          <a:prstGeom prst="rect"/>
        </p:spPr>
        <p:txBody>
          <a:bodyPr anchor="t" bIns="45720" lIns="91440" rIns="91440" rtlCol="0" tIns="45720" vert="horz">
            <a:normAutofit fontScale="82143" lnSpcReduction="1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r>
              <a:rPr dirty="0" sz="2800" lang="en-US"/>
              <a:t>The WHERE clause can be combined with AND, OR, and NOT operators</a:t>
            </a:r>
            <a:r>
              <a:rPr dirty="0" sz="2800" lang="en-US" smtClean="0"/>
              <a:t>. The </a:t>
            </a:r>
            <a:r>
              <a:rPr dirty="0" sz="2800" lang="en-US"/>
              <a:t>AND </a:t>
            </a:r>
            <a:r>
              <a:rPr dirty="0" sz="2800" lang="en-US" err="1"/>
              <a:t>and</a:t>
            </a:r>
            <a:r>
              <a:rPr dirty="0" sz="2800" lang="en-US"/>
              <a:t> OR operators are used to filter records based on more than one condition</a:t>
            </a:r>
            <a:r>
              <a:rPr dirty="0" sz="2800" lang="en-US" smtClean="0"/>
              <a:t>:</a:t>
            </a: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smtClean="0"/>
              <a:t>The </a:t>
            </a:r>
            <a:r>
              <a:rPr dirty="0" sz="2800" lang="en-US"/>
              <a:t>AND operator displays a record if all the conditions separated by AND is TRUE</a:t>
            </a:r>
            <a:r>
              <a:rPr dirty="0" sz="2800" lang="en-US" smtClean="0"/>
              <a:t>.</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smtClean="0"/>
              <a:t>The </a:t>
            </a:r>
            <a:r>
              <a:rPr dirty="0" sz="2800" lang="en-US"/>
              <a:t>OR operator displays a record if any of the conditions separated by OR is TRUE.</a:t>
            </a:r>
          </a:p>
          <a:p>
            <a:pPr algn="just" indent="-220663" marL="457200">
              <a:buFont typeface="Arial" panose="020B0604020202020204" pitchFamily="34" charset="0"/>
              <a:buChar char="•"/>
            </a:pPr>
            <a:endParaRPr dirty="0" sz="2800" lang="en-US" smtClean="0">
              <a:solidFill>
                <a:srgbClr val="FF0000"/>
              </a:solidFill>
            </a:endParaRPr>
          </a:p>
          <a:p>
            <a:pPr algn="just" indent="-220663" marL="457200">
              <a:buFont typeface="Arial" panose="020B0604020202020204" pitchFamily="34" charset="0"/>
              <a:buChar char="•"/>
            </a:pPr>
            <a:r>
              <a:rPr dirty="0" sz="2800" lang="en-US"/>
              <a:t>The NOT operator displays a record if the condition(s) is NOT TRUE.</a:t>
            </a:r>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66" name="Title 1"/>
          <p:cNvSpPr>
            <a:spLocks noGrp="1"/>
          </p:cNvSpPr>
          <p:nvPr>
            <p:ph type="ctrTitle"/>
          </p:nvPr>
        </p:nvSpPr>
        <p:spPr>
          <a:xfrm>
            <a:off x="722671" y="635665"/>
            <a:ext cx="11267767" cy="898167"/>
          </a:xfrm>
        </p:spPr>
        <p:txBody>
          <a:bodyPr anchor="t">
            <a:normAutofit fontScale="90000"/>
          </a:bodyPr>
          <a:p>
            <a:r>
              <a:rPr dirty="0" lang="en-US"/>
              <a:t>SQL AND, OR and NOT Operators</a:t>
            </a:r>
          </a:p>
        </p:txBody>
      </p:sp>
      <p:sp>
        <p:nvSpPr>
          <p:cNvPr id="1048667"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668" name="Footer Placeholder 4"/>
          <p:cNvSpPr>
            <a:spLocks noGrp="1"/>
          </p:cNvSpPr>
          <p:nvPr>
            <p:ph type="ftr" sz="quarter" idx="11"/>
          </p:nvPr>
        </p:nvSpPr>
        <p:spPr/>
        <p:txBody>
          <a:bodyPr/>
          <a:p>
            <a:r>
              <a:rPr lang="en-US" smtClean="0"/>
              <a:t>Department of Virtualization</a:t>
            </a:r>
          </a:p>
          <a:p>
            <a:endParaRPr dirty="0" lang="en-US"/>
          </a:p>
        </p:txBody>
      </p:sp>
      <p:sp>
        <p:nvSpPr>
          <p:cNvPr id="1048669" name="Slide Number Placeholder 5"/>
          <p:cNvSpPr>
            <a:spLocks noGrp="1"/>
          </p:cNvSpPr>
          <p:nvPr>
            <p:ph type="sldNum" sz="quarter" idx="12"/>
          </p:nvPr>
        </p:nvSpPr>
        <p:spPr/>
        <p:txBody>
          <a:bodyPr/>
          <a:p>
            <a:fld id="{F523A775-8896-49E6-B550-4D96B79FBE93}" type="slidenum">
              <a:rPr lang="en-US" smtClean="0"/>
              <a:t>17</a:t>
            </a:fld>
            <a:endParaRPr dirty="0" lang="en-US"/>
          </a:p>
        </p:txBody>
      </p:sp>
      <p:sp>
        <p:nvSpPr>
          <p:cNvPr id="1048670" name="Title 1"/>
          <p:cNvSpPr txBox="1"/>
          <p:nvPr/>
        </p:nvSpPr>
        <p:spPr>
          <a:xfrm>
            <a:off x="988142" y="1533832"/>
            <a:ext cx="10365658" cy="4311292"/>
          </a:xfrm>
          <a:prstGeom prst="rect"/>
        </p:spPr>
        <p:txBody>
          <a:bodyPr anchor="t" bIns="45720" lIns="91440" rIns="91440" rtlCol="0" tIns="45720" vert="horz">
            <a:normAutofit fontScale="64286" lnSpcReduction="2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endParaRPr dirty="0" sz="2800" lang="en-US" smtClean="0"/>
          </a:p>
          <a:p>
            <a:pPr algn="just" indent="-220663" marL="457200">
              <a:buFont typeface="Arial" panose="020B0604020202020204" pitchFamily="34" charset="0"/>
              <a:buChar char="•"/>
            </a:pPr>
            <a:r>
              <a:rPr dirty="0" sz="2800" lang="en-US" smtClean="0">
                <a:solidFill>
                  <a:srgbClr val="FF0000"/>
                </a:solidFill>
              </a:rPr>
              <a:t>SELECT </a:t>
            </a:r>
            <a:r>
              <a:rPr dirty="0" sz="2800" lang="en-US">
                <a:solidFill>
                  <a:srgbClr val="FF0000"/>
                </a:solidFill>
              </a:rPr>
              <a:t>column1, column2, </a:t>
            </a:r>
            <a:r>
              <a:rPr dirty="0" sz="2800" lang="en-US" smtClean="0">
                <a:solidFill>
                  <a:srgbClr val="FF0000"/>
                </a:solidFill>
              </a:rPr>
              <a:t>...FROM </a:t>
            </a:r>
            <a:r>
              <a:rPr dirty="0" sz="2800" lang="en-US" err="1" smtClean="0">
                <a:solidFill>
                  <a:srgbClr val="FF0000"/>
                </a:solidFill>
              </a:rPr>
              <a:t>table_name</a:t>
            </a:r>
            <a:r>
              <a:rPr dirty="0" sz="2800" lang="en-US" smtClean="0">
                <a:solidFill>
                  <a:srgbClr val="FF0000"/>
                </a:solidFill>
              </a:rPr>
              <a:t> WHERE </a:t>
            </a:r>
            <a:r>
              <a:rPr dirty="0" sz="2800" lang="en-US">
                <a:solidFill>
                  <a:srgbClr val="FF0000"/>
                </a:solidFill>
              </a:rPr>
              <a:t>condition1 AND condition2 AND condition3 </a:t>
            </a:r>
            <a:r>
              <a:rPr dirty="0" sz="2800" lang="en-US" smtClean="0">
                <a:solidFill>
                  <a:srgbClr val="FF0000"/>
                </a:solidFill>
              </a:rPr>
              <a:t>...;</a:t>
            </a:r>
          </a:p>
          <a:p>
            <a:pPr algn="just" indent="-220663" marL="457200">
              <a:buFont typeface="Arial" panose="020B0604020202020204" pitchFamily="34" charset="0"/>
              <a:buChar char="•"/>
            </a:pPr>
            <a:endParaRPr dirty="0" sz="2800" lang="en-US" smtClean="0">
              <a:solidFill>
                <a:srgbClr val="FF0000"/>
              </a:solidFill>
            </a:endParaRPr>
          </a:p>
          <a:p>
            <a:pPr algn="just" indent="-220663" marL="457200">
              <a:buFont typeface="Arial" panose="020B0604020202020204" pitchFamily="34" charset="0"/>
              <a:buChar char="•"/>
            </a:pPr>
            <a:r>
              <a:rPr dirty="0" sz="2800" lang="en-US">
                <a:solidFill>
                  <a:srgbClr val="FF0000"/>
                </a:solidFill>
              </a:rPr>
              <a:t>SELECT column1, column2, </a:t>
            </a:r>
            <a:r>
              <a:rPr dirty="0" sz="2800" lang="en-US" smtClean="0">
                <a:solidFill>
                  <a:srgbClr val="FF0000"/>
                </a:solidFill>
              </a:rPr>
              <a:t>... FROM </a:t>
            </a:r>
            <a:r>
              <a:rPr dirty="0" sz="2800" lang="en-US" err="1" smtClean="0">
                <a:solidFill>
                  <a:srgbClr val="FF0000"/>
                </a:solidFill>
              </a:rPr>
              <a:t>table_name</a:t>
            </a:r>
            <a:r>
              <a:rPr dirty="0" sz="2800" lang="en-US" smtClean="0">
                <a:solidFill>
                  <a:srgbClr val="FF0000"/>
                </a:solidFill>
              </a:rPr>
              <a:t> WHERE </a:t>
            </a:r>
            <a:r>
              <a:rPr dirty="0" sz="2800" lang="en-US">
                <a:solidFill>
                  <a:srgbClr val="FF0000"/>
                </a:solidFill>
              </a:rPr>
              <a:t>condition1 OR condition2 OR condition3 ...;  </a:t>
            </a:r>
            <a:endParaRPr dirty="0" sz="2800" lang="en-US" smtClean="0">
              <a:solidFill>
                <a:srgbClr val="FF0000"/>
              </a:solidFill>
            </a:endParaRPr>
          </a:p>
          <a:p>
            <a:pPr algn="just" indent="-220663" marL="457200">
              <a:buFont typeface="Arial" panose="020B0604020202020204" pitchFamily="34" charset="0"/>
              <a:buChar char="•"/>
            </a:pPr>
            <a:endParaRPr dirty="0" sz="2800" lang="en-US" smtClean="0">
              <a:solidFill>
                <a:srgbClr val="FF0000"/>
              </a:solidFill>
            </a:endParaRPr>
          </a:p>
          <a:p>
            <a:pPr algn="just" indent="-220663" marL="457200">
              <a:buFont typeface="Arial" panose="020B0604020202020204" pitchFamily="34" charset="0"/>
              <a:buChar char="•"/>
            </a:pPr>
            <a:r>
              <a:rPr dirty="0" sz="2800" lang="en-US">
                <a:solidFill>
                  <a:srgbClr val="FF0000"/>
                </a:solidFill>
              </a:rPr>
              <a:t>SELECT column1, column2, </a:t>
            </a:r>
            <a:r>
              <a:rPr dirty="0" sz="2800" lang="en-US" smtClean="0">
                <a:solidFill>
                  <a:srgbClr val="FF0000"/>
                </a:solidFill>
              </a:rPr>
              <a:t>... FROM </a:t>
            </a:r>
            <a:r>
              <a:rPr dirty="0" sz="2800" lang="en-US" err="1" smtClean="0">
                <a:solidFill>
                  <a:srgbClr val="FF0000"/>
                </a:solidFill>
              </a:rPr>
              <a:t>table_name</a:t>
            </a:r>
            <a:r>
              <a:rPr dirty="0" sz="2800" lang="en-US" smtClean="0">
                <a:solidFill>
                  <a:srgbClr val="FF0000"/>
                </a:solidFill>
              </a:rPr>
              <a:t> WHERE </a:t>
            </a:r>
            <a:r>
              <a:rPr dirty="0" sz="2800" lang="en-US">
                <a:solidFill>
                  <a:srgbClr val="FF0000"/>
                </a:solidFill>
              </a:rPr>
              <a:t>NOT condition; </a:t>
            </a:r>
            <a:endParaRPr dirty="0" sz="2800" lang="en-US" smtClean="0">
              <a:solidFill>
                <a:srgbClr val="FF0000"/>
              </a:solidFill>
            </a:endParaRP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solidFill>
                  <a:srgbClr val="FF0000"/>
                </a:solidFill>
              </a:rPr>
              <a:t>SELECT * FROM </a:t>
            </a:r>
            <a:r>
              <a:rPr dirty="0" sz="2800" lang="en-US" smtClean="0">
                <a:solidFill>
                  <a:srgbClr val="FF0000"/>
                </a:solidFill>
              </a:rPr>
              <a:t>Customers WHERE </a:t>
            </a:r>
            <a:r>
              <a:rPr dirty="0" sz="2800" lang="en-US">
                <a:solidFill>
                  <a:srgbClr val="FF0000"/>
                </a:solidFill>
              </a:rPr>
              <a:t>Country='Germany' AND (City='Berlin' OR City='</a:t>
            </a:r>
            <a:r>
              <a:rPr dirty="0" sz="2800" lang="en-US" err="1">
                <a:solidFill>
                  <a:srgbClr val="FF0000"/>
                </a:solidFill>
              </a:rPr>
              <a:t>München</a:t>
            </a:r>
            <a:r>
              <a:rPr dirty="0" sz="2800" lang="en-US">
                <a:solidFill>
                  <a:srgbClr val="FF0000"/>
                </a:solidFill>
              </a:rPr>
              <a:t>'); </a:t>
            </a:r>
            <a:endParaRPr dirty="0" sz="2800" lang="en-US" smtClean="0">
              <a:solidFill>
                <a:srgbClr val="FF0000"/>
              </a:solidFill>
            </a:endParaRP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solidFill>
                  <a:srgbClr val="FF0000"/>
                </a:solidFill>
              </a:rPr>
              <a:t>SELECT * FROM </a:t>
            </a:r>
            <a:r>
              <a:rPr dirty="0" sz="2800" lang="en-US" smtClean="0">
                <a:solidFill>
                  <a:srgbClr val="FF0000"/>
                </a:solidFill>
              </a:rPr>
              <a:t>Customers WHERE </a:t>
            </a:r>
            <a:r>
              <a:rPr dirty="0" sz="2800" lang="en-US">
                <a:solidFill>
                  <a:srgbClr val="FF0000"/>
                </a:solidFill>
              </a:rPr>
              <a:t>NOT Country='Germany' AND NOT Country='USA'; </a:t>
            </a:r>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71" name="Title 1"/>
          <p:cNvSpPr>
            <a:spLocks noGrp="1"/>
          </p:cNvSpPr>
          <p:nvPr>
            <p:ph type="ctrTitle"/>
          </p:nvPr>
        </p:nvSpPr>
        <p:spPr>
          <a:xfrm>
            <a:off x="722671" y="635665"/>
            <a:ext cx="11267767" cy="898167"/>
          </a:xfrm>
        </p:spPr>
        <p:txBody>
          <a:bodyPr anchor="t">
            <a:normAutofit fontScale="90000"/>
          </a:bodyPr>
          <a:p>
            <a:r>
              <a:rPr dirty="0" lang="en-US"/>
              <a:t>SQL </a:t>
            </a:r>
            <a:r>
              <a:rPr dirty="0" lang="en-US" smtClean="0"/>
              <a:t>Order By</a:t>
            </a:r>
            <a:endParaRPr dirty="0" lang="en-US"/>
          </a:p>
        </p:txBody>
      </p:sp>
      <p:sp>
        <p:nvSpPr>
          <p:cNvPr id="1048672"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673" name="Footer Placeholder 4"/>
          <p:cNvSpPr>
            <a:spLocks noGrp="1"/>
          </p:cNvSpPr>
          <p:nvPr>
            <p:ph type="ftr" sz="quarter" idx="11"/>
          </p:nvPr>
        </p:nvSpPr>
        <p:spPr/>
        <p:txBody>
          <a:bodyPr/>
          <a:p>
            <a:r>
              <a:rPr lang="en-US" smtClean="0"/>
              <a:t>Department of Virtualization</a:t>
            </a:r>
          </a:p>
          <a:p>
            <a:endParaRPr dirty="0" lang="en-US"/>
          </a:p>
        </p:txBody>
      </p:sp>
      <p:sp>
        <p:nvSpPr>
          <p:cNvPr id="1048674" name="Slide Number Placeholder 5"/>
          <p:cNvSpPr>
            <a:spLocks noGrp="1"/>
          </p:cNvSpPr>
          <p:nvPr>
            <p:ph type="sldNum" sz="quarter" idx="12"/>
          </p:nvPr>
        </p:nvSpPr>
        <p:spPr/>
        <p:txBody>
          <a:bodyPr/>
          <a:p>
            <a:fld id="{F523A775-8896-49E6-B550-4D96B79FBE93}" type="slidenum">
              <a:rPr lang="en-US" smtClean="0"/>
              <a:t>18</a:t>
            </a:fld>
            <a:endParaRPr dirty="0" lang="en-US"/>
          </a:p>
        </p:txBody>
      </p:sp>
      <p:sp>
        <p:nvSpPr>
          <p:cNvPr id="1048675" name="Title 1"/>
          <p:cNvSpPr txBox="1"/>
          <p:nvPr/>
        </p:nvSpPr>
        <p:spPr>
          <a:xfrm>
            <a:off x="988142" y="1533832"/>
            <a:ext cx="10365658" cy="4311292"/>
          </a:xfrm>
          <a:prstGeom prst="rect"/>
        </p:spPr>
        <p:txBody>
          <a:bodyPr anchor="t" bIns="45720" lIns="91440" rIns="91440" rtlCol="0" tIns="45720" vert="horz">
            <a:normAutofit fontScale="92857" lnSpcReduction="2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endParaRPr dirty="0" sz="2800" lang="en-US" smtClean="0"/>
          </a:p>
          <a:p>
            <a:pPr algn="just" indent="-220663" marL="457200">
              <a:buFont typeface="Arial" panose="020B0604020202020204" pitchFamily="34" charset="0"/>
              <a:buChar char="•"/>
            </a:pPr>
            <a:r>
              <a:rPr dirty="0" sz="2800" lang="en-US"/>
              <a:t>The ORDER BY keyword is used to sort the result-set in ascending or descending order</a:t>
            </a:r>
            <a:r>
              <a:rPr dirty="0" sz="2800" lang="en-US" smtClean="0"/>
              <a:t>. </a:t>
            </a:r>
            <a:endParaRPr dirty="0" sz="2800" lang="en-US"/>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a:t>The ORDER BY keyword sorts the records in ascending order by default. To sort the records in descending order, use the DESC keyword</a:t>
            </a:r>
            <a:r>
              <a:rPr dirty="0" sz="2800" lang="en-US" smtClean="0"/>
              <a:t>.</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smtClean="0">
                <a:solidFill>
                  <a:srgbClr val="FF0000"/>
                </a:solidFill>
              </a:rPr>
              <a:t>SELECT </a:t>
            </a:r>
            <a:r>
              <a:rPr dirty="0" sz="2800" lang="en-US">
                <a:solidFill>
                  <a:srgbClr val="FF0000"/>
                </a:solidFill>
              </a:rPr>
              <a:t>column1, column2, ... FROM </a:t>
            </a:r>
            <a:r>
              <a:rPr dirty="0" sz="2800" lang="en-US" err="1" smtClean="0">
                <a:solidFill>
                  <a:srgbClr val="FF0000"/>
                </a:solidFill>
              </a:rPr>
              <a:t>table_name</a:t>
            </a:r>
            <a:r>
              <a:rPr dirty="0" sz="2800" lang="en-US">
                <a:solidFill>
                  <a:srgbClr val="FF0000"/>
                </a:solidFill>
              </a:rPr>
              <a:t> ORDER BY </a:t>
            </a:r>
            <a:r>
              <a:rPr dirty="0" sz="2800" lang="en-US" smtClean="0">
                <a:solidFill>
                  <a:srgbClr val="FF0000"/>
                </a:solidFill>
              </a:rPr>
              <a:t>column1, cloumn2,…. ASC|DESC</a:t>
            </a:r>
            <a:r>
              <a:rPr dirty="0" sz="2800" lang="en-US">
                <a:solidFill>
                  <a:srgbClr val="FF0000"/>
                </a:solidFill>
              </a:rPr>
              <a:t>; </a:t>
            </a:r>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76" name="Title 1"/>
          <p:cNvSpPr>
            <a:spLocks noGrp="1"/>
          </p:cNvSpPr>
          <p:nvPr>
            <p:ph type="ctrTitle"/>
          </p:nvPr>
        </p:nvSpPr>
        <p:spPr>
          <a:xfrm>
            <a:off x="722671" y="635665"/>
            <a:ext cx="11267767" cy="898167"/>
          </a:xfrm>
        </p:spPr>
        <p:txBody>
          <a:bodyPr anchor="t">
            <a:normAutofit fontScale="90000"/>
          </a:bodyPr>
          <a:p>
            <a:r>
              <a:rPr dirty="0" lang="en-US"/>
              <a:t>SQL </a:t>
            </a:r>
            <a:r>
              <a:rPr dirty="0" lang="en-US" smtClean="0"/>
              <a:t>INSERT INTO</a:t>
            </a:r>
            <a:endParaRPr dirty="0" lang="en-US"/>
          </a:p>
        </p:txBody>
      </p:sp>
      <p:sp>
        <p:nvSpPr>
          <p:cNvPr id="1048677"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678" name="Footer Placeholder 4"/>
          <p:cNvSpPr>
            <a:spLocks noGrp="1"/>
          </p:cNvSpPr>
          <p:nvPr>
            <p:ph type="ftr" sz="quarter" idx="11"/>
          </p:nvPr>
        </p:nvSpPr>
        <p:spPr/>
        <p:txBody>
          <a:bodyPr/>
          <a:p>
            <a:r>
              <a:rPr lang="en-US" smtClean="0"/>
              <a:t>Department of Virtualization</a:t>
            </a:r>
          </a:p>
          <a:p>
            <a:endParaRPr dirty="0" lang="en-US"/>
          </a:p>
        </p:txBody>
      </p:sp>
      <p:sp>
        <p:nvSpPr>
          <p:cNvPr id="1048679" name="Slide Number Placeholder 5"/>
          <p:cNvSpPr>
            <a:spLocks noGrp="1"/>
          </p:cNvSpPr>
          <p:nvPr>
            <p:ph type="sldNum" sz="quarter" idx="12"/>
          </p:nvPr>
        </p:nvSpPr>
        <p:spPr/>
        <p:txBody>
          <a:bodyPr/>
          <a:p>
            <a:fld id="{F523A775-8896-49E6-B550-4D96B79FBE93}" type="slidenum">
              <a:rPr lang="en-US" smtClean="0"/>
              <a:t>19</a:t>
            </a:fld>
            <a:endParaRPr dirty="0" lang="en-US"/>
          </a:p>
        </p:txBody>
      </p:sp>
      <p:sp>
        <p:nvSpPr>
          <p:cNvPr id="1048680" name="Title 1"/>
          <p:cNvSpPr txBox="1"/>
          <p:nvPr/>
        </p:nvSpPr>
        <p:spPr>
          <a:xfrm>
            <a:off x="988142" y="1533832"/>
            <a:ext cx="10365658" cy="4311292"/>
          </a:xfrm>
          <a:prstGeom prst="rect"/>
        </p:spPr>
        <p:txBody>
          <a:bodyPr anchor="t" bIns="45720" lIns="91440" rIns="91440" rtlCol="0" tIns="45720" vert="horz">
            <a:normAutofit/>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endParaRPr dirty="0" sz="2800" lang="en-US" smtClean="0"/>
          </a:p>
          <a:p>
            <a:pPr algn="just" indent="-220663" marL="457200">
              <a:buFont typeface="Arial" panose="020B0604020202020204" pitchFamily="34" charset="0"/>
              <a:buChar char="•"/>
            </a:pPr>
            <a:r>
              <a:rPr dirty="0" sz="2800" lang="en-US"/>
              <a:t>The INSERT INTO statement is used to insert new records in a table</a:t>
            </a:r>
            <a:r>
              <a:rPr dirty="0" sz="2800" lang="en-US" smtClean="0"/>
              <a:t>.</a:t>
            </a:r>
          </a:p>
          <a:p>
            <a:pPr algn="just" indent="-220663" marL="457200">
              <a:buFont typeface="Arial" panose="020B0604020202020204" pitchFamily="34" charset="0"/>
              <a:buChar char="•"/>
            </a:pPr>
            <a:endParaRPr dirty="0" sz="2800" lang="en-US" smtClean="0"/>
          </a:p>
          <a:p>
            <a:pPr algn="just" indent="-220663" marL="457200">
              <a:buFont typeface="Arial" panose="020B0604020202020204" pitchFamily="34" charset="0"/>
              <a:buChar char="•"/>
            </a:pPr>
            <a:r>
              <a:rPr dirty="0" sz="2800" lang="en-US">
                <a:solidFill>
                  <a:srgbClr val="FF0000"/>
                </a:solidFill>
              </a:rPr>
              <a:t>INSERT INTO </a:t>
            </a:r>
            <a:r>
              <a:rPr dirty="0" sz="2800" lang="en-US" err="1">
                <a:solidFill>
                  <a:srgbClr val="FF0000"/>
                </a:solidFill>
              </a:rPr>
              <a:t>table_name</a:t>
            </a:r>
            <a:r>
              <a:rPr dirty="0" sz="2800" lang="en-US">
                <a:solidFill>
                  <a:srgbClr val="FF0000"/>
                </a:solidFill>
              </a:rPr>
              <a:t> (column1, column2, column3, </a:t>
            </a:r>
            <a:r>
              <a:rPr dirty="0" sz="2800" lang="en-US" smtClean="0">
                <a:solidFill>
                  <a:srgbClr val="FF0000"/>
                </a:solidFill>
              </a:rPr>
              <a:t>...) VALUES </a:t>
            </a:r>
            <a:r>
              <a:rPr dirty="0" sz="2800" lang="en-US">
                <a:solidFill>
                  <a:srgbClr val="FF0000"/>
                </a:solidFill>
              </a:rPr>
              <a:t>(value1, value2, value3, ...); </a:t>
            </a:r>
            <a:endParaRPr dirty="0" sz="2800" lang="en-US" smtClean="0">
              <a:solidFill>
                <a:srgbClr val="FF0000"/>
              </a:solidFill>
            </a:endParaRP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solidFill>
                  <a:srgbClr val="FF0000"/>
                </a:solidFill>
              </a:rPr>
              <a:t>INSERT INTO </a:t>
            </a:r>
            <a:r>
              <a:rPr dirty="0" sz="2800" lang="en-US" err="1">
                <a:solidFill>
                  <a:srgbClr val="FF0000"/>
                </a:solidFill>
              </a:rPr>
              <a:t>table_name</a:t>
            </a:r>
            <a:r>
              <a:rPr dirty="0" sz="2800" lang="en-US">
                <a:solidFill>
                  <a:srgbClr val="FF0000"/>
                </a:solidFill>
              </a:rPr>
              <a:t> </a:t>
            </a:r>
            <a:r>
              <a:rPr dirty="0" sz="2800" lang="en-US" smtClean="0">
                <a:solidFill>
                  <a:srgbClr val="FF0000"/>
                </a:solidFill>
              </a:rPr>
              <a:t>VALUES </a:t>
            </a:r>
            <a:r>
              <a:rPr dirty="0" sz="2800" lang="en-US">
                <a:solidFill>
                  <a:srgbClr val="FF0000"/>
                </a:solidFill>
              </a:rPr>
              <a:t>(value1, value2, value3, ...); </a:t>
            </a:r>
          </a:p>
          <a:p>
            <a:pPr algn="just" indent="-220663" marL="457200">
              <a:buFont typeface="Arial" panose="020B0604020202020204" pitchFamily="34" charset="0"/>
              <a:buChar char="•"/>
            </a:pPr>
            <a:endParaRPr dirty="0" sz="2800" lang="en-US">
              <a:solidFill>
                <a:srgbClr val="FF0000"/>
              </a:solidFill>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591" name="Title 1"/>
          <p:cNvSpPr>
            <a:spLocks noGrp="1"/>
          </p:cNvSpPr>
          <p:nvPr>
            <p:ph type="ctrTitle"/>
          </p:nvPr>
        </p:nvSpPr>
        <p:spPr>
          <a:xfrm>
            <a:off x="1524000" y="635665"/>
            <a:ext cx="9144000" cy="898167"/>
          </a:xfrm>
        </p:spPr>
        <p:txBody>
          <a:bodyPr anchor="t">
            <a:normAutofit fontScale="90000"/>
          </a:bodyPr>
          <a:p>
            <a:r>
              <a:rPr dirty="0" lang="en-US"/>
              <a:t>What Can SQL </a:t>
            </a:r>
            <a:r>
              <a:rPr dirty="0" lang="en-US" smtClean="0"/>
              <a:t>do</a:t>
            </a:r>
            <a:endParaRPr dirty="0" lang="en-US"/>
          </a:p>
        </p:txBody>
      </p:sp>
      <p:sp>
        <p:nvSpPr>
          <p:cNvPr id="1048592"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593" name="Footer Placeholder 4"/>
          <p:cNvSpPr>
            <a:spLocks noGrp="1"/>
          </p:cNvSpPr>
          <p:nvPr>
            <p:ph type="ftr" sz="quarter" idx="11"/>
          </p:nvPr>
        </p:nvSpPr>
        <p:spPr/>
        <p:txBody>
          <a:bodyPr/>
          <a:p>
            <a:r>
              <a:rPr lang="en-US" smtClean="0"/>
              <a:t>Department of Virtualization</a:t>
            </a:r>
          </a:p>
          <a:p>
            <a:endParaRPr dirty="0" lang="en-US"/>
          </a:p>
        </p:txBody>
      </p:sp>
      <p:sp>
        <p:nvSpPr>
          <p:cNvPr id="1048594" name="Slide Number Placeholder 5"/>
          <p:cNvSpPr>
            <a:spLocks noGrp="1"/>
          </p:cNvSpPr>
          <p:nvPr>
            <p:ph type="sldNum" sz="quarter" idx="12"/>
          </p:nvPr>
        </p:nvSpPr>
        <p:spPr/>
        <p:txBody>
          <a:bodyPr/>
          <a:p>
            <a:fld id="{F523A775-8896-49E6-B550-4D96B79FBE93}" type="slidenum">
              <a:rPr lang="en-US" smtClean="0"/>
              <a:t>2</a:t>
            </a:fld>
            <a:endParaRPr dirty="0" lang="en-US"/>
          </a:p>
        </p:txBody>
      </p:sp>
      <p:sp>
        <p:nvSpPr>
          <p:cNvPr id="1048595" name="Title 1"/>
          <p:cNvSpPr txBox="1"/>
          <p:nvPr/>
        </p:nvSpPr>
        <p:spPr>
          <a:xfrm>
            <a:off x="988142" y="1533832"/>
            <a:ext cx="10365658" cy="4311292"/>
          </a:xfrm>
          <a:prstGeom prst="rect"/>
        </p:spPr>
        <p:txBody>
          <a:bodyPr anchor="t" bIns="45720" lIns="91440" rIns="91440" rtlCol="0" tIns="45720" vert="horz">
            <a:normAutofit fontScale="96429" lnSpcReduction="2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r>
              <a:rPr dirty="0" sz="2800" lang="en-US" smtClean="0"/>
              <a:t>SQL </a:t>
            </a:r>
            <a:r>
              <a:rPr dirty="0" sz="2800" lang="en-US"/>
              <a:t>can create new </a:t>
            </a:r>
            <a:r>
              <a:rPr dirty="0" sz="2800" lang="en-US" smtClean="0"/>
              <a:t>databases.</a:t>
            </a:r>
            <a:endParaRPr dirty="0" sz="2800" lang="en-US"/>
          </a:p>
          <a:p>
            <a:pPr algn="just" indent="-220663" marL="457200">
              <a:buFont typeface="Arial" panose="020B0604020202020204" pitchFamily="34" charset="0"/>
              <a:buChar char="•"/>
            </a:pPr>
            <a:r>
              <a:rPr dirty="0" sz="2800" lang="en-US"/>
              <a:t>SQL can create new tables in a database</a:t>
            </a:r>
          </a:p>
          <a:p>
            <a:pPr algn="just" indent="-220663" marL="457200">
              <a:buFont typeface="Arial" panose="020B0604020202020204" pitchFamily="34" charset="0"/>
              <a:buChar char="•"/>
            </a:pPr>
            <a:r>
              <a:rPr dirty="0" sz="2800" lang="en-US" smtClean="0"/>
              <a:t>SQL </a:t>
            </a:r>
            <a:r>
              <a:rPr dirty="0" sz="2800" lang="en-US"/>
              <a:t>can retrieve data from a database</a:t>
            </a:r>
          </a:p>
          <a:p>
            <a:pPr algn="just" indent="-220663" marL="457200">
              <a:buFont typeface="Arial" panose="020B0604020202020204" pitchFamily="34" charset="0"/>
              <a:buChar char="•"/>
            </a:pPr>
            <a:r>
              <a:rPr dirty="0" sz="2800" lang="en-US"/>
              <a:t>S</a:t>
            </a:r>
            <a:r>
              <a:rPr dirty="0" sz="2800" lang="en-US" smtClean="0"/>
              <a:t>QL </a:t>
            </a:r>
            <a:r>
              <a:rPr dirty="0" sz="2800" lang="en-US"/>
              <a:t>can insert records in a </a:t>
            </a:r>
            <a:r>
              <a:rPr dirty="0" sz="2800" lang="en-US" smtClean="0"/>
              <a:t>database</a:t>
            </a:r>
          </a:p>
          <a:p>
            <a:pPr algn="just" indent="-220663" marL="457200">
              <a:buFont typeface="Arial" panose="020B0604020202020204" pitchFamily="34" charset="0"/>
              <a:buChar char="•"/>
            </a:pPr>
            <a:r>
              <a:rPr dirty="0" sz="2800" lang="en-US" smtClean="0"/>
              <a:t>SQL </a:t>
            </a:r>
            <a:r>
              <a:rPr dirty="0" sz="2800" lang="en-US"/>
              <a:t>can update records in a </a:t>
            </a:r>
            <a:r>
              <a:rPr dirty="0" sz="2800" lang="en-US" smtClean="0"/>
              <a:t>database</a:t>
            </a:r>
          </a:p>
          <a:p>
            <a:pPr algn="just" indent="-220663" marL="457200">
              <a:buFont typeface="Arial" panose="020B0604020202020204" pitchFamily="34" charset="0"/>
              <a:buChar char="•"/>
            </a:pPr>
            <a:r>
              <a:rPr dirty="0" sz="2800" lang="en-US" smtClean="0"/>
              <a:t>SQL </a:t>
            </a:r>
            <a:r>
              <a:rPr dirty="0" sz="2800" lang="en-US"/>
              <a:t>can delete records from a </a:t>
            </a:r>
            <a:r>
              <a:rPr dirty="0" sz="2800" lang="en-US" smtClean="0"/>
              <a:t>database</a:t>
            </a:r>
          </a:p>
          <a:p>
            <a:pPr algn="just" indent="-220663" marL="457200">
              <a:buFont typeface="Arial" panose="020B0604020202020204" pitchFamily="34" charset="0"/>
              <a:buChar char="•"/>
            </a:pPr>
            <a:r>
              <a:rPr dirty="0" sz="2800" lang="en-US" smtClean="0"/>
              <a:t>SQL </a:t>
            </a:r>
            <a:r>
              <a:rPr dirty="0" sz="2800" lang="en-US"/>
              <a:t>can create stored procedures in a </a:t>
            </a:r>
            <a:r>
              <a:rPr dirty="0" sz="2800" lang="en-US" smtClean="0"/>
              <a:t>database</a:t>
            </a:r>
          </a:p>
          <a:p>
            <a:pPr algn="just" indent="-220663" marL="457200">
              <a:buFont typeface="Arial" panose="020B0604020202020204" pitchFamily="34" charset="0"/>
              <a:buChar char="•"/>
            </a:pPr>
            <a:r>
              <a:rPr dirty="0" sz="2800" lang="en-US" smtClean="0"/>
              <a:t>SQL </a:t>
            </a:r>
            <a:r>
              <a:rPr dirty="0" sz="2800" lang="en-US"/>
              <a:t>can create views in a </a:t>
            </a:r>
            <a:r>
              <a:rPr dirty="0" sz="2800" lang="en-US" smtClean="0"/>
              <a:t>database</a:t>
            </a:r>
          </a:p>
          <a:p>
            <a:pPr algn="just" indent="-220663" marL="457200">
              <a:buFont typeface="Arial" panose="020B0604020202020204" pitchFamily="34" charset="0"/>
              <a:buChar char="•"/>
            </a:pPr>
            <a:r>
              <a:rPr dirty="0" sz="2800" lang="en-US" smtClean="0"/>
              <a:t>SQL </a:t>
            </a:r>
            <a:r>
              <a:rPr dirty="0" sz="2800" lang="en-US"/>
              <a:t>can set permissions on tables, procedures, and views</a:t>
            </a:r>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81" name="Title 1"/>
          <p:cNvSpPr>
            <a:spLocks noGrp="1"/>
          </p:cNvSpPr>
          <p:nvPr>
            <p:ph type="ctrTitle"/>
          </p:nvPr>
        </p:nvSpPr>
        <p:spPr>
          <a:xfrm>
            <a:off x="722671" y="635665"/>
            <a:ext cx="11267767" cy="898167"/>
          </a:xfrm>
        </p:spPr>
        <p:txBody>
          <a:bodyPr anchor="t">
            <a:normAutofit fontScale="90000"/>
          </a:bodyPr>
          <a:p>
            <a:r>
              <a:rPr dirty="0" lang="en-US"/>
              <a:t>SQL </a:t>
            </a:r>
            <a:r>
              <a:rPr dirty="0" lang="en-US" smtClean="0"/>
              <a:t>NULL</a:t>
            </a:r>
            <a:endParaRPr dirty="0" lang="en-US"/>
          </a:p>
        </p:txBody>
      </p:sp>
      <p:sp>
        <p:nvSpPr>
          <p:cNvPr id="1048682"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683" name="Footer Placeholder 4"/>
          <p:cNvSpPr>
            <a:spLocks noGrp="1"/>
          </p:cNvSpPr>
          <p:nvPr>
            <p:ph type="ftr" sz="quarter" idx="11"/>
          </p:nvPr>
        </p:nvSpPr>
        <p:spPr/>
        <p:txBody>
          <a:bodyPr/>
          <a:p>
            <a:r>
              <a:rPr lang="en-US" smtClean="0"/>
              <a:t>Department of Virtualization</a:t>
            </a:r>
          </a:p>
          <a:p>
            <a:endParaRPr dirty="0" lang="en-US"/>
          </a:p>
        </p:txBody>
      </p:sp>
      <p:sp>
        <p:nvSpPr>
          <p:cNvPr id="1048684" name="Slide Number Placeholder 5"/>
          <p:cNvSpPr>
            <a:spLocks noGrp="1"/>
          </p:cNvSpPr>
          <p:nvPr>
            <p:ph type="sldNum" sz="quarter" idx="12"/>
          </p:nvPr>
        </p:nvSpPr>
        <p:spPr/>
        <p:txBody>
          <a:bodyPr/>
          <a:p>
            <a:fld id="{F523A775-8896-49E6-B550-4D96B79FBE93}" type="slidenum">
              <a:rPr lang="en-US" smtClean="0"/>
              <a:t>20</a:t>
            </a:fld>
            <a:endParaRPr dirty="0" lang="en-US"/>
          </a:p>
        </p:txBody>
      </p:sp>
      <p:sp>
        <p:nvSpPr>
          <p:cNvPr id="1048685" name="Title 1"/>
          <p:cNvSpPr txBox="1"/>
          <p:nvPr/>
        </p:nvSpPr>
        <p:spPr>
          <a:xfrm>
            <a:off x="988142" y="1533832"/>
            <a:ext cx="10365658" cy="4311292"/>
          </a:xfrm>
          <a:prstGeom prst="rect"/>
        </p:spPr>
        <p:txBody>
          <a:bodyPr anchor="t" bIns="45720" lIns="91440" rIns="91440" rtlCol="0" tIns="45720" vert="horz">
            <a:normAutofit fontScale="64286" lnSpcReduction="2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endParaRPr dirty="0" sz="2800" lang="en-US" smtClean="0"/>
          </a:p>
          <a:p>
            <a:pPr algn="just" indent="-220663" marL="457200">
              <a:buFont typeface="Arial" panose="020B0604020202020204" pitchFamily="34" charset="0"/>
              <a:buChar char="•"/>
            </a:pPr>
            <a:r>
              <a:rPr dirty="0" sz="2800" lang="en-US"/>
              <a:t>A field with a NULL value is a field with no value.</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a:t>If a field in a table is optional, it is possible to insert a new record or update a record without adding a value to this field. Then, the field will be saved with a NULL value</a:t>
            </a:r>
            <a:r>
              <a:rPr dirty="0" sz="2800" lang="en-US" smtClean="0"/>
              <a:t>.</a:t>
            </a: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t>It is not possible to test for NULL values with comparison operators, such as =, &lt;, or </a:t>
            </a:r>
            <a:r>
              <a:rPr dirty="0" sz="2800" lang="en-US" smtClean="0"/>
              <a:t>&lt;&gt;.</a:t>
            </a: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t>We will have to use the IS NULL and IS NOT NULL operators instead.</a:t>
            </a:r>
          </a:p>
          <a:p>
            <a:pPr algn="just" indent="-220663" marL="457200">
              <a:buFont typeface="Arial" panose="020B0604020202020204" pitchFamily="34" charset="0"/>
              <a:buChar char="•"/>
            </a:pPr>
            <a:endParaRPr dirty="0" sz="2800" lang="en-US" smtClean="0">
              <a:solidFill>
                <a:srgbClr val="FF0000"/>
              </a:solidFill>
            </a:endParaRPr>
          </a:p>
          <a:p>
            <a:pPr algn="just" indent="-220663" marL="457200">
              <a:buFont typeface="Arial" panose="020B0604020202020204" pitchFamily="34" charset="0"/>
              <a:buChar char="•"/>
            </a:pPr>
            <a:r>
              <a:rPr dirty="0" sz="2800" lang="en-US">
                <a:solidFill>
                  <a:srgbClr val="FF0000"/>
                </a:solidFill>
              </a:rPr>
              <a:t>SELECT </a:t>
            </a:r>
            <a:r>
              <a:rPr dirty="0" sz="2800" lang="en-US" err="1" smtClean="0">
                <a:solidFill>
                  <a:srgbClr val="FF0000"/>
                </a:solidFill>
              </a:rPr>
              <a:t>column_names</a:t>
            </a:r>
            <a:r>
              <a:rPr dirty="0" sz="2800" lang="en-US" smtClean="0">
                <a:solidFill>
                  <a:srgbClr val="FF0000"/>
                </a:solidFill>
              </a:rPr>
              <a:t> FROM </a:t>
            </a:r>
            <a:r>
              <a:rPr dirty="0" sz="2800" lang="en-US" err="1" smtClean="0">
                <a:solidFill>
                  <a:srgbClr val="FF0000"/>
                </a:solidFill>
              </a:rPr>
              <a:t>table_name</a:t>
            </a:r>
            <a:r>
              <a:rPr dirty="0" sz="2800" lang="en-US" smtClean="0">
                <a:solidFill>
                  <a:srgbClr val="FF0000"/>
                </a:solidFill>
              </a:rPr>
              <a:t> WHERE </a:t>
            </a:r>
            <a:r>
              <a:rPr dirty="0" sz="2800" lang="en-US" err="1">
                <a:solidFill>
                  <a:srgbClr val="FF0000"/>
                </a:solidFill>
              </a:rPr>
              <a:t>column_name</a:t>
            </a:r>
            <a:r>
              <a:rPr dirty="0" sz="2800" lang="en-US">
                <a:solidFill>
                  <a:srgbClr val="FF0000"/>
                </a:solidFill>
              </a:rPr>
              <a:t> IS NULL</a:t>
            </a:r>
            <a:r>
              <a:rPr dirty="0" sz="2800" lang="en-US" smtClean="0">
                <a:solidFill>
                  <a:srgbClr val="FF0000"/>
                </a:solidFill>
              </a:rPr>
              <a:t>;</a:t>
            </a: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solidFill>
                  <a:srgbClr val="FF0000"/>
                </a:solidFill>
              </a:rPr>
              <a:t>SELECT </a:t>
            </a:r>
            <a:r>
              <a:rPr dirty="0" sz="2800" lang="en-US" err="1" smtClean="0">
                <a:solidFill>
                  <a:srgbClr val="FF0000"/>
                </a:solidFill>
              </a:rPr>
              <a:t>column_names</a:t>
            </a:r>
            <a:r>
              <a:rPr dirty="0" sz="2800" lang="en-US" smtClean="0">
                <a:solidFill>
                  <a:srgbClr val="FF0000"/>
                </a:solidFill>
              </a:rPr>
              <a:t> FROM </a:t>
            </a:r>
            <a:r>
              <a:rPr dirty="0" sz="2800" lang="en-US" err="1" smtClean="0">
                <a:solidFill>
                  <a:srgbClr val="FF0000"/>
                </a:solidFill>
              </a:rPr>
              <a:t>table_name</a:t>
            </a:r>
            <a:r>
              <a:rPr dirty="0" sz="2800" lang="en-US" smtClean="0">
                <a:solidFill>
                  <a:srgbClr val="FF0000"/>
                </a:solidFill>
              </a:rPr>
              <a:t> WHERE </a:t>
            </a:r>
            <a:r>
              <a:rPr dirty="0" sz="2800" lang="en-US" err="1">
                <a:solidFill>
                  <a:srgbClr val="FF0000"/>
                </a:solidFill>
              </a:rPr>
              <a:t>column_name</a:t>
            </a:r>
            <a:r>
              <a:rPr dirty="0" sz="2800" lang="en-US">
                <a:solidFill>
                  <a:srgbClr val="FF0000"/>
                </a:solidFill>
              </a:rPr>
              <a:t> IS NOT NULL; </a:t>
            </a:r>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86" name="Title 1"/>
          <p:cNvSpPr>
            <a:spLocks noGrp="1"/>
          </p:cNvSpPr>
          <p:nvPr>
            <p:ph type="ctrTitle"/>
          </p:nvPr>
        </p:nvSpPr>
        <p:spPr>
          <a:xfrm>
            <a:off x="722671" y="635665"/>
            <a:ext cx="11267767" cy="898167"/>
          </a:xfrm>
        </p:spPr>
        <p:txBody>
          <a:bodyPr anchor="t">
            <a:normAutofit fontScale="90000"/>
          </a:bodyPr>
          <a:p>
            <a:r>
              <a:rPr dirty="0" lang="en-US"/>
              <a:t>SQL </a:t>
            </a:r>
            <a:r>
              <a:rPr dirty="0" lang="en-US" smtClean="0"/>
              <a:t>UPDATE</a:t>
            </a:r>
            <a:endParaRPr dirty="0" lang="en-US"/>
          </a:p>
        </p:txBody>
      </p:sp>
      <p:sp>
        <p:nvSpPr>
          <p:cNvPr id="1048687"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688" name="Footer Placeholder 4"/>
          <p:cNvSpPr>
            <a:spLocks noGrp="1"/>
          </p:cNvSpPr>
          <p:nvPr>
            <p:ph type="ftr" sz="quarter" idx="11"/>
          </p:nvPr>
        </p:nvSpPr>
        <p:spPr/>
        <p:txBody>
          <a:bodyPr/>
          <a:p>
            <a:r>
              <a:rPr lang="en-US" smtClean="0"/>
              <a:t>Department of Virtualization</a:t>
            </a:r>
          </a:p>
          <a:p>
            <a:endParaRPr dirty="0" lang="en-US"/>
          </a:p>
        </p:txBody>
      </p:sp>
      <p:sp>
        <p:nvSpPr>
          <p:cNvPr id="1048689" name="Slide Number Placeholder 5"/>
          <p:cNvSpPr>
            <a:spLocks noGrp="1"/>
          </p:cNvSpPr>
          <p:nvPr>
            <p:ph type="sldNum" sz="quarter" idx="12"/>
          </p:nvPr>
        </p:nvSpPr>
        <p:spPr/>
        <p:txBody>
          <a:bodyPr/>
          <a:p>
            <a:fld id="{F523A775-8896-49E6-B550-4D96B79FBE93}" type="slidenum">
              <a:rPr lang="en-US" smtClean="0"/>
              <a:t>21</a:t>
            </a:fld>
            <a:endParaRPr dirty="0" lang="en-US"/>
          </a:p>
        </p:txBody>
      </p:sp>
      <p:sp>
        <p:nvSpPr>
          <p:cNvPr id="1048690" name="Title 1"/>
          <p:cNvSpPr txBox="1"/>
          <p:nvPr/>
        </p:nvSpPr>
        <p:spPr>
          <a:xfrm>
            <a:off x="988142" y="1533832"/>
            <a:ext cx="10365658" cy="4311292"/>
          </a:xfrm>
          <a:prstGeom prst="rect"/>
        </p:spPr>
        <p:txBody>
          <a:bodyPr anchor="t" bIns="45720" lIns="91440" rIns="91440" rtlCol="0" tIns="45720" vert="horz">
            <a:normAutofit/>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r>
              <a:rPr dirty="0" sz="2800" lang="en-US"/>
              <a:t>The UPDATE statement is used to modify the existing records in a table</a:t>
            </a:r>
            <a:r>
              <a:rPr dirty="0" sz="2800" lang="en-US" smtClean="0"/>
              <a:t>.</a:t>
            </a: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solidFill>
                  <a:srgbClr val="FF0000"/>
                </a:solidFill>
              </a:rPr>
              <a:t>UPDATE </a:t>
            </a:r>
            <a:r>
              <a:rPr dirty="0" sz="2800" lang="en-US" err="1" smtClean="0">
                <a:solidFill>
                  <a:srgbClr val="FF0000"/>
                </a:solidFill>
              </a:rPr>
              <a:t>table_name</a:t>
            </a:r>
            <a:r>
              <a:rPr dirty="0" sz="2800" lang="en-US" smtClean="0">
                <a:solidFill>
                  <a:srgbClr val="FF0000"/>
                </a:solidFill>
              </a:rPr>
              <a:t> SET </a:t>
            </a:r>
            <a:r>
              <a:rPr dirty="0" sz="2800" lang="en-US">
                <a:solidFill>
                  <a:srgbClr val="FF0000"/>
                </a:solidFill>
              </a:rPr>
              <a:t>column1 = value1, column2 = value2, </a:t>
            </a:r>
            <a:r>
              <a:rPr dirty="0" sz="2800" lang="en-US" smtClean="0">
                <a:solidFill>
                  <a:srgbClr val="FF0000"/>
                </a:solidFill>
              </a:rPr>
              <a:t>... WHERE </a:t>
            </a:r>
            <a:r>
              <a:rPr dirty="0" sz="2800" lang="en-US">
                <a:solidFill>
                  <a:srgbClr val="FF0000"/>
                </a:solidFill>
              </a:rPr>
              <a:t>condition</a:t>
            </a:r>
            <a:r>
              <a:rPr dirty="0" sz="2800" lang="en-US" smtClean="0">
                <a:solidFill>
                  <a:srgbClr val="FF0000"/>
                </a:solidFill>
              </a:rPr>
              <a:t>;</a:t>
            </a: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solidFill>
                  <a:srgbClr val="FF0000"/>
                </a:solidFill>
              </a:rPr>
              <a:t>UPDATE </a:t>
            </a:r>
            <a:r>
              <a:rPr dirty="0" sz="2800" lang="en-US" smtClean="0">
                <a:solidFill>
                  <a:srgbClr val="FF0000"/>
                </a:solidFill>
              </a:rPr>
              <a:t>Customers SET </a:t>
            </a:r>
            <a:r>
              <a:rPr dirty="0" sz="2800" lang="en-US" err="1">
                <a:solidFill>
                  <a:srgbClr val="FF0000"/>
                </a:solidFill>
              </a:rPr>
              <a:t>ContactName</a:t>
            </a:r>
            <a:r>
              <a:rPr dirty="0" sz="2800" lang="en-US">
                <a:solidFill>
                  <a:srgbClr val="FF0000"/>
                </a:solidFill>
              </a:rPr>
              <a:t> = 'Alfred Schmidt', City= </a:t>
            </a:r>
            <a:r>
              <a:rPr dirty="0" sz="2800" lang="en-US" smtClean="0">
                <a:solidFill>
                  <a:srgbClr val="FF0000"/>
                </a:solidFill>
              </a:rPr>
              <a:t>'Frankfurt‘ WHERE </a:t>
            </a:r>
            <a:r>
              <a:rPr dirty="0" sz="2800" lang="en-US" err="1">
                <a:solidFill>
                  <a:srgbClr val="FF0000"/>
                </a:solidFill>
              </a:rPr>
              <a:t>CustomerID</a:t>
            </a:r>
            <a:r>
              <a:rPr dirty="0" sz="2800" lang="en-US">
                <a:solidFill>
                  <a:srgbClr val="FF0000"/>
                </a:solidFill>
              </a:rPr>
              <a:t> = 1;</a:t>
            </a:r>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91" name="Title 1"/>
          <p:cNvSpPr>
            <a:spLocks noGrp="1"/>
          </p:cNvSpPr>
          <p:nvPr>
            <p:ph type="ctrTitle"/>
          </p:nvPr>
        </p:nvSpPr>
        <p:spPr>
          <a:xfrm>
            <a:off x="722671" y="635665"/>
            <a:ext cx="11267767" cy="898167"/>
          </a:xfrm>
        </p:spPr>
        <p:txBody>
          <a:bodyPr anchor="t">
            <a:normAutofit fontScale="90000"/>
          </a:bodyPr>
          <a:p>
            <a:r>
              <a:rPr dirty="0" lang="en-US"/>
              <a:t>SQL </a:t>
            </a:r>
            <a:r>
              <a:rPr dirty="0" lang="en-US" smtClean="0"/>
              <a:t>DELETE</a:t>
            </a:r>
            <a:endParaRPr dirty="0" lang="en-US"/>
          </a:p>
        </p:txBody>
      </p:sp>
      <p:sp>
        <p:nvSpPr>
          <p:cNvPr id="1048692"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693" name="Footer Placeholder 4"/>
          <p:cNvSpPr>
            <a:spLocks noGrp="1"/>
          </p:cNvSpPr>
          <p:nvPr>
            <p:ph type="ftr" sz="quarter" idx="11"/>
          </p:nvPr>
        </p:nvSpPr>
        <p:spPr/>
        <p:txBody>
          <a:bodyPr/>
          <a:p>
            <a:r>
              <a:rPr lang="en-US" smtClean="0"/>
              <a:t>Department of Virtualization</a:t>
            </a:r>
          </a:p>
          <a:p>
            <a:endParaRPr dirty="0" lang="en-US"/>
          </a:p>
        </p:txBody>
      </p:sp>
      <p:sp>
        <p:nvSpPr>
          <p:cNvPr id="1048694" name="Slide Number Placeholder 5"/>
          <p:cNvSpPr>
            <a:spLocks noGrp="1"/>
          </p:cNvSpPr>
          <p:nvPr>
            <p:ph type="sldNum" sz="quarter" idx="12"/>
          </p:nvPr>
        </p:nvSpPr>
        <p:spPr/>
        <p:txBody>
          <a:bodyPr/>
          <a:p>
            <a:fld id="{F523A775-8896-49E6-B550-4D96B79FBE93}" type="slidenum">
              <a:rPr lang="en-US" smtClean="0"/>
              <a:t>22</a:t>
            </a:fld>
            <a:endParaRPr dirty="0" lang="en-US"/>
          </a:p>
        </p:txBody>
      </p:sp>
      <p:sp>
        <p:nvSpPr>
          <p:cNvPr id="1048695" name="Title 1"/>
          <p:cNvSpPr txBox="1"/>
          <p:nvPr/>
        </p:nvSpPr>
        <p:spPr>
          <a:xfrm>
            <a:off x="988142" y="1533832"/>
            <a:ext cx="10365658" cy="4311292"/>
          </a:xfrm>
          <a:prstGeom prst="rect"/>
        </p:spPr>
        <p:txBody>
          <a:bodyPr anchor="t" bIns="45720" lIns="91440" rIns="91440" rtlCol="0" tIns="45720" vert="horz">
            <a:normAutofit fontScale="85714" lnSpcReduction="1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r>
              <a:rPr dirty="0" sz="2800" lang="en-US"/>
              <a:t>The DELETE statement is used to delete existing records in a table</a:t>
            </a:r>
            <a:r>
              <a:rPr dirty="0" sz="2800" lang="en-US" smtClean="0"/>
              <a:t>.</a:t>
            </a: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solidFill>
                  <a:srgbClr val="FF0000"/>
                </a:solidFill>
              </a:rPr>
              <a:t>DELETE FROM </a:t>
            </a:r>
            <a:r>
              <a:rPr dirty="0" sz="2800" lang="en-US" err="1" smtClean="0">
                <a:solidFill>
                  <a:srgbClr val="FF0000"/>
                </a:solidFill>
              </a:rPr>
              <a:t>table_name</a:t>
            </a:r>
            <a:r>
              <a:rPr dirty="0" sz="2800" lang="en-US" smtClean="0">
                <a:solidFill>
                  <a:srgbClr val="FF0000"/>
                </a:solidFill>
              </a:rPr>
              <a:t> WHERE </a:t>
            </a:r>
            <a:r>
              <a:rPr dirty="0" sz="2800" lang="en-US">
                <a:solidFill>
                  <a:srgbClr val="FF0000"/>
                </a:solidFill>
              </a:rPr>
              <a:t>condition</a:t>
            </a:r>
            <a:r>
              <a:rPr dirty="0" sz="2800" lang="en-US" smtClean="0">
                <a:solidFill>
                  <a:srgbClr val="FF0000"/>
                </a:solidFill>
              </a:rPr>
              <a:t>;</a:t>
            </a: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solidFill>
                  <a:srgbClr val="FF0000"/>
                </a:solidFill>
              </a:rPr>
              <a:t>DELETE FROM </a:t>
            </a:r>
            <a:r>
              <a:rPr dirty="0" sz="2800" lang="en-US" smtClean="0">
                <a:solidFill>
                  <a:srgbClr val="FF0000"/>
                </a:solidFill>
              </a:rPr>
              <a:t>Customers WHERE </a:t>
            </a:r>
            <a:r>
              <a:rPr dirty="0" sz="2800" lang="en-US" err="1">
                <a:solidFill>
                  <a:srgbClr val="FF0000"/>
                </a:solidFill>
              </a:rPr>
              <a:t>CustomerName</a:t>
            </a:r>
            <a:r>
              <a:rPr dirty="0" sz="2800" lang="en-US">
                <a:solidFill>
                  <a:srgbClr val="FF0000"/>
                </a:solidFill>
              </a:rPr>
              <a:t>='</a:t>
            </a:r>
            <a:r>
              <a:rPr dirty="0" sz="2800" lang="en-US" err="1">
                <a:solidFill>
                  <a:srgbClr val="FF0000"/>
                </a:solidFill>
              </a:rPr>
              <a:t>Alfreds</a:t>
            </a:r>
            <a:r>
              <a:rPr dirty="0" sz="2800" lang="en-US">
                <a:solidFill>
                  <a:srgbClr val="FF0000"/>
                </a:solidFill>
              </a:rPr>
              <a:t> </a:t>
            </a:r>
            <a:r>
              <a:rPr dirty="0" sz="2800" lang="en-US" err="1">
                <a:solidFill>
                  <a:srgbClr val="FF0000"/>
                </a:solidFill>
              </a:rPr>
              <a:t>Futterkiste</a:t>
            </a:r>
            <a:r>
              <a:rPr dirty="0" sz="2800" lang="en-US" smtClean="0">
                <a:solidFill>
                  <a:srgbClr val="FF0000"/>
                </a:solidFill>
              </a:rPr>
              <a:t>';</a:t>
            </a: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t>It is possible to delete all rows in a table without deleting the table. This means that the table structure, attributes, and indexes will be </a:t>
            </a:r>
            <a:r>
              <a:rPr dirty="0" sz="2800" lang="en-US" smtClean="0"/>
              <a:t>intact.</a:t>
            </a:r>
            <a:endParaRPr dirty="0" sz="2800" lang="en-US" smtClean="0">
              <a:solidFill>
                <a:srgbClr val="FF0000"/>
              </a:solidFill>
            </a:endParaRP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solidFill>
                  <a:srgbClr val="FF0000"/>
                </a:solidFill>
              </a:rPr>
              <a:t>DELETE FROM </a:t>
            </a:r>
            <a:r>
              <a:rPr dirty="0" sz="2800" lang="en-US" err="1">
                <a:solidFill>
                  <a:srgbClr val="FF0000"/>
                </a:solidFill>
              </a:rPr>
              <a:t>table_name</a:t>
            </a:r>
            <a:r>
              <a:rPr dirty="0" sz="2800" lang="en-US" smtClean="0">
                <a:solidFill>
                  <a:srgbClr val="FF0000"/>
                </a:solidFill>
              </a:rPr>
              <a:t>; </a:t>
            </a:r>
            <a:r>
              <a:rPr dirty="0" sz="2800" lang="en-US">
                <a:solidFill>
                  <a:srgbClr val="FF0000"/>
                </a:solidFill>
              </a:rPr>
              <a:t>or DELETE * FROM </a:t>
            </a:r>
            <a:r>
              <a:rPr dirty="0" sz="2800" lang="en-US" err="1">
                <a:solidFill>
                  <a:srgbClr val="FF0000"/>
                </a:solidFill>
              </a:rPr>
              <a:t>table_name</a:t>
            </a:r>
            <a:r>
              <a:rPr dirty="0" sz="2800" lang="en-US">
                <a:solidFill>
                  <a:srgbClr val="FF0000"/>
                </a:solidFill>
              </a:rPr>
              <a:t>; </a:t>
            </a: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96" name="Title 1"/>
          <p:cNvSpPr>
            <a:spLocks noGrp="1"/>
          </p:cNvSpPr>
          <p:nvPr>
            <p:ph type="ctrTitle"/>
          </p:nvPr>
        </p:nvSpPr>
        <p:spPr>
          <a:xfrm>
            <a:off x="722671" y="635665"/>
            <a:ext cx="11267767" cy="898167"/>
          </a:xfrm>
        </p:spPr>
        <p:txBody>
          <a:bodyPr anchor="t">
            <a:normAutofit fontScale="90000"/>
          </a:bodyPr>
          <a:p>
            <a:r>
              <a:rPr dirty="0" lang="en-US"/>
              <a:t>SQL </a:t>
            </a:r>
            <a:r>
              <a:rPr dirty="0" lang="en-US" smtClean="0"/>
              <a:t>SELECT TOP</a:t>
            </a:r>
            <a:endParaRPr dirty="0" lang="en-US"/>
          </a:p>
        </p:txBody>
      </p:sp>
      <p:sp>
        <p:nvSpPr>
          <p:cNvPr id="1048697"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698" name="Footer Placeholder 4"/>
          <p:cNvSpPr>
            <a:spLocks noGrp="1"/>
          </p:cNvSpPr>
          <p:nvPr>
            <p:ph type="ftr" sz="quarter" idx="11"/>
          </p:nvPr>
        </p:nvSpPr>
        <p:spPr/>
        <p:txBody>
          <a:bodyPr/>
          <a:p>
            <a:r>
              <a:rPr lang="en-US" smtClean="0"/>
              <a:t>Department of Virtualization</a:t>
            </a:r>
          </a:p>
          <a:p>
            <a:endParaRPr dirty="0" lang="en-US"/>
          </a:p>
        </p:txBody>
      </p:sp>
      <p:sp>
        <p:nvSpPr>
          <p:cNvPr id="1048699" name="Slide Number Placeholder 5"/>
          <p:cNvSpPr>
            <a:spLocks noGrp="1"/>
          </p:cNvSpPr>
          <p:nvPr>
            <p:ph type="sldNum" sz="quarter" idx="12"/>
          </p:nvPr>
        </p:nvSpPr>
        <p:spPr/>
        <p:txBody>
          <a:bodyPr/>
          <a:p>
            <a:fld id="{F523A775-8896-49E6-B550-4D96B79FBE93}" type="slidenum">
              <a:rPr lang="en-US" smtClean="0"/>
              <a:t>23</a:t>
            </a:fld>
            <a:endParaRPr dirty="0" lang="en-US"/>
          </a:p>
        </p:txBody>
      </p:sp>
      <p:sp>
        <p:nvSpPr>
          <p:cNvPr id="1048700" name="Title 1"/>
          <p:cNvSpPr txBox="1"/>
          <p:nvPr/>
        </p:nvSpPr>
        <p:spPr>
          <a:xfrm>
            <a:off x="988142" y="1533832"/>
            <a:ext cx="10365658" cy="4311292"/>
          </a:xfrm>
          <a:prstGeom prst="rect"/>
        </p:spPr>
        <p:txBody>
          <a:bodyPr anchor="t" bIns="45720" lIns="91440" rIns="91440" rtlCol="0" tIns="45720" vert="horz">
            <a:normAutofit fontScale="60714" lnSpcReduction="2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endParaRPr dirty="0" sz="2800" lang="en-US" smtClean="0"/>
          </a:p>
          <a:p>
            <a:pPr algn="just" indent="-220663" marL="457200">
              <a:buFont typeface="Arial" panose="020B0604020202020204" pitchFamily="34" charset="0"/>
              <a:buChar char="•"/>
            </a:pPr>
            <a:r>
              <a:rPr dirty="0" sz="2800" lang="en-US" smtClean="0"/>
              <a:t>The </a:t>
            </a:r>
            <a:r>
              <a:rPr dirty="0" sz="2800" lang="en-US"/>
              <a:t>SELECT TOP clause is used to specify the number of records to return.</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a:t>The SELECT TOP clause is useful on large tables with thousands of records. Returning a large number of records can impact on performance</a:t>
            </a:r>
            <a:r>
              <a:rPr dirty="0" sz="2800" lang="en-US" smtClean="0"/>
              <a:t>.</a:t>
            </a: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t>Not all database systems support the SELECT TOP clause. MySQL supports the LIMIT clause to select a limited number of records, while Oracle uses ROWNUM</a:t>
            </a:r>
            <a:r>
              <a:rPr dirty="0" sz="2800" lang="en-US" smtClean="0"/>
              <a:t>.</a:t>
            </a: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solidFill>
                  <a:srgbClr val="FF0000"/>
                </a:solidFill>
              </a:rPr>
              <a:t>SELECT </a:t>
            </a:r>
            <a:r>
              <a:rPr dirty="0" sz="2800" lang="en-US" err="1" smtClean="0">
                <a:solidFill>
                  <a:srgbClr val="FF0000"/>
                </a:solidFill>
              </a:rPr>
              <a:t>column_name</a:t>
            </a:r>
            <a:r>
              <a:rPr dirty="0" sz="2800" lang="en-US" smtClean="0">
                <a:solidFill>
                  <a:srgbClr val="FF0000"/>
                </a:solidFill>
              </a:rPr>
              <a:t>(s) FROM </a:t>
            </a:r>
            <a:r>
              <a:rPr dirty="0" sz="2800" lang="en-US" err="1" smtClean="0">
                <a:solidFill>
                  <a:srgbClr val="FF0000"/>
                </a:solidFill>
              </a:rPr>
              <a:t>table_name</a:t>
            </a:r>
            <a:r>
              <a:rPr dirty="0" sz="2800" lang="en-US" smtClean="0">
                <a:solidFill>
                  <a:srgbClr val="FF0000"/>
                </a:solidFill>
              </a:rPr>
              <a:t> WHERE </a:t>
            </a:r>
            <a:r>
              <a:rPr dirty="0" sz="2800" lang="en-US">
                <a:solidFill>
                  <a:srgbClr val="FF0000"/>
                </a:solidFill>
              </a:rPr>
              <a:t>ROWNUM &lt;= number; </a:t>
            </a:r>
            <a:endParaRPr dirty="0" sz="2800" lang="en-US" smtClean="0">
              <a:solidFill>
                <a:srgbClr val="FF0000"/>
              </a:solidFill>
            </a:endParaRP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solidFill>
                  <a:srgbClr val="FF0000"/>
                </a:solidFill>
              </a:rPr>
              <a:t>SELECT * FROM </a:t>
            </a:r>
            <a:r>
              <a:rPr dirty="0" sz="2800" lang="en-US" smtClean="0">
                <a:solidFill>
                  <a:srgbClr val="FF0000"/>
                </a:solidFill>
              </a:rPr>
              <a:t>Customers WHERE </a:t>
            </a:r>
            <a:r>
              <a:rPr dirty="0" sz="2800" lang="en-US">
                <a:solidFill>
                  <a:srgbClr val="FF0000"/>
                </a:solidFill>
              </a:rPr>
              <a:t>ROWNUM &lt;= 3</a:t>
            </a:r>
            <a:r>
              <a:rPr dirty="0" sz="2800" lang="en-US" smtClean="0">
                <a:solidFill>
                  <a:srgbClr val="FF0000"/>
                </a:solidFill>
              </a:rPr>
              <a:t>;</a:t>
            </a:r>
          </a:p>
          <a:p>
            <a:pPr algn="just" indent="-220663" marL="457200">
              <a:buFont typeface="Arial" panose="020B0604020202020204" pitchFamily="34" charset="0"/>
              <a:buChar char="•"/>
            </a:pPr>
            <a:endParaRPr dirty="0" sz="2800" lang="en-US" smtClean="0">
              <a:solidFill>
                <a:srgbClr val="FF0000"/>
              </a:solidFill>
            </a:endParaRPr>
          </a:p>
          <a:p>
            <a:pPr algn="just" indent="-220663" marL="457200">
              <a:buFont typeface="Arial" panose="020B0604020202020204" pitchFamily="34" charset="0"/>
              <a:buChar char="•"/>
            </a:pPr>
            <a:r>
              <a:rPr dirty="0" sz="2800" lang="en-US">
                <a:solidFill>
                  <a:srgbClr val="FF0000"/>
                </a:solidFill>
              </a:rPr>
              <a:t>SELECT * FROM </a:t>
            </a:r>
            <a:r>
              <a:rPr dirty="0" sz="2800" lang="en-US" smtClean="0">
                <a:solidFill>
                  <a:srgbClr val="FF0000"/>
                </a:solidFill>
              </a:rPr>
              <a:t>Customers WHERE </a:t>
            </a:r>
            <a:r>
              <a:rPr dirty="0" sz="2800" lang="en-US">
                <a:solidFill>
                  <a:srgbClr val="FF0000"/>
                </a:solidFill>
              </a:rPr>
              <a:t>Country='Germany' AND ROWNUM &lt;= 3;</a:t>
            </a:r>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701" name="Title 1"/>
          <p:cNvSpPr>
            <a:spLocks noGrp="1"/>
          </p:cNvSpPr>
          <p:nvPr>
            <p:ph type="ctrTitle"/>
          </p:nvPr>
        </p:nvSpPr>
        <p:spPr>
          <a:xfrm>
            <a:off x="722671" y="635665"/>
            <a:ext cx="11267767" cy="898167"/>
          </a:xfrm>
        </p:spPr>
        <p:txBody>
          <a:bodyPr anchor="t">
            <a:normAutofit fontScale="90000"/>
          </a:bodyPr>
          <a:p>
            <a:r>
              <a:rPr dirty="0" lang="en-US"/>
              <a:t>SQL MIN() and MAX() Functions</a:t>
            </a:r>
          </a:p>
        </p:txBody>
      </p:sp>
      <p:sp>
        <p:nvSpPr>
          <p:cNvPr id="1048702"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703" name="Footer Placeholder 4"/>
          <p:cNvSpPr>
            <a:spLocks noGrp="1"/>
          </p:cNvSpPr>
          <p:nvPr>
            <p:ph type="ftr" sz="quarter" idx="11"/>
          </p:nvPr>
        </p:nvSpPr>
        <p:spPr/>
        <p:txBody>
          <a:bodyPr/>
          <a:p>
            <a:r>
              <a:rPr lang="en-US" smtClean="0"/>
              <a:t>Department of Virtualization</a:t>
            </a:r>
          </a:p>
          <a:p>
            <a:endParaRPr dirty="0" lang="en-US"/>
          </a:p>
        </p:txBody>
      </p:sp>
      <p:sp>
        <p:nvSpPr>
          <p:cNvPr id="1048704" name="Slide Number Placeholder 5"/>
          <p:cNvSpPr>
            <a:spLocks noGrp="1"/>
          </p:cNvSpPr>
          <p:nvPr>
            <p:ph type="sldNum" sz="quarter" idx="12"/>
          </p:nvPr>
        </p:nvSpPr>
        <p:spPr/>
        <p:txBody>
          <a:bodyPr/>
          <a:p>
            <a:fld id="{F523A775-8896-49E6-B550-4D96B79FBE93}" type="slidenum">
              <a:rPr lang="en-US" smtClean="0"/>
              <a:t>24</a:t>
            </a:fld>
            <a:endParaRPr dirty="0" lang="en-US"/>
          </a:p>
        </p:txBody>
      </p:sp>
      <p:sp>
        <p:nvSpPr>
          <p:cNvPr id="1048705" name="Title 1"/>
          <p:cNvSpPr txBox="1"/>
          <p:nvPr/>
        </p:nvSpPr>
        <p:spPr>
          <a:xfrm>
            <a:off x="988142" y="1533832"/>
            <a:ext cx="10365658" cy="4311292"/>
          </a:xfrm>
          <a:prstGeom prst="rect"/>
        </p:spPr>
        <p:txBody>
          <a:bodyPr anchor="t" bIns="45720" lIns="91440" rIns="91440" rtlCol="0" tIns="45720" vert="horz">
            <a:normAutofit fontScale="89286" lnSpcReduction="1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r>
              <a:rPr dirty="0" sz="2800" lang="en-US"/>
              <a:t>The MIN() function returns the smallest value of the selected column.</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a:t>The MAX() function returns the largest value of the selected column</a:t>
            </a:r>
            <a:r>
              <a:rPr dirty="0" sz="2800" lang="en-US" smtClean="0"/>
              <a:t>.</a:t>
            </a: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solidFill>
                  <a:srgbClr val="FF0000"/>
                </a:solidFill>
              </a:rPr>
              <a:t>SELECT </a:t>
            </a:r>
            <a:r>
              <a:rPr dirty="0" sz="2800" lang="en-US" smtClean="0">
                <a:solidFill>
                  <a:srgbClr val="FF0000"/>
                </a:solidFill>
              </a:rPr>
              <a:t>MIN(</a:t>
            </a:r>
            <a:r>
              <a:rPr dirty="0" sz="2800" lang="en-US" err="1" smtClean="0">
                <a:solidFill>
                  <a:srgbClr val="FF0000"/>
                </a:solidFill>
              </a:rPr>
              <a:t>column_name</a:t>
            </a:r>
            <a:r>
              <a:rPr dirty="0" sz="2800" lang="en-US" smtClean="0">
                <a:solidFill>
                  <a:srgbClr val="FF0000"/>
                </a:solidFill>
              </a:rPr>
              <a:t>) FROM </a:t>
            </a:r>
            <a:r>
              <a:rPr dirty="0" sz="2800" lang="en-US" err="1" smtClean="0">
                <a:solidFill>
                  <a:srgbClr val="FF0000"/>
                </a:solidFill>
              </a:rPr>
              <a:t>table_name</a:t>
            </a:r>
            <a:r>
              <a:rPr dirty="0" sz="2800" lang="en-US" smtClean="0">
                <a:solidFill>
                  <a:srgbClr val="FF0000"/>
                </a:solidFill>
              </a:rPr>
              <a:t> WHERE </a:t>
            </a:r>
            <a:r>
              <a:rPr dirty="0" sz="2800" lang="en-US">
                <a:solidFill>
                  <a:srgbClr val="FF0000"/>
                </a:solidFill>
              </a:rPr>
              <a:t>condition</a:t>
            </a:r>
            <a:r>
              <a:rPr dirty="0" sz="2800" lang="en-US" smtClean="0">
                <a:solidFill>
                  <a:srgbClr val="FF0000"/>
                </a:solidFill>
              </a:rPr>
              <a:t>;</a:t>
            </a:r>
          </a:p>
          <a:p>
            <a:pPr algn="just" indent="-220663" marL="457200">
              <a:buFont typeface="Arial" panose="020B0604020202020204" pitchFamily="34" charset="0"/>
              <a:buChar char="•"/>
            </a:pPr>
            <a:r>
              <a:rPr dirty="0" sz="2800" lang="en-US">
                <a:solidFill>
                  <a:srgbClr val="FF0000"/>
                </a:solidFill>
              </a:rPr>
              <a:t>SELECT MIN(Price) AS </a:t>
            </a:r>
            <a:r>
              <a:rPr dirty="0" sz="2800" lang="en-US" err="1" smtClean="0">
                <a:solidFill>
                  <a:srgbClr val="FF0000"/>
                </a:solidFill>
              </a:rPr>
              <a:t>SmallestPrice</a:t>
            </a:r>
            <a:r>
              <a:rPr dirty="0" sz="2800" lang="en-US" smtClean="0">
                <a:solidFill>
                  <a:srgbClr val="FF0000"/>
                </a:solidFill>
              </a:rPr>
              <a:t> FROM </a:t>
            </a:r>
            <a:r>
              <a:rPr dirty="0" sz="2800" lang="en-US">
                <a:solidFill>
                  <a:srgbClr val="FF0000"/>
                </a:solidFill>
              </a:rPr>
              <a:t>Products;</a:t>
            </a:r>
            <a:endParaRPr dirty="0" sz="2800" lang="en-US" smtClean="0">
              <a:solidFill>
                <a:srgbClr val="FF0000"/>
              </a:solidFill>
            </a:endParaRP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solidFill>
                  <a:srgbClr val="FF0000"/>
                </a:solidFill>
              </a:rPr>
              <a:t>SELECT </a:t>
            </a:r>
            <a:r>
              <a:rPr dirty="0" sz="2800" lang="en-US" smtClean="0">
                <a:solidFill>
                  <a:srgbClr val="FF0000"/>
                </a:solidFill>
              </a:rPr>
              <a:t>MAX(</a:t>
            </a:r>
            <a:r>
              <a:rPr dirty="0" sz="2800" lang="en-US" err="1" smtClean="0">
                <a:solidFill>
                  <a:srgbClr val="FF0000"/>
                </a:solidFill>
              </a:rPr>
              <a:t>column_name</a:t>
            </a:r>
            <a:r>
              <a:rPr dirty="0" sz="2800" lang="en-US" smtClean="0">
                <a:solidFill>
                  <a:srgbClr val="FF0000"/>
                </a:solidFill>
              </a:rPr>
              <a:t>) FROM </a:t>
            </a:r>
            <a:r>
              <a:rPr dirty="0" sz="2800" lang="en-US" err="1" smtClean="0">
                <a:solidFill>
                  <a:srgbClr val="FF0000"/>
                </a:solidFill>
              </a:rPr>
              <a:t>table_name</a:t>
            </a:r>
            <a:r>
              <a:rPr dirty="0" sz="2800" lang="en-US" smtClean="0">
                <a:solidFill>
                  <a:srgbClr val="FF0000"/>
                </a:solidFill>
              </a:rPr>
              <a:t> WHERE </a:t>
            </a:r>
            <a:r>
              <a:rPr dirty="0" sz="2800" lang="en-US">
                <a:solidFill>
                  <a:srgbClr val="FF0000"/>
                </a:solidFill>
              </a:rPr>
              <a:t>condition; </a:t>
            </a:r>
            <a:endParaRPr dirty="0" sz="2800" lang="en-US" smtClean="0">
              <a:solidFill>
                <a:srgbClr val="FF0000"/>
              </a:solidFill>
            </a:endParaRPr>
          </a:p>
          <a:p>
            <a:pPr algn="just" indent="-220663" marL="457200">
              <a:buFont typeface="Arial" panose="020B0604020202020204" pitchFamily="34" charset="0"/>
              <a:buChar char="•"/>
            </a:pPr>
            <a:r>
              <a:rPr dirty="0" sz="2800" lang="en-US">
                <a:solidFill>
                  <a:srgbClr val="FF0000"/>
                </a:solidFill>
              </a:rPr>
              <a:t>SELECT MAX(Price) AS </a:t>
            </a:r>
            <a:r>
              <a:rPr dirty="0" sz="2800" lang="en-US" err="1" smtClean="0">
                <a:solidFill>
                  <a:srgbClr val="FF0000"/>
                </a:solidFill>
              </a:rPr>
              <a:t>LargestPrice</a:t>
            </a:r>
            <a:r>
              <a:rPr dirty="0" sz="2800" lang="en-US" smtClean="0">
                <a:solidFill>
                  <a:srgbClr val="FF0000"/>
                </a:solidFill>
              </a:rPr>
              <a:t> FROM </a:t>
            </a:r>
            <a:r>
              <a:rPr dirty="0" sz="2800" lang="en-US">
                <a:solidFill>
                  <a:srgbClr val="FF0000"/>
                </a:solidFill>
              </a:rPr>
              <a:t>Products; </a:t>
            </a:r>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706" name="Title 1"/>
          <p:cNvSpPr>
            <a:spLocks noGrp="1"/>
          </p:cNvSpPr>
          <p:nvPr>
            <p:ph type="ctrTitle"/>
          </p:nvPr>
        </p:nvSpPr>
        <p:spPr>
          <a:xfrm>
            <a:off x="103239" y="635665"/>
            <a:ext cx="12088761" cy="898167"/>
          </a:xfrm>
        </p:spPr>
        <p:txBody>
          <a:bodyPr anchor="t">
            <a:noAutofit/>
          </a:bodyPr>
          <a:p>
            <a:r>
              <a:rPr dirty="0" sz="4400" lang="en-US"/>
              <a:t>SQL COUNT(), AVG() and SUM() Functions</a:t>
            </a:r>
          </a:p>
        </p:txBody>
      </p:sp>
      <p:sp>
        <p:nvSpPr>
          <p:cNvPr id="1048707"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708" name="Footer Placeholder 4"/>
          <p:cNvSpPr>
            <a:spLocks noGrp="1"/>
          </p:cNvSpPr>
          <p:nvPr>
            <p:ph type="ftr" sz="quarter" idx="11"/>
          </p:nvPr>
        </p:nvSpPr>
        <p:spPr/>
        <p:txBody>
          <a:bodyPr/>
          <a:p>
            <a:r>
              <a:rPr lang="en-US" smtClean="0"/>
              <a:t>Department of Virtualization</a:t>
            </a:r>
          </a:p>
          <a:p>
            <a:endParaRPr dirty="0" lang="en-US"/>
          </a:p>
        </p:txBody>
      </p:sp>
      <p:sp>
        <p:nvSpPr>
          <p:cNvPr id="1048709" name="Slide Number Placeholder 5"/>
          <p:cNvSpPr>
            <a:spLocks noGrp="1"/>
          </p:cNvSpPr>
          <p:nvPr>
            <p:ph type="sldNum" sz="quarter" idx="12"/>
          </p:nvPr>
        </p:nvSpPr>
        <p:spPr/>
        <p:txBody>
          <a:bodyPr/>
          <a:p>
            <a:fld id="{F523A775-8896-49E6-B550-4D96B79FBE93}" type="slidenum">
              <a:rPr lang="en-US" smtClean="0"/>
              <a:t>25</a:t>
            </a:fld>
            <a:endParaRPr dirty="0" lang="en-US"/>
          </a:p>
        </p:txBody>
      </p:sp>
      <p:sp>
        <p:nvSpPr>
          <p:cNvPr id="1048710" name="Title 1"/>
          <p:cNvSpPr txBox="1"/>
          <p:nvPr/>
        </p:nvSpPr>
        <p:spPr>
          <a:xfrm>
            <a:off x="988142" y="1533832"/>
            <a:ext cx="10365658" cy="4311292"/>
          </a:xfrm>
          <a:prstGeom prst="rect"/>
        </p:spPr>
        <p:txBody>
          <a:bodyPr anchor="t" bIns="45720" lIns="91440" rIns="91440" rtlCol="0" tIns="45720" vert="horz">
            <a:normAutofit fontScale="60714" lnSpcReduction="1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r>
              <a:rPr dirty="0" sz="2800" lang="en-US"/>
              <a:t>The COUNT() function returns the number of rows that matches a specified criteria.</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a:t>The AVG() function returns the average value of a numeric column.</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a:t>The SUM() function returns the total sum of a numeric </a:t>
            </a:r>
            <a:r>
              <a:rPr dirty="0" sz="2800" lang="en-US" smtClean="0"/>
              <a:t>column.</a:t>
            </a: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solidFill>
                  <a:srgbClr val="FF0000"/>
                </a:solidFill>
              </a:rPr>
              <a:t>SELECT </a:t>
            </a:r>
            <a:r>
              <a:rPr dirty="0" sz="2800" lang="en-US" smtClean="0">
                <a:solidFill>
                  <a:srgbClr val="FF0000"/>
                </a:solidFill>
              </a:rPr>
              <a:t>COUNT(</a:t>
            </a:r>
            <a:r>
              <a:rPr dirty="0" sz="2800" lang="en-US" err="1" smtClean="0">
                <a:solidFill>
                  <a:srgbClr val="FF0000"/>
                </a:solidFill>
              </a:rPr>
              <a:t>column_name</a:t>
            </a:r>
            <a:r>
              <a:rPr dirty="0" sz="2800" lang="en-US" smtClean="0">
                <a:solidFill>
                  <a:srgbClr val="FF0000"/>
                </a:solidFill>
              </a:rPr>
              <a:t>) FROM </a:t>
            </a:r>
            <a:r>
              <a:rPr dirty="0" sz="2800" lang="en-US" err="1" smtClean="0">
                <a:solidFill>
                  <a:srgbClr val="FF0000"/>
                </a:solidFill>
              </a:rPr>
              <a:t>table_name</a:t>
            </a:r>
            <a:r>
              <a:rPr dirty="0" sz="2800" lang="en-US" smtClean="0">
                <a:solidFill>
                  <a:srgbClr val="FF0000"/>
                </a:solidFill>
              </a:rPr>
              <a:t> WHERE </a:t>
            </a:r>
            <a:r>
              <a:rPr dirty="0" sz="2800" lang="en-US">
                <a:solidFill>
                  <a:srgbClr val="FF0000"/>
                </a:solidFill>
              </a:rPr>
              <a:t>condition</a:t>
            </a:r>
            <a:r>
              <a:rPr dirty="0" sz="2800" lang="en-US" smtClean="0">
                <a:solidFill>
                  <a:srgbClr val="FF0000"/>
                </a:solidFill>
              </a:rPr>
              <a:t>;</a:t>
            </a:r>
          </a:p>
          <a:p>
            <a:pPr algn="just" indent="-220663" marL="457200">
              <a:buFont typeface="Arial" panose="020B0604020202020204" pitchFamily="34" charset="0"/>
              <a:buChar char="•"/>
            </a:pPr>
            <a:r>
              <a:rPr dirty="0" sz="2800" lang="en-US">
                <a:solidFill>
                  <a:srgbClr val="FF0000"/>
                </a:solidFill>
              </a:rPr>
              <a:t>SELECT </a:t>
            </a:r>
            <a:r>
              <a:rPr dirty="0" sz="2800" lang="en-US" smtClean="0">
                <a:solidFill>
                  <a:srgbClr val="FF0000"/>
                </a:solidFill>
              </a:rPr>
              <a:t>COUNT(</a:t>
            </a:r>
            <a:r>
              <a:rPr dirty="0" sz="2800" lang="en-US" err="1" smtClean="0">
                <a:solidFill>
                  <a:srgbClr val="FF0000"/>
                </a:solidFill>
              </a:rPr>
              <a:t>ProductID</a:t>
            </a:r>
            <a:r>
              <a:rPr dirty="0" sz="2800" lang="en-US" smtClean="0">
                <a:solidFill>
                  <a:srgbClr val="FF0000"/>
                </a:solidFill>
              </a:rPr>
              <a:t>) FROM </a:t>
            </a:r>
            <a:r>
              <a:rPr dirty="0" sz="2800" lang="en-US">
                <a:solidFill>
                  <a:srgbClr val="FF0000"/>
                </a:solidFill>
              </a:rPr>
              <a:t>Products; </a:t>
            </a:r>
            <a:endParaRPr dirty="0" sz="2800" lang="en-US" smtClean="0">
              <a:solidFill>
                <a:srgbClr val="FF0000"/>
              </a:solidFill>
            </a:endParaRPr>
          </a:p>
          <a:p>
            <a:pPr algn="just" indent="-220663" marL="457200">
              <a:buFont typeface="Arial" panose="020B0604020202020204" pitchFamily="34" charset="0"/>
              <a:buChar char="•"/>
            </a:pPr>
            <a:endParaRPr dirty="0" sz="2800" lang="en-US" smtClean="0">
              <a:solidFill>
                <a:srgbClr val="FF0000"/>
              </a:solidFill>
            </a:endParaRPr>
          </a:p>
          <a:p>
            <a:pPr algn="just" indent="-220663" marL="457200">
              <a:buFont typeface="Arial" panose="020B0604020202020204" pitchFamily="34" charset="0"/>
              <a:buChar char="•"/>
            </a:pPr>
            <a:r>
              <a:rPr dirty="0" sz="2800" lang="en-US">
                <a:solidFill>
                  <a:srgbClr val="FF0000"/>
                </a:solidFill>
              </a:rPr>
              <a:t>SELECT </a:t>
            </a:r>
            <a:r>
              <a:rPr dirty="0" sz="2800" lang="en-US" smtClean="0">
                <a:solidFill>
                  <a:srgbClr val="FF0000"/>
                </a:solidFill>
              </a:rPr>
              <a:t>AVG(</a:t>
            </a:r>
            <a:r>
              <a:rPr dirty="0" sz="2800" lang="en-US" err="1" smtClean="0">
                <a:solidFill>
                  <a:srgbClr val="FF0000"/>
                </a:solidFill>
              </a:rPr>
              <a:t>column_name</a:t>
            </a:r>
            <a:r>
              <a:rPr dirty="0" sz="2800" lang="en-US" smtClean="0">
                <a:solidFill>
                  <a:srgbClr val="FF0000"/>
                </a:solidFill>
              </a:rPr>
              <a:t>)FROM </a:t>
            </a:r>
            <a:r>
              <a:rPr dirty="0" sz="2800" lang="en-US" err="1" smtClean="0">
                <a:solidFill>
                  <a:srgbClr val="FF0000"/>
                </a:solidFill>
              </a:rPr>
              <a:t>table_name</a:t>
            </a:r>
            <a:r>
              <a:rPr dirty="0" sz="2800" lang="en-US" smtClean="0">
                <a:solidFill>
                  <a:srgbClr val="FF0000"/>
                </a:solidFill>
              </a:rPr>
              <a:t> WHERE </a:t>
            </a:r>
            <a:r>
              <a:rPr dirty="0" sz="2800" lang="en-US">
                <a:solidFill>
                  <a:srgbClr val="FF0000"/>
                </a:solidFill>
              </a:rPr>
              <a:t>condition</a:t>
            </a:r>
            <a:r>
              <a:rPr dirty="0" sz="2800" lang="en-US" smtClean="0">
                <a:solidFill>
                  <a:srgbClr val="FF0000"/>
                </a:solidFill>
              </a:rPr>
              <a:t>;</a:t>
            </a:r>
          </a:p>
          <a:p>
            <a:pPr algn="just" indent="-220663" marL="457200">
              <a:buFont typeface="Arial" panose="020B0604020202020204" pitchFamily="34" charset="0"/>
              <a:buChar char="•"/>
            </a:pPr>
            <a:r>
              <a:rPr dirty="0" sz="2800" lang="en-US">
                <a:solidFill>
                  <a:srgbClr val="FF0000"/>
                </a:solidFill>
              </a:rPr>
              <a:t>SELECT </a:t>
            </a:r>
            <a:r>
              <a:rPr dirty="0" sz="2800" lang="en-US" smtClean="0">
                <a:solidFill>
                  <a:srgbClr val="FF0000"/>
                </a:solidFill>
              </a:rPr>
              <a:t>AVG(Price) FROM </a:t>
            </a:r>
            <a:r>
              <a:rPr dirty="0" sz="2800" lang="en-US">
                <a:solidFill>
                  <a:srgbClr val="FF0000"/>
                </a:solidFill>
              </a:rPr>
              <a:t>Products</a:t>
            </a:r>
            <a:r>
              <a:rPr dirty="0" sz="2800" lang="en-US" smtClean="0">
                <a:solidFill>
                  <a:srgbClr val="FF0000"/>
                </a:solidFill>
              </a:rPr>
              <a:t>;</a:t>
            </a:r>
          </a:p>
          <a:p>
            <a:pPr algn="just" indent="-220663" marL="457200">
              <a:buFont typeface="Arial" panose="020B0604020202020204" pitchFamily="34" charset="0"/>
              <a:buChar char="•"/>
            </a:pPr>
            <a:endParaRPr dirty="0" sz="2800" lang="en-US" smtClean="0">
              <a:solidFill>
                <a:srgbClr val="FF0000"/>
              </a:solidFill>
            </a:endParaRPr>
          </a:p>
          <a:p>
            <a:pPr algn="just" indent="-220663" marL="457200">
              <a:buFont typeface="Arial" panose="020B0604020202020204" pitchFamily="34" charset="0"/>
              <a:buChar char="•"/>
            </a:pPr>
            <a:r>
              <a:rPr dirty="0" sz="2800" lang="en-US">
                <a:solidFill>
                  <a:srgbClr val="FF0000"/>
                </a:solidFill>
              </a:rPr>
              <a:t>SELECT </a:t>
            </a:r>
            <a:r>
              <a:rPr dirty="0" sz="2800" lang="en-US" smtClean="0">
                <a:solidFill>
                  <a:srgbClr val="FF0000"/>
                </a:solidFill>
              </a:rPr>
              <a:t>SUM(</a:t>
            </a:r>
            <a:r>
              <a:rPr dirty="0" sz="2800" lang="en-US" err="1" smtClean="0">
                <a:solidFill>
                  <a:srgbClr val="FF0000"/>
                </a:solidFill>
              </a:rPr>
              <a:t>column_name</a:t>
            </a:r>
            <a:r>
              <a:rPr dirty="0" sz="2800" lang="en-US" smtClean="0">
                <a:solidFill>
                  <a:srgbClr val="FF0000"/>
                </a:solidFill>
              </a:rPr>
              <a:t>)FROM </a:t>
            </a:r>
            <a:r>
              <a:rPr dirty="0" sz="2800" lang="en-US" err="1" smtClean="0">
                <a:solidFill>
                  <a:srgbClr val="FF0000"/>
                </a:solidFill>
              </a:rPr>
              <a:t>table_name</a:t>
            </a:r>
            <a:r>
              <a:rPr dirty="0" sz="2800" lang="en-US" smtClean="0">
                <a:solidFill>
                  <a:srgbClr val="FF0000"/>
                </a:solidFill>
              </a:rPr>
              <a:t> WHERE </a:t>
            </a:r>
            <a:r>
              <a:rPr dirty="0" sz="2800" lang="en-US">
                <a:solidFill>
                  <a:srgbClr val="FF0000"/>
                </a:solidFill>
              </a:rPr>
              <a:t>condition</a:t>
            </a:r>
            <a:r>
              <a:rPr dirty="0" sz="2800" lang="en-US" smtClean="0">
                <a:solidFill>
                  <a:srgbClr val="FF0000"/>
                </a:solidFill>
              </a:rPr>
              <a:t>;</a:t>
            </a:r>
          </a:p>
          <a:p>
            <a:pPr algn="just" indent="-220663" marL="457200">
              <a:buFont typeface="Arial" panose="020B0604020202020204" pitchFamily="34" charset="0"/>
              <a:buChar char="•"/>
            </a:pPr>
            <a:r>
              <a:rPr dirty="0" sz="2800" lang="en-US">
                <a:solidFill>
                  <a:srgbClr val="FF0000"/>
                </a:solidFill>
              </a:rPr>
              <a:t>SELECT </a:t>
            </a:r>
            <a:r>
              <a:rPr dirty="0" sz="2800" lang="en-US" smtClean="0">
                <a:solidFill>
                  <a:srgbClr val="FF0000"/>
                </a:solidFill>
              </a:rPr>
              <a:t>SUM(Quantity) FROM </a:t>
            </a:r>
            <a:r>
              <a:rPr dirty="0" sz="2800" lang="en-US" err="1">
                <a:solidFill>
                  <a:srgbClr val="FF0000"/>
                </a:solidFill>
              </a:rPr>
              <a:t>OrderDetails</a:t>
            </a:r>
            <a:r>
              <a:rPr dirty="0" sz="2800" lang="en-US">
                <a:solidFill>
                  <a:srgbClr val="FF0000"/>
                </a:solidFill>
              </a:rPr>
              <a:t>; </a:t>
            </a:r>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711" name="Title 1"/>
          <p:cNvSpPr>
            <a:spLocks noGrp="1"/>
          </p:cNvSpPr>
          <p:nvPr>
            <p:ph type="ctrTitle"/>
          </p:nvPr>
        </p:nvSpPr>
        <p:spPr>
          <a:xfrm>
            <a:off x="103239" y="635665"/>
            <a:ext cx="12088761" cy="898167"/>
          </a:xfrm>
        </p:spPr>
        <p:txBody>
          <a:bodyPr anchor="t">
            <a:noAutofit/>
          </a:bodyPr>
          <a:p>
            <a:r>
              <a:rPr dirty="0" sz="5400" lang="en-US"/>
              <a:t>SQL </a:t>
            </a:r>
            <a:r>
              <a:rPr dirty="0" sz="5400" lang="en-US" smtClean="0"/>
              <a:t>Like</a:t>
            </a:r>
            <a:endParaRPr dirty="0" sz="5400" lang="en-US"/>
          </a:p>
        </p:txBody>
      </p:sp>
      <p:sp>
        <p:nvSpPr>
          <p:cNvPr id="1048712"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713" name="Footer Placeholder 4"/>
          <p:cNvSpPr>
            <a:spLocks noGrp="1"/>
          </p:cNvSpPr>
          <p:nvPr>
            <p:ph type="ftr" sz="quarter" idx="11"/>
          </p:nvPr>
        </p:nvSpPr>
        <p:spPr/>
        <p:txBody>
          <a:bodyPr/>
          <a:p>
            <a:r>
              <a:rPr lang="en-US" smtClean="0"/>
              <a:t>Department of Virtualization</a:t>
            </a:r>
          </a:p>
          <a:p>
            <a:endParaRPr dirty="0" lang="en-US"/>
          </a:p>
        </p:txBody>
      </p:sp>
      <p:sp>
        <p:nvSpPr>
          <p:cNvPr id="1048714" name="Slide Number Placeholder 5"/>
          <p:cNvSpPr>
            <a:spLocks noGrp="1"/>
          </p:cNvSpPr>
          <p:nvPr>
            <p:ph type="sldNum" sz="quarter" idx="12"/>
          </p:nvPr>
        </p:nvSpPr>
        <p:spPr/>
        <p:txBody>
          <a:bodyPr/>
          <a:p>
            <a:fld id="{F523A775-8896-49E6-B550-4D96B79FBE93}" type="slidenum">
              <a:rPr lang="en-US" smtClean="0"/>
              <a:t>26</a:t>
            </a:fld>
            <a:endParaRPr dirty="0" lang="en-US"/>
          </a:p>
        </p:txBody>
      </p:sp>
      <p:sp>
        <p:nvSpPr>
          <p:cNvPr id="1048715" name="Title 1"/>
          <p:cNvSpPr txBox="1"/>
          <p:nvPr/>
        </p:nvSpPr>
        <p:spPr>
          <a:xfrm>
            <a:off x="988142" y="1533832"/>
            <a:ext cx="10365658" cy="4311292"/>
          </a:xfrm>
          <a:prstGeom prst="rect"/>
        </p:spPr>
        <p:txBody>
          <a:bodyPr anchor="t" bIns="45720" lIns="91440" rIns="91440" rtlCol="0" tIns="45720" vert="horz">
            <a:normAutofit fontScale="78571" lnSpcReduction="2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r>
              <a:rPr dirty="0" sz="2800" lang="en-US"/>
              <a:t>The LIKE operator is used in a WHERE clause to search for a specified pattern in a column</a:t>
            </a:r>
            <a:r>
              <a:rPr dirty="0" sz="2800" lang="en-US" smtClean="0"/>
              <a:t>.</a:t>
            </a: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solidFill>
                  <a:srgbClr val="FF0000"/>
                </a:solidFill>
              </a:rPr>
              <a:t>SELECT column1, column2, </a:t>
            </a:r>
            <a:r>
              <a:rPr dirty="0" sz="2800" lang="en-US" smtClean="0">
                <a:solidFill>
                  <a:srgbClr val="FF0000"/>
                </a:solidFill>
              </a:rPr>
              <a:t>...FROM </a:t>
            </a:r>
            <a:r>
              <a:rPr dirty="0" sz="2800" lang="en-US" err="1" smtClean="0">
                <a:solidFill>
                  <a:srgbClr val="FF0000"/>
                </a:solidFill>
              </a:rPr>
              <a:t>table_name</a:t>
            </a:r>
            <a:r>
              <a:rPr dirty="0" sz="2800" lang="en-US" smtClean="0">
                <a:solidFill>
                  <a:srgbClr val="FF0000"/>
                </a:solidFill>
              </a:rPr>
              <a:t> WHERE </a:t>
            </a:r>
            <a:r>
              <a:rPr dirty="0" sz="2800" lang="en-US" err="1" smtClean="0">
                <a:solidFill>
                  <a:srgbClr val="FF0000"/>
                </a:solidFill>
              </a:rPr>
              <a:t>columnJ</a:t>
            </a:r>
            <a:r>
              <a:rPr dirty="0" sz="2800" lang="en-US" smtClean="0">
                <a:solidFill>
                  <a:srgbClr val="FF0000"/>
                </a:solidFill>
              </a:rPr>
              <a:t> </a:t>
            </a:r>
            <a:r>
              <a:rPr dirty="0" sz="2800" lang="en-US">
                <a:solidFill>
                  <a:srgbClr val="FF0000"/>
                </a:solidFill>
              </a:rPr>
              <a:t>LIKE pattern; </a:t>
            </a:r>
            <a:endParaRPr dirty="0" sz="2800" lang="en-US" smtClean="0">
              <a:solidFill>
                <a:srgbClr val="FF0000"/>
              </a:solidFill>
            </a:endParaRP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t>A wildcard character is used to substitute any other character(s) in a string</a:t>
            </a:r>
            <a:r>
              <a:rPr dirty="0" sz="2800" lang="en-US" smtClean="0"/>
              <a:t>.</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a:t>There are two wildcards used in conjunction with the LIKE operator:</a:t>
            </a:r>
          </a:p>
          <a:p>
            <a:pPr algn="just" indent="-220663" marL="457200">
              <a:buFont typeface="Arial" panose="020B0604020202020204" pitchFamily="34" charset="0"/>
              <a:buChar char="•"/>
            </a:pPr>
            <a:endParaRPr dirty="0" sz="2800" lang="en-US"/>
          </a:p>
          <a:p>
            <a:pPr algn="just" indent="-220663" marL="1371600">
              <a:buFont typeface="Arial" panose="020B0604020202020204" pitchFamily="34" charset="0"/>
              <a:buChar char="•"/>
            </a:pPr>
            <a:r>
              <a:rPr dirty="0" sz="2800" lang="en-US"/>
              <a:t>% - The percent sign represents zero, one, or multiple characters</a:t>
            </a:r>
          </a:p>
          <a:p>
            <a:pPr algn="just" indent="-220663" marL="1371600">
              <a:buFont typeface="Arial" panose="020B0604020202020204" pitchFamily="34" charset="0"/>
              <a:buChar char="•"/>
            </a:pPr>
            <a:r>
              <a:rPr dirty="0" sz="2800" lang="en-US"/>
              <a:t>_ - The underscore represents a single character</a:t>
            </a:r>
          </a:p>
          <a:p>
            <a:pPr algn="just" indent="-220663" marL="457200">
              <a:buFont typeface="Arial" panose="020B0604020202020204" pitchFamily="34" charset="0"/>
              <a:buChar char="•"/>
            </a:pPr>
            <a:endParaRPr dirty="0" sz="2800" lang="en-US"/>
          </a:p>
          <a:p>
            <a:pPr algn="just" marL="236537"/>
            <a:endParaRPr dirty="0" sz="2800" lang="en-US">
              <a:solidFill>
                <a:srgbClr val="FF0000"/>
              </a:solidFill>
            </a:endParaRPr>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716" name="Title 1"/>
          <p:cNvSpPr>
            <a:spLocks noGrp="1"/>
          </p:cNvSpPr>
          <p:nvPr>
            <p:ph type="ctrTitle"/>
          </p:nvPr>
        </p:nvSpPr>
        <p:spPr>
          <a:xfrm>
            <a:off x="103239" y="635665"/>
            <a:ext cx="12088761" cy="898167"/>
          </a:xfrm>
        </p:spPr>
        <p:txBody>
          <a:bodyPr anchor="t">
            <a:noAutofit/>
          </a:bodyPr>
          <a:p>
            <a:r>
              <a:rPr dirty="0" sz="5400" lang="en-US"/>
              <a:t>SQL </a:t>
            </a:r>
            <a:r>
              <a:rPr dirty="0" sz="5400" lang="en-US" smtClean="0"/>
              <a:t>LIKE</a:t>
            </a:r>
            <a:endParaRPr dirty="0" sz="5400" lang="en-US"/>
          </a:p>
        </p:txBody>
      </p:sp>
      <p:sp>
        <p:nvSpPr>
          <p:cNvPr id="1048717"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718" name="Footer Placeholder 4"/>
          <p:cNvSpPr>
            <a:spLocks noGrp="1"/>
          </p:cNvSpPr>
          <p:nvPr>
            <p:ph type="ftr" sz="quarter" idx="11"/>
          </p:nvPr>
        </p:nvSpPr>
        <p:spPr/>
        <p:txBody>
          <a:bodyPr/>
          <a:p>
            <a:r>
              <a:rPr lang="en-US" smtClean="0"/>
              <a:t>Department of Virtualization</a:t>
            </a:r>
          </a:p>
          <a:p>
            <a:endParaRPr dirty="0" lang="en-US"/>
          </a:p>
        </p:txBody>
      </p:sp>
      <p:sp>
        <p:nvSpPr>
          <p:cNvPr id="1048719" name="Slide Number Placeholder 5"/>
          <p:cNvSpPr>
            <a:spLocks noGrp="1"/>
          </p:cNvSpPr>
          <p:nvPr>
            <p:ph type="sldNum" sz="quarter" idx="12"/>
          </p:nvPr>
        </p:nvSpPr>
        <p:spPr/>
        <p:txBody>
          <a:bodyPr/>
          <a:p>
            <a:fld id="{F523A775-8896-49E6-B550-4D96B79FBE93}" type="slidenum">
              <a:rPr lang="en-US" smtClean="0"/>
              <a:t>27</a:t>
            </a:fld>
            <a:endParaRPr dirty="0" lang="en-US"/>
          </a:p>
        </p:txBody>
      </p:sp>
      <p:graphicFrame>
        <p:nvGraphicFramePr>
          <p:cNvPr id="4194305" name="Table 2"/>
          <p:cNvGraphicFramePr>
            <a:graphicFrameLocks noGrp="1"/>
          </p:cNvGraphicFramePr>
          <p:nvPr/>
        </p:nvGraphicFramePr>
        <p:xfrm>
          <a:off x="1015180" y="1772812"/>
          <a:ext cx="10338620" cy="2834640"/>
        </p:xfrm>
        <a:graphic>
          <a:graphicData uri="http://schemas.openxmlformats.org/drawingml/2006/table">
            <a:tbl>
              <a:tblPr/>
              <a:tblGrid>
                <a:gridCol w="3786962"/>
                <a:gridCol w="6551658"/>
              </a:tblGrid>
              <a:tr h="0">
                <a:tc>
                  <a:txBody>
                    <a:bodyPr/>
                    <a:p>
                      <a:r>
                        <a:rPr lang="en-US"/>
                        <a:t>LIKE Operator</a:t>
                      </a:r>
                    </a:p>
                  </a:txBody>
                  <a:tcPr anchor="ctr">
                    <a:lnL>
                      <a:noFill/>
                    </a:lnL>
                    <a:lnR>
                      <a:noFill/>
                    </a:lnR>
                    <a:lnT>
                      <a:noFill/>
                    </a:lnT>
                    <a:lnB>
                      <a:noFill/>
                    </a:lnB>
                  </a:tcPr>
                </a:tc>
                <a:tc>
                  <a:txBody>
                    <a:bodyPr/>
                    <a:p>
                      <a:r>
                        <a:rPr lang="en-US"/>
                        <a:t>Description</a:t>
                      </a:r>
                    </a:p>
                  </a:txBody>
                  <a:tcPr anchor="ctr">
                    <a:lnL>
                      <a:noFill/>
                    </a:lnL>
                    <a:lnR>
                      <a:noFill/>
                    </a:lnR>
                    <a:lnT>
                      <a:noFill/>
                    </a:lnT>
                    <a:lnB>
                      <a:noFill/>
                    </a:lnB>
                  </a:tcPr>
                </a:tc>
              </a:tr>
              <a:tr h="0">
                <a:tc>
                  <a:txBody>
                    <a:bodyPr/>
                    <a:p>
                      <a:r>
                        <a:rPr lang="en-US"/>
                        <a:t>WHERE CustomerName LIKE 'a%'</a:t>
                      </a:r>
                    </a:p>
                  </a:txBody>
                  <a:tcPr anchor="ctr">
                    <a:lnL>
                      <a:noFill/>
                    </a:lnL>
                    <a:lnR>
                      <a:noFill/>
                    </a:lnR>
                    <a:lnT>
                      <a:noFill/>
                    </a:lnT>
                    <a:lnB>
                      <a:noFill/>
                    </a:lnB>
                  </a:tcPr>
                </a:tc>
                <a:tc>
                  <a:txBody>
                    <a:bodyPr/>
                    <a:p>
                      <a:r>
                        <a:rPr lang="en-US"/>
                        <a:t>Finds any values that starts with "a"</a:t>
                      </a:r>
                    </a:p>
                  </a:txBody>
                  <a:tcPr anchor="ctr">
                    <a:lnL>
                      <a:noFill/>
                    </a:lnL>
                    <a:lnR>
                      <a:noFill/>
                    </a:lnR>
                    <a:lnT>
                      <a:noFill/>
                    </a:lnT>
                    <a:lnB>
                      <a:noFill/>
                    </a:lnB>
                  </a:tcPr>
                </a:tc>
              </a:tr>
              <a:tr h="0">
                <a:tc>
                  <a:txBody>
                    <a:bodyPr/>
                    <a:p>
                      <a:r>
                        <a:rPr lang="en-US"/>
                        <a:t>WHERE CustomerName LIKE '%a'</a:t>
                      </a:r>
                    </a:p>
                  </a:txBody>
                  <a:tcPr anchor="ctr">
                    <a:lnL>
                      <a:noFill/>
                    </a:lnL>
                    <a:lnR>
                      <a:noFill/>
                    </a:lnR>
                    <a:lnT>
                      <a:noFill/>
                    </a:lnT>
                    <a:lnB>
                      <a:noFill/>
                    </a:lnB>
                  </a:tcPr>
                </a:tc>
                <a:tc>
                  <a:txBody>
                    <a:bodyPr/>
                    <a:p>
                      <a:r>
                        <a:rPr lang="en-US"/>
                        <a:t>Finds any values that ends with "a"</a:t>
                      </a:r>
                    </a:p>
                  </a:txBody>
                  <a:tcPr anchor="ctr">
                    <a:lnL>
                      <a:noFill/>
                    </a:lnL>
                    <a:lnR>
                      <a:noFill/>
                    </a:lnR>
                    <a:lnT>
                      <a:noFill/>
                    </a:lnT>
                    <a:lnB>
                      <a:noFill/>
                    </a:lnB>
                  </a:tcPr>
                </a:tc>
              </a:tr>
              <a:tr h="0">
                <a:tc>
                  <a:txBody>
                    <a:bodyPr/>
                    <a:p>
                      <a:r>
                        <a:rPr lang="en-US"/>
                        <a:t>WHERE CustomerName LIKE '%or%'</a:t>
                      </a:r>
                    </a:p>
                  </a:txBody>
                  <a:tcPr anchor="ctr">
                    <a:lnL>
                      <a:noFill/>
                    </a:lnL>
                    <a:lnR>
                      <a:noFill/>
                    </a:lnR>
                    <a:lnT>
                      <a:noFill/>
                    </a:lnT>
                    <a:lnB>
                      <a:noFill/>
                    </a:lnB>
                  </a:tcPr>
                </a:tc>
                <a:tc>
                  <a:txBody>
                    <a:bodyPr/>
                    <a:p>
                      <a:r>
                        <a:rPr lang="en-US"/>
                        <a:t>Finds any values that have "or" in any position</a:t>
                      </a:r>
                    </a:p>
                  </a:txBody>
                  <a:tcPr anchor="ctr">
                    <a:lnL>
                      <a:noFill/>
                    </a:lnL>
                    <a:lnR>
                      <a:noFill/>
                    </a:lnR>
                    <a:lnT>
                      <a:noFill/>
                    </a:lnT>
                    <a:lnB>
                      <a:noFill/>
                    </a:lnB>
                  </a:tcPr>
                </a:tc>
              </a:tr>
              <a:tr h="0">
                <a:tc>
                  <a:txBody>
                    <a:bodyPr/>
                    <a:p>
                      <a:r>
                        <a:rPr lang="en-US"/>
                        <a:t>WHERE CustomerName LIKE '_r%'</a:t>
                      </a:r>
                    </a:p>
                  </a:txBody>
                  <a:tcPr anchor="ctr">
                    <a:lnL>
                      <a:noFill/>
                    </a:lnL>
                    <a:lnR>
                      <a:noFill/>
                    </a:lnR>
                    <a:lnT>
                      <a:noFill/>
                    </a:lnT>
                    <a:lnB>
                      <a:noFill/>
                    </a:lnB>
                  </a:tcPr>
                </a:tc>
                <a:tc>
                  <a:txBody>
                    <a:bodyPr/>
                    <a:p>
                      <a:r>
                        <a:rPr lang="en-US"/>
                        <a:t>Finds any values that have "r" in the second position</a:t>
                      </a:r>
                    </a:p>
                  </a:txBody>
                  <a:tcPr anchor="ctr">
                    <a:lnL>
                      <a:noFill/>
                    </a:lnL>
                    <a:lnR>
                      <a:noFill/>
                    </a:lnR>
                    <a:lnT>
                      <a:noFill/>
                    </a:lnT>
                    <a:lnB>
                      <a:noFill/>
                    </a:lnB>
                  </a:tcPr>
                </a:tc>
              </a:tr>
              <a:tr h="0">
                <a:tc>
                  <a:txBody>
                    <a:bodyPr/>
                    <a:p>
                      <a:r>
                        <a:rPr lang="en-US"/>
                        <a:t>WHERE CustomerName LIKE 'a_%_%'</a:t>
                      </a:r>
                    </a:p>
                  </a:txBody>
                  <a:tcPr anchor="ctr">
                    <a:lnL>
                      <a:noFill/>
                    </a:lnL>
                    <a:lnR>
                      <a:noFill/>
                    </a:lnR>
                    <a:lnT>
                      <a:noFill/>
                    </a:lnT>
                    <a:lnB>
                      <a:noFill/>
                    </a:lnB>
                  </a:tcPr>
                </a:tc>
                <a:tc>
                  <a:txBody>
                    <a:bodyPr/>
                    <a:p>
                      <a:r>
                        <a:rPr lang="en-US"/>
                        <a:t>Finds any values that starts with "a" and are at least 3 characters in length</a:t>
                      </a:r>
                    </a:p>
                  </a:txBody>
                  <a:tcPr anchor="ctr">
                    <a:lnL>
                      <a:noFill/>
                    </a:lnL>
                    <a:lnR>
                      <a:noFill/>
                    </a:lnR>
                    <a:lnT>
                      <a:noFill/>
                    </a:lnT>
                    <a:lnB>
                      <a:noFill/>
                    </a:lnB>
                  </a:tcPr>
                </a:tc>
              </a:tr>
              <a:tr h="0">
                <a:tc>
                  <a:txBody>
                    <a:bodyPr/>
                    <a:p>
                      <a:r>
                        <a:rPr lang="en-US"/>
                        <a:t>WHERE ContactName LIKE 'a%o'</a:t>
                      </a:r>
                    </a:p>
                  </a:txBody>
                  <a:tcPr anchor="ctr">
                    <a:lnL>
                      <a:noFill/>
                    </a:lnL>
                    <a:lnR>
                      <a:noFill/>
                    </a:lnR>
                    <a:lnT>
                      <a:noFill/>
                    </a:lnT>
                    <a:lnB>
                      <a:noFill/>
                    </a:lnB>
                  </a:tcPr>
                </a:tc>
                <a:tc>
                  <a:txBody>
                    <a:bodyPr/>
                    <a:p>
                      <a:r>
                        <a:rPr dirty="0" lang="en-US"/>
                        <a:t>Finds any values that starts with "a" and ends with "o"</a:t>
                      </a:r>
                    </a:p>
                  </a:txBody>
                  <a:tcPr anchor="ctr">
                    <a:lnL>
                      <a:noFill/>
                    </a:lnL>
                    <a:lnR>
                      <a:noFill/>
                    </a:lnR>
                    <a:lnT>
                      <a:noFill/>
                    </a:lnT>
                    <a:lnB>
                      <a:noFill/>
                    </a:lnB>
                  </a:tcPr>
                </a:tc>
              </a:tr>
            </a:tbl>
          </a:graphicData>
        </a:graphic>
      </p:graphicFrame>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720" name="Title 1"/>
          <p:cNvSpPr>
            <a:spLocks noGrp="1"/>
          </p:cNvSpPr>
          <p:nvPr>
            <p:ph type="ctrTitle"/>
          </p:nvPr>
        </p:nvSpPr>
        <p:spPr>
          <a:xfrm>
            <a:off x="103239" y="635665"/>
            <a:ext cx="12088761" cy="898167"/>
          </a:xfrm>
        </p:spPr>
        <p:txBody>
          <a:bodyPr anchor="t">
            <a:noAutofit/>
          </a:bodyPr>
          <a:p>
            <a:r>
              <a:rPr dirty="0" sz="5400" lang="en-US"/>
              <a:t>SQL </a:t>
            </a:r>
            <a:r>
              <a:rPr dirty="0" sz="5400" lang="en-US" smtClean="0"/>
              <a:t>Like</a:t>
            </a:r>
            <a:endParaRPr dirty="0" sz="5400" lang="en-US"/>
          </a:p>
        </p:txBody>
      </p:sp>
      <p:sp>
        <p:nvSpPr>
          <p:cNvPr id="1048721"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722" name="Footer Placeholder 4"/>
          <p:cNvSpPr>
            <a:spLocks noGrp="1"/>
          </p:cNvSpPr>
          <p:nvPr>
            <p:ph type="ftr" sz="quarter" idx="11"/>
          </p:nvPr>
        </p:nvSpPr>
        <p:spPr/>
        <p:txBody>
          <a:bodyPr/>
          <a:p>
            <a:r>
              <a:rPr lang="en-US" smtClean="0"/>
              <a:t>Department of Virtualization</a:t>
            </a:r>
          </a:p>
          <a:p>
            <a:endParaRPr dirty="0" lang="en-US"/>
          </a:p>
        </p:txBody>
      </p:sp>
      <p:sp>
        <p:nvSpPr>
          <p:cNvPr id="1048723" name="Slide Number Placeholder 5"/>
          <p:cNvSpPr>
            <a:spLocks noGrp="1"/>
          </p:cNvSpPr>
          <p:nvPr>
            <p:ph type="sldNum" sz="quarter" idx="12"/>
          </p:nvPr>
        </p:nvSpPr>
        <p:spPr/>
        <p:txBody>
          <a:bodyPr/>
          <a:p>
            <a:fld id="{F523A775-8896-49E6-B550-4D96B79FBE93}" type="slidenum">
              <a:rPr lang="en-US" smtClean="0"/>
              <a:t>28</a:t>
            </a:fld>
            <a:endParaRPr dirty="0" lang="en-US"/>
          </a:p>
        </p:txBody>
      </p:sp>
      <p:sp>
        <p:nvSpPr>
          <p:cNvPr id="1048724" name="Title 1"/>
          <p:cNvSpPr txBox="1"/>
          <p:nvPr/>
        </p:nvSpPr>
        <p:spPr>
          <a:xfrm>
            <a:off x="988142" y="1533832"/>
            <a:ext cx="10365658" cy="4311292"/>
          </a:xfrm>
          <a:prstGeom prst="rect"/>
        </p:spPr>
        <p:txBody>
          <a:bodyPr anchor="t" bIns="45720" lIns="91440" rIns="91440" rtlCol="0" tIns="45720" vert="horz">
            <a:normAutofit fontScale="57143" lnSpcReduction="2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r>
              <a:rPr dirty="0" sz="2800" lang="en-US"/>
              <a:t>The following SQL statement selects all customers with a City starting with "</a:t>
            </a:r>
            <a:r>
              <a:rPr dirty="0" sz="2800" lang="en-US" err="1"/>
              <a:t>ber</a:t>
            </a:r>
            <a:r>
              <a:rPr dirty="0" sz="2800" lang="en-US" smtClean="0"/>
              <a:t>":</a:t>
            </a:r>
          </a:p>
          <a:p>
            <a:pPr algn="just" indent="-220663" marL="457200">
              <a:buFont typeface="Arial" panose="020B0604020202020204" pitchFamily="34" charset="0"/>
              <a:buChar char="•"/>
            </a:pPr>
            <a:r>
              <a:rPr dirty="0" sz="2800" lang="en-US">
                <a:solidFill>
                  <a:srgbClr val="FF0000"/>
                </a:solidFill>
              </a:rPr>
              <a:t>SELECT * FROM </a:t>
            </a:r>
            <a:r>
              <a:rPr dirty="0" sz="2800" lang="en-US" smtClean="0">
                <a:solidFill>
                  <a:srgbClr val="FF0000"/>
                </a:solidFill>
              </a:rPr>
              <a:t>Customers WHERE </a:t>
            </a:r>
            <a:r>
              <a:rPr dirty="0" sz="2800" lang="en-US">
                <a:solidFill>
                  <a:srgbClr val="FF0000"/>
                </a:solidFill>
              </a:rPr>
              <a:t>City LIKE '</a:t>
            </a:r>
            <a:r>
              <a:rPr dirty="0" sz="2800" lang="en-US" err="1">
                <a:solidFill>
                  <a:srgbClr val="FF0000"/>
                </a:solidFill>
              </a:rPr>
              <a:t>ber</a:t>
            </a:r>
            <a:r>
              <a:rPr dirty="0" sz="2800" lang="en-US" smtClean="0">
                <a:solidFill>
                  <a:srgbClr val="FF0000"/>
                </a:solidFill>
              </a:rPr>
              <a:t>%';</a:t>
            </a: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t>The following SQL statement selects all customers with a City containing the pattern "</a:t>
            </a:r>
            <a:r>
              <a:rPr dirty="0" sz="2800" lang="en-US" err="1"/>
              <a:t>es</a:t>
            </a:r>
            <a:r>
              <a:rPr dirty="0" sz="2800" lang="en-US"/>
              <a:t>": </a:t>
            </a:r>
          </a:p>
          <a:p>
            <a:pPr algn="just" indent="-220663" marL="457200">
              <a:buFont typeface="Arial" panose="020B0604020202020204" pitchFamily="34" charset="0"/>
              <a:buChar char="•"/>
            </a:pPr>
            <a:r>
              <a:rPr dirty="0" sz="2800" lang="en-US">
                <a:solidFill>
                  <a:srgbClr val="FF0000"/>
                </a:solidFill>
              </a:rPr>
              <a:t>SELECT * FROM </a:t>
            </a:r>
            <a:r>
              <a:rPr dirty="0" sz="2800" lang="en-US" smtClean="0">
                <a:solidFill>
                  <a:srgbClr val="FF0000"/>
                </a:solidFill>
              </a:rPr>
              <a:t>Customers WHERE </a:t>
            </a:r>
            <a:r>
              <a:rPr dirty="0" sz="2800" lang="en-US">
                <a:solidFill>
                  <a:srgbClr val="FF0000"/>
                </a:solidFill>
              </a:rPr>
              <a:t>City LIKE '%</a:t>
            </a:r>
            <a:r>
              <a:rPr dirty="0" sz="2800" lang="en-US" err="1">
                <a:solidFill>
                  <a:srgbClr val="FF0000"/>
                </a:solidFill>
              </a:rPr>
              <a:t>es</a:t>
            </a:r>
            <a:r>
              <a:rPr dirty="0" sz="2800" lang="en-US" smtClean="0">
                <a:solidFill>
                  <a:srgbClr val="FF0000"/>
                </a:solidFill>
              </a:rPr>
              <a:t>%';</a:t>
            </a: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t>The following SQL statement selects all customers with a City starting with any character, followed by "</a:t>
            </a:r>
            <a:r>
              <a:rPr dirty="0" sz="2800" lang="en-US" err="1"/>
              <a:t>erlin</a:t>
            </a:r>
            <a:r>
              <a:rPr dirty="0" sz="2800" lang="en-US"/>
              <a:t>":</a:t>
            </a:r>
          </a:p>
          <a:p>
            <a:pPr algn="just" indent="-220663" marL="457200">
              <a:buFont typeface="Arial" panose="020B0604020202020204" pitchFamily="34" charset="0"/>
              <a:buChar char="•"/>
            </a:pPr>
            <a:r>
              <a:rPr dirty="0" sz="2800" lang="en-US">
                <a:solidFill>
                  <a:srgbClr val="FF0000"/>
                </a:solidFill>
              </a:rPr>
              <a:t>SELECT * FROM </a:t>
            </a:r>
            <a:r>
              <a:rPr dirty="0" sz="2800" lang="en-US" smtClean="0">
                <a:solidFill>
                  <a:srgbClr val="FF0000"/>
                </a:solidFill>
              </a:rPr>
              <a:t>Customers WHERE </a:t>
            </a:r>
            <a:r>
              <a:rPr dirty="0" sz="2800" lang="en-US">
                <a:solidFill>
                  <a:srgbClr val="FF0000"/>
                </a:solidFill>
              </a:rPr>
              <a:t>City LIKE '_</a:t>
            </a:r>
            <a:r>
              <a:rPr dirty="0" sz="2800" lang="en-US" err="1">
                <a:solidFill>
                  <a:srgbClr val="FF0000"/>
                </a:solidFill>
              </a:rPr>
              <a:t>erlin</a:t>
            </a:r>
            <a:r>
              <a:rPr dirty="0" sz="2800" lang="en-US" smtClean="0">
                <a:solidFill>
                  <a:srgbClr val="FF0000"/>
                </a:solidFill>
              </a:rPr>
              <a:t>';</a:t>
            </a: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t>The following SQL statement selects all customers with a City starting with "b", "s", or "p":</a:t>
            </a:r>
          </a:p>
          <a:p>
            <a:pPr algn="just" indent="-220663" marL="457200">
              <a:buFont typeface="Arial" panose="020B0604020202020204" pitchFamily="34" charset="0"/>
              <a:buChar char="•"/>
            </a:pPr>
            <a:r>
              <a:rPr dirty="0" sz="2800" lang="en-US">
                <a:solidFill>
                  <a:srgbClr val="FF0000"/>
                </a:solidFill>
              </a:rPr>
              <a:t>SELECT * FROM </a:t>
            </a:r>
            <a:r>
              <a:rPr dirty="0" sz="2800" lang="en-US" smtClean="0">
                <a:solidFill>
                  <a:srgbClr val="FF0000"/>
                </a:solidFill>
              </a:rPr>
              <a:t>Customers WHERE </a:t>
            </a:r>
            <a:r>
              <a:rPr dirty="0" sz="2800" lang="en-US">
                <a:solidFill>
                  <a:srgbClr val="FF0000"/>
                </a:solidFill>
              </a:rPr>
              <a:t>City LIKE '[</a:t>
            </a:r>
            <a:r>
              <a:rPr dirty="0" sz="2800" lang="en-US" err="1">
                <a:solidFill>
                  <a:srgbClr val="FF0000"/>
                </a:solidFill>
              </a:rPr>
              <a:t>bsp</a:t>
            </a:r>
            <a:r>
              <a:rPr dirty="0" sz="2800" lang="en-US" smtClean="0">
                <a:solidFill>
                  <a:srgbClr val="FF0000"/>
                </a:solidFill>
              </a:rPr>
              <a:t>]%';</a:t>
            </a: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t>The two following SQL statements selects all customers with a City NOT starting with "b", "s", or "p</a:t>
            </a:r>
            <a:r>
              <a:rPr dirty="0" sz="2800" lang="en-US" smtClean="0"/>
              <a:t>":</a:t>
            </a:r>
          </a:p>
          <a:p>
            <a:pPr algn="just" indent="-220663" marL="457200">
              <a:buFont typeface="Arial" panose="020B0604020202020204" pitchFamily="34" charset="0"/>
              <a:buChar char="•"/>
            </a:pPr>
            <a:r>
              <a:rPr dirty="0" sz="2800" lang="en-US">
                <a:solidFill>
                  <a:srgbClr val="FF0000"/>
                </a:solidFill>
              </a:rPr>
              <a:t>SELECT * FROM </a:t>
            </a:r>
            <a:r>
              <a:rPr dirty="0" sz="2800" lang="en-US" smtClean="0">
                <a:solidFill>
                  <a:srgbClr val="FF0000"/>
                </a:solidFill>
              </a:rPr>
              <a:t>Customers WHERE </a:t>
            </a:r>
            <a:r>
              <a:rPr dirty="0" sz="2800" lang="en-US">
                <a:solidFill>
                  <a:srgbClr val="FF0000"/>
                </a:solidFill>
              </a:rPr>
              <a:t>City LIKE '[!</a:t>
            </a:r>
            <a:r>
              <a:rPr dirty="0" sz="2800" lang="en-US" err="1">
                <a:solidFill>
                  <a:srgbClr val="FF0000"/>
                </a:solidFill>
              </a:rPr>
              <a:t>bsp</a:t>
            </a:r>
            <a:r>
              <a:rPr dirty="0" sz="2800" lang="en-US">
                <a:solidFill>
                  <a:srgbClr val="FF0000"/>
                </a:solidFill>
              </a:rPr>
              <a:t>]%'; </a:t>
            </a:r>
            <a:r>
              <a:rPr dirty="0" sz="2800" lang="en-US" smtClean="0">
                <a:solidFill>
                  <a:srgbClr val="FF0000"/>
                </a:solidFill>
              </a:rPr>
              <a:t> OR</a:t>
            </a:r>
          </a:p>
          <a:p>
            <a:pPr algn="just" indent="-220663" marL="457200">
              <a:buFont typeface="Arial" panose="020B0604020202020204" pitchFamily="34" charset="0"/>
              <a:buChar char="•"/>
            </a:pPr>
            <a:r>
              <a:rPr dirty="0" sz="2800" lang="en-US">
                <a:solidFill>
                  <a:srgbClr val="FF0000"/>
                </a:solidFill>
              </a:rPr>
              <a:t>SELECT * FROM </a:t>
            </a:r>
            <a:r>
              <a:rPr dirty="0" sz="2800" lang="en-US" smtClean="0">
                <a:solidFill>
                  <a:srgbClr val="FF0000"/>
                </a:solidFill>
              </a:rPr>
              <a:t>Customers WHERE </a:t>
            </a:r>
            <a:r>
              <a:rPr dirty="0" sz="2800" lang="en-US">
                <a:solidFill>
                  <a:srgbClr val="FF0000"/>
                </a:solidFill>
              </a:rPr>
              <a:t>City NOT LIKE '[</a:t>
            </a:r>
            <a:r>
              <a:rPr dirty="0" sz="2800" lang="en-US" err="1">
                <a:solidFill>
                  <a:srgbClr val="FF0000"/>
                </a:solidFill>
              </a:rPr>
              <a:t>bsp</a:t>
            </a:r>
            <a:r>
              <a:rPr dirty="0" sz="2800" lang="en-US">
                <a:solidFill>
                  <a:srgbClr val="FF0000"/>
                </a:solidFill>
              </a:rPr>
              <a:t>]%'; </a:t>
            </a:r>
          </a:p>
        </p:txBody>
      </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725" name="Title 1"/>
          <p:cNvSpPr>
            <a:spLocks noGrp="1"/>
          </p:cNvSpPr>
          <p:nvPr>
            <p:ph type="ctrTitle"/>
          </p:nvPr>
        </p:nvSpPr>
        <p:spPr>
          <a:xfrm>
            <a:off x="103239" y="635665"/>
            <a:ext cx="12088761" cy="898167"/>
          </a:xfrm>
        </p:spPr>
        <p:txBody>
          <a:bodyPr anchor="t">
            <a:noAutofit/>
          </a:bodyPr>
          <a:p>
            <a:r>
              <a:rPr dirty="0" sz="5400" lang="en-US"/>
              <a:t>SQL </a:t>
            </a:r>
            <a:r>
              <a:rPr dirty="0" sz="5400" lang="en-US" smtClean="0"/>
              <a:t>IN Operator</a:t>
            </a:r>
            <a:endParaRPr dirty="0" sz="5400" lang="en-US"/>
          </a:p>
        </p:txBody>
      </p:sp>
      <p:sp>
        <p:nvSpPr>
          <p:cNvPr id="1048726"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727" name="Footer Placeholder 4"/>
          <p:cNvSpPr>
            <a:spLocks noGrp="1"/>
          </p:cNvSpPr>
          <p:nvPr>
            <p:ph type="ftr" sz="quarter" idx="11"/>
          </p:nvPr>
        </p:nvSpPr>
        <p:spPr/>
        <p:txBody>
          <a:bodyPr/>
          <a:p>
            <a:r>
              <a:rPr lang="en-US" smtClean="0"/>
              <a:t>Department of Virtualization</a:t>
            </a:r>
          </a:p>
          <a:p>
            <a:endParaRPr dirty="0" lang="en-US"/>
          </a:p>
        </p:txBody>
      </p:sp>
      <p:sp>
        <p:nvSpPr>
          <p:cNvPr id="1048728" name="Slide Number Placeholder 5"/>
          <p:cNvSpPr>
            <a:spLocks noGrp="1"/>
          </p:cNvSpPr>
          <p:nvPr>
            <p:ph type="sldNum" sz="quarter" idx="12"/>
          </p:nvPr>
        </p:nvSpPr>
        <p:spPr/>
        <p:txBody>
          <a:bodyPr/>
          <a:p>
            <a:fld id="{F523A775-8896-49E6-B550-4D96B79FBE93}" type="slidenum">
              <a:rPr lang="en-US" smtClean="0"/>
              <a:t>29</a:t>
            </a:fld>
            <a:endParaRPr dirty="0" lang="en-US"/>
          </a:p>
        </p:txBody>
      </p:sp>
      <p:sp>
        <p:nvSpPr>
          <p:cNvPr id="1048729" name="Title 1"/>
          <p:cNvSpPr txBox="1"/>
          <p:nvPr/>
        </p:nvSpPr>
        <p:spPr>
          <a:xfrm>
            <a:off x="988142" y="1533832"/>
            <a:ext cx="10365658" cy="4311292"/>
          </a:xfrm>
          <a:prstGeom prst="rect"/>
        </p:spPr>
        <p:txBody>
          <a:bodyPr anchor="t" bIns="45720" lIns="91440" rIns="91440" rtlCol="0" tIns="45720" vert="horz">
            <a:normAutofit fontScale="75000" lnSpcReduction="2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r>
              <a:rPr dirty="0" sz="2800" lang="en-US"/>
              <a:t>The IN operator allows you to specify multiple values in a WHERE clause</a:t>
            </a:r>
            <a:r>
              <a:rPr dirty="0" sz="2800" lang="en-US" smtClean="0"/>
              <a:t>. The </a:t>
            </a:r>
            <a:r>
              <a:rPr dirty="0" sz="2800" lang="en-US"/>
              <a:t>IN operator is a shorthand for multiple OR conditions</a:t>
            </a:r>
            <a:r>
              <a:rPr dirty="0" sz="2800" lang="en-US" smtClean="0"/>
              <a:t>.</a:t>
            </a: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solidFill>
                  <a:srgbClr val="FF0000"/>
                </a:solidFill>
              </a:rPr>
              <a:t>SELECT </a:t>
            </a:r>
            <a:r>
              <a:rPr dirty="0" sz="2800" lang="en-US" err="1" smtClean="0">
                <a:solidFill>
                  <a:srgbClr val="FF0000"/>
                </a:solidFill>
              </a:rPr>
              <a:t>column_name</a:t>
            </a:r>
            <a:r>
              <a:rPr dirty="0" sz="2800" lang="en-US" smtClean="0">
                <a:solidFill>
                  <a:srgbClr val="FF0000"/>
                </a:solidFill>
              </a:rPr>
              <a:t>(s)FROM </a:t>
            </a:r>
            <a:r>
              <a:rPr dirty="0" sz="2800" lang="en-US" err="1" smtClean="0">
                <a:solidFill>
                  <a:srgbClr val="FF0000"/>
                </a:solidFill>
              </a:rPr>
              <a:t>table_name</a:t>
            </a:r>
            <a:r>
              <a:rPr dirty="0" sz="2800" lang="en-US" smtClean="0">
                <a:solidFill>
                  <a:srgbClr val="FF0000"/>
                </a:solidFill>
              </a:rPr>
              <a:t> WHERE </a:t>
            </a:r>
            <a:r>
              <a:rPr dirty="0" sz="2800" lang="en-US" err="1">
                <a:solidFill>
                  <a:srgbClr val="FF0000"/>
                </a:solidFill>
              </a:rPr>
              <a:t>column_name</a:t>
            </a:r>
            <a:r>
              <a:rPr dirty="0" sz="2800" lang="en-US">
                <a:solidFill>
                  <a:srgbClr val="FF0000"/>
                </a:solidFill>
              </a:rPr>
              <a:t> IN (value1, value2, ...); </a:t>
            </a:r>
            <a:endParaRPr dirty="0" sz="2800" lang="en-US" smtClean="0">
              <a:solidFill>
                <a:srgbClr val="FF0000"/>
              </a:solidFill>
            </a:endParaRPr>
          </a:p>
          <a:p>
            <a:pPr algn="just" indent="-220663" marL="457200">
              <a:buFont typeface="Arial" panose="020B0604020202020204" pitchFamily="34" charset="0"/>
              <a:buChar char="•"/>
            </a:pPr>
            <a:r>
              <a:rPr dirty="0" sz="2800" lang="en-US">
                <a:solidFill>
                  <a:srgbClr val="FF0000"/>
                </a:solidFill>
              </a:rPr>
              <a:t>SELECT * FROM </a:t>
            </a:r>
            <a:r>
              <a:rPr dirty="0" sz="2800" lang="en-US" smtClean="0">
                <a:solidFill>
                  <a:srgbClr val="FF0000"/>
                </a:solidFill>
              </a:rPr>
              <a:t>Customers WHERE </a:t>
            </a:r>
            <a:r>
              <a:rPr dirty="0" sz="2800" lang="en-US">
                <a:solidFill>
                  <a:srgbClr val="FF0000"/>
                </a:solidFill>
              </a:rPr>
              <a:t>Country IN ('Germany', 'France', 'UK</a:t>
            </a:r>
            <a:r>
              <a:rPr dirty="0" sz="2800" lang="en-US" smtClean="0">
                <a:solidFill>
                  <a:srgbClr val="FF0000"/>
                </a:solidFill>
              </a:rPr>
              <a:t>');</a:t>
            </a:r>
          </a:p>
          <a:p>
            <a:pPr algn="just" indent="-220663" marL="457200">
              <a:buFont typeface="Arial" panose="020B0604020202020204" pitchFamily="34" charset="0"/>
              <a:buChar char="•"/>
            </a:pPr>
            <a:r>
              <a:rPr dirty="0" sz="2800" lang="en-US">
                <a:solidFill>
                  <a:srgbClr val="FF0000"/>
                </a:solidFill>
              </a:rPr>
              <a:t>SELECT * FROM </a:t>
            </a:r>
            <a:r>
              <a:rPr dirty="0" sz="2800" lang="en-US" smtClean="0">
                <a:solidFill>
                  <a:srgbClr val="FF0000"/>
                </a:solidFill>
              </a:rPr>
              <a:t>Customers WHERE </a:t>
            </a:r>
            <a:r>
              <a:rPr dirty="0" sz="2800" lang="en-US">
                <a:solidFill>
                  <a:srgbClr val="FF0000"/>
                </a:solidFill>
              </a:rPr>
              <a:t>Country NOT IN ('Germany', 'France', 'UK</a:t>
            </a:r>
            <a:r>
              <a:rPr dirty="0" sz="2800" lang="en-US" smtClean="0">
                <a:solidFill>
                  <a:srgbClr val="FF0000"/>
                </a:solidFill>
              </a:rPr>
              <a:t>');</a:t>
            </a:r>
          </a:p>
          <a:p>
            <a:pPr algn="just" indent="-220663" marL="457200">
              <a:buFont typeface="Arial" panose="020B0604020202020204" pitchFamily="34" charset="0"/>
              <a:buChar char="•"/>
            </a:pPr>
            <a:endParaRPr dirty="0" sz="2800" lang="en-US" smtClean="0">
              <a:solidFill>
                <a:srgbClr val="FF0000"/>
              </a:solidFill>
            </a:endParaRPr>
          </a:p>
          <a:p>
            <a:pPr algn="just" indent="-220663" marL="457200">
              <a:buFont typeface="Arial" panose="020B0604020202020204" pitchFamily="34" charset="0"/>
              <a:buChar char="•"/>
            </a:pPr>
            <a:r>
              <a:rPr dirty="0" sz="2800" lang="en-US">
                <a:solidFill>
                  <a:srgbClr val="FF0000"/>
                </a:solidFill>
              </a:rPr>
              <a:t>SELECT </a:t>
            </a:r>
            <a:r>
              <a:rPr dirty="0" sz="2800" lang="en-US" err="1" smtClean="0">
                <a:solidFill>
                  <a:srgbClr val="FF0000"/>
                </a:solidFill>
              </a:rPr>
              <a:t>column_name</a:t>
            </a:r>
            <a:r>
              <a:rPr dirty="0" sz="2800" lang="en-US" smtClean="0">
                <a:solidFill>
                  <a:srgbClr val="FF0000"/>
                </a:solidFill>
              </a:rPr>
              <a:t>(s)FROM </a:t>
            </a:r>
            <a:r>
              <a:rPr dirty="0" sz="2800" lang="en-US" err="1" smtClean="0">
                <a:solidFill>
                  <a:srgbClr val="FF0000"/>
                </a:solidFill>
              </a:rPr>
              <a:t>table_name</a:t>
            </a:r>
            <a:r>
              <a:rPr dirty="0" sz="2800" lang="en-US" smtClean="0">
                <a:solidFill>
                  <a:srgbClr val="FF0000"/>
                </a:solidFill>
              </a:rPr>
              <a:t> WHERE </a:t>
            </a:r>
            <a:r>
              <a:rPr dirty="0" sz="2800" lang="en-US" err="1">
                <a:solidFill>
                  <a:srgbClr val="FF0000"/>
                </a:solidFill>
              </a:rPr>
              <a:t>column_name</a:t>
            </a:r>
            <a:r>
              <a:rPr dirty="0" sz="2800" lang="en-US">
                <a:solidFill>
                  <a:srgbClr val="FF0000"/>
                </a:solidFill>
              </a:rPr>
              <a:t> IN (SELECT STATEMENT); </a:t>
            </a:r>
            <a:endParaRPr dirty="0" sz="2800" lang="en-US" smtClean="0">
              <a:solidFill>
                <a:srgbClr val="FF0000"/>
              </a:solidFill>
            </a:endParaRPr>
          </a:p>
          <a:p>
            <a:pPr algn="just" indent="-220663" marL="457200">
              <a:buFont typeface="Arial" panose="020B0604020202020204" pitchFamily="34" charset="0"/>
              <a:buChar char="•"/>
            </a:pPr>
            <a:r>
              <a:rPr dirty="0" sz="2800" lang="en-US">
                <a:solidFill>
                  <a:srgbClr val="FF0000"/>
                </a:solidFill>
              </a:rPr>
              <a:t>SELECT * FROM </a:t>
            </a:r>
            <a:r>
              <a:rPr dirty="0" sz="2800" lang="en-US" smtClean="0">
                <a:solidFill>
                  <a:srgbClr val="FF0000"/>
                </a:solidFill>
              </a:rPr>
              <a:t>Customers WHERE </a:t>
            </a:r>
            <a:r>
              <a:rPr dirty="0" sz="2800" lang="en-US">
                <a:solidFill>
                  <a:srgbClr val="FF0000"/>
                </a:solidFill>
              </a:rPr>
              <a:t>Country IN (SELECT Country FROM Suppliers);</a:t>
            </a: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596" name="Title 1"/>
          <p:cNvSpPr>
            <a:spLocks noGrp="1"/>
          </p:cNvSpPr>
          <p:nvPr>
            <p:ph type="ctrTitle"/>
          </p:nvPr>
        </p:nvSpPr>
        <p:spPr>
          <a:xfrm>
            <a:off x="1198306" y="635665"/>
            <a:ext cx="9945329" cy="898167"/>
          </a:xfrm>
        </p:spPr>
        <p:txBody>
          <a:bodyPr anchor="t">
            <a:normAutofit fontScale="90000"/>
          </a:bodyPr>
          <a:p>
            <a:r>
              <a:rPr dirty="0" lang="en-US" smtClean="0"/>
              <a:t>Database Creation/Deletion</a:t>
            </a:r>
            <a:endParaRPr dirty="0" lang="en-US"/>
          </a:p>
        </p:txBody>
      </p:sp>
      <p:sp>
        <p:nvSpPr>
          <p:cNvPr id="1048597"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598" name="Footer Placeholder 4"/>
          <p:cNvSpPr>
            <a:spLocks noGrp="1"/>
          </p:cNvSpPr>
          <p:nvPr>
            <p:ph type="ftr" sz="quarter" idx="11"/>
          </p:nvPr>
        </p:nvSpPr>
        <p:spPr/>
        <p:txBody>
          <a:bodyPr/>
          <a:p>
            <a:r>
              <a:rPr lang="en-US" smtClean="0"/>
              <a:t>Department of Virtualization</a:t>
            </a:r>
          </a:p>
          <a:p>
            <a:endParaRPr dirty="0" lang="en-US"/>
          </a:p>
        </p:txBody>
      </p:sp>
      <p:sp>
        <p:nvSpPr>
          <p:cNvPr id="1048599" name="Slide Number Placeholder 5"/>
          <p:cNvSpPr>
            <a:spLocks noGrp="1"/>
          </p:cNvSpPr>
          <p:nvPr>
            <p:ph type="sldNum" sz="quarter" idx="12"/>
          </p:nvPr>
        </p:nvSpPr>
        <p:spPr/>
        <p:txBody>
          <a:bodyPr/>
          <a:p>
            <a:fld id="{F523A775-8896-49E6-B550-4D96B79FBE93}" type="slidenum">
              <a:rPr lang="en-US" smtClean="0"/>
              <a:t>3</a:t>
            </a:fld>
            <a:endParaRPr dirty="0" lang="en-US"/>
          </a:p>
        </p:txBody>
      </p:sp>
      <p:sp>
        <p:nvSpPr>
          <p:cNvPr id="1048600" name="Title 1"/>
          <p:cNvSpPr txBox="1"/>
          <p:nvPr/>
        </p:nvSpPr>
        <p:spPr>
          <a:xfrm>
            <a:off x="988142" y="1533832"/>
            <a:ext cx="10365658" cy="4311292"/>
          </a:xfrm>
          <a:prstGeom prst="rect"/>
        </p:spPr>
        <p:txBody>
          <a:bodyPr anchor="t" bIns="45720" lIns="91440" rIns="91440" rtlCol="0" tIns="45720" vert="horz">
            <a:normAutofit fontScale="60714" lnSpcReduction="2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r>
              <a:rPr dirty="0" sz="2800" lang="en-US"/>
              <a:t>The CREATE DATABASE statement is used to create a new SQL database.</a:t>
            </a:r>
          </a:p>
          <a:p>
            <a:pPr algn="just" indent="-220663" marL="457200">
              <a:buFont typeface="Arial" panose="020B0604020202020204" pitchFamily="34" charset="0"/>
              <a:buChar char="•"/>
            </a:pPr>
            <a:endParaRPr dirty="0" sz="2800" lang="en-US" smtClean="0"/>
          </a:p>
          <a:p>
            <a:pPr algn="just" indent="-220663" marL="457200">
              <a:buFont typeface="Arial" panose="020B0604020202020204" pitchFamily="34" charset="0"/>
              <a:buChar char="•"/>
            </a:pPr>
            <a:r>
              <a:rPr dirty="0" sz="2800" lang="en-US" smtClean="0">
                <a:solidFill>
                  <a:srgbClr val="FF0000"/>
                </a:solidFill>
              </a:rPr>
              <a:t>CREATE </a:t>
            </a:r>
            <a:r>
              <a:rPr dirty="0" sz="2800" lang="en-US">
                <a:solidFill>
                  <a:srgbClr val="FF0000"/>
                </a:solidFill>
              </a:rPr>
              <a:t>DATABASE </a:t>
            </a:r>
            <a:r>
              <a:rPr dirty="0" sz="2800" lang="en-US" err="1">
                <a:solidFill>
                  <a:srgbClr val="FF0000"/>
                </a:solidFill>
              </a:rPr>
              <a:t>databasename</a:t>
            </a:r>
            <a:r>
              <a:rPr dirty="0" sz="2800" lang="en-US" smtClean="0">
                <a:solidFill>
                  <a:srgbClr val="FF0000"/>
                </a:solidFill>
              </a:rPr>
              <a:t>;</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smtClean="0"/>
              <a:t>The </a:t>
            </a:r>
            <a:r>
              <a:rPr dirty="0" sz="2800" lang="en-US"/>
              <a:t>DROP DATABASE statement is used to drop an existing SQL database</a:t>
            </a:r>
            <a:r>
              <a:rPr dirty="0" sz="2800" lang="en-US" smtClean="0"/>
              <a:t>.</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a:solidFill>
                  <a:srgbClr val="FF0000"/>
                </a:solidFill>
              </a:rPr>
              <a:t>DROP DATABASE </a:t>
            </a:r>
            <a:r>
              <a:rPr dirty="0" sz="2800" lang="en-US" err="1">
                <a:solidFill>
                  <a:srgbClr val="FF0000"/>
                </a:solidFill>
              </a:rPr>
              <a:t>databasename</a:t>
            </a:r>
            <a:r>
              <a:rPr dirty="0" sz="2800" lang="en-US">
                <a:solidFill>
                  <a:srgbClr val="FF0000"/>
                </a:solidFill>
              </a:rPr>
              <a:t>;</a:t>
            </a:r>
          </a:p>
          <a:p>
            <a:pPr algn="just" indent="-220663" marL="457200">
              <a:buFont typeface="Arial" panose="020B0604020202020204" pitchFamily="34" charset="0"/>
              <a:buChar char="•"/>
            </a:pPr>
            <a:endParaRPr dirty="0" sz="2800" lang="en-US" smtClean="0"/>
          </a:p>
          <a:p>
            <a:pPr algn="just" indent="-220663" marL="457200">
              <a:buFont typeface="Arial" panose="020B0604020202020204" pitchFamily="34" charset="0"/>
              <a:buChar char="•"/>
            </a:pPr>
            <a:r>
              <a:rPr dirty="0" sz="2800" lang="en-US" smtClean="0"/>
              <a:t>Creation and dropping a database </a:t>
            </a:r>
            <a:r>
              <a:rPr dirty="0" sz="2800" lang="en-US"/>
              <a:t>requires admin </a:t>
            </a:r>
            <a:r>
              <a:rPr dirty="0" sz="2800" lang="en-US" smtClean="0"/>
              <a:t>privilege.</a:t>
            </a:r>
            <a:endParaRPr dirty="0" sz="2800" lang="en-US"/>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a:t>Once a database is </a:t>
            </a:r>
            <a:r>
              <a:rPr dirty="0" sz="2800" lang="en-US" smtClean="0"/>
              <a:t>created or dropped, </a:t>
            </a:r>
            <a:r>
              <a:rPr dirty="0" sz="2800" lang="en-US"/>
              <a:t>you can check it in the list of databases with the following SQL command: </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a:solidFill>
                  <a:srgbClr val="FF0000"/>
                </a:solidFill>
              </a:rPr>
              <a:t>SHOW DATABASES;</a:t>
            </a:r>
          </a:p>
          <a:p>
            <a:pPr algn="just" indent="-220663" marL="457200">
              <a:buFont typeface="Arial" panose="020B0604020202020204" pitchFamily="34" charset="0"/>
              <a:buChar char="•"/>
            </a:pPr>
            <a:endParaRPr dirty="0" sz="2800" lang="en-US"/>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730" name="Title 1"/>
          <p:cNvSpPr>
            <a:spLocks noGrp="1"/>
          </p:cNvSpPr>
          <p:nvPr>
            <p:ph type="ctrTitle"/>
          </p:nvPr>
        </p:nvSpPr>
        <p:spPr>
          <a:xfrm>
            <a:off x="103239" y="635665"/>
            <a:ext cx="12088761" cy="898167"/>
          </a:xfrm>
        </p:spPr>
        <p:txBody>
          <a:bodyPr anchor="t">
            <a:noAutofit/>
          </a:bodyPr>
          <a:p>
            <a:r>
              <a:rPr dirty="0" sz="5400" lang="en-US"/>
              <a:t>SQL </a:t>
            </a:r>
            <a:r>
              <a:rPr dirty="0" sz="5400" lang="en-US" smtClean="0"/>
              <a:t>BETWEEN Operator</a:t>
            </a:r>
            <a:endParaRPr dirty="0" sz="5400" lang="en-US"/>
          </a:p>
        </p:txBody>
      </p:sp>
      <p:sp>
        <p:nvSpPr>
          <p:cNvPr id="1048731"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732" name="Footer Placeholder 4"/>
          <p:cNvSpPr>
            <a:spLocks noGrp="1"/>
          </p:cNvSpPr>
          <p:nvPr>
            <p:ph type="ftr" sz="quarter" idx="11"/>
          </p:nvPr>
        </p:nvSpPr>
        <p:spPr/>
        <p:txBody>
          <a:bodyPr/>
          <a:p>
            <a:r>
              <a:rPr lang="en-US" smtClean="0"/>
              <a:t>Department of Virtualization</a:t>
            </a:r>
          </a:p>
          <a:p>
            <a:endParaRPr dirty="0" lang="en-US"/>
          </a:p>
        </p:txBody>
      </p:sp>
      <p:sp>
        <p:nvSpPr>
          <p:cNvPr id="1048733" name="Slide Number Placeholder 5"/>
          <p:cNvSpPr>
            <a:spLocks noGrp="1"/>
          </p:cNvSpPr>
          <p:nvPr>
            <p:ph type="sldNum" sz="quarter" idx="12"/>
          </p:nvPr>
        </p:nvSpPr>
        <p:spPr/>
        <p:txBody>
          <a:bodyPr/>
          <a:p>
            <a:fld id="{F523A775-8896-49E6-B550-4D96B79FBE93}" type="slidenum">
              <a:rPr lang="en-US" smtClean="0"/>
              <a:t>30</a:t>
            </a:fld>
            <a:endParaRPr dirty="0" lang="en-US"/>
          </a:p>
        </p:txBody>
      </p:sp>
      <p:sp>
        <p:nvSpPr>
          <p:cNvPr id="1048734" name="Title 1"/>
          <p:cNvSpPr txBox="1"/>
          <p:nvPr/>
        </p:nvSpPr>
        <p:spPr>
          <a:xfrm>
            <a:off x="988142" y="1533832"/>
            <a:ext cx="10365658" cy="4311292"/>
          </a:xfrm>
          <a:prstGeom prst="rect"/>
        </p:spPr>
        <p:txBody>
          <a:bodyPr anchor="t" bIns="45720" lIns="91440" rIns="91440" rtlCol="0" tIns="45720" vert="horz">
            <a:normAutofit fontScale="64286" lnSpcReduction="2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r>
              <a:rPr dirty="0" sz="2800" lang="en-US"/>
              <a:t>The BETWEEN operator selects values within a given range. The values can be numbers, text, or dates</a:t>
            </a:r>
            <a:r>
              <a:rPr dirty="0" sz="2800" lang="en-US" smtClean="0"/>
              <a:t>. The </a:t>
            </a:r>
            <a:r>
              <a:rPr dirty="0" sz="2800" lang="en-US"/>
              <a:t>BETWEEN operator is inclusive: begin and end values are included. </a:t>
            </a:r>
            <a:endParaRPr dirty="0" sz="2800" lang="en-US" smtClean="0"/>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solidFill>
                  <a:srgbClr val="FF0000"/>
                </a:solidFill>
              </a:rPr>
              <a:t>SELECT </a:t>
            </a:r>
            <a:r>
              <a:rPr dirty="0" sz="2800" lang="en-US" err="1" smtClean="0">
                <a:solidFill>
                  <a:srgbClr val="FF0000"/>
                </a:solidFill>
              </a:rPr>
              <a:t>column_name</a:t>
            </a:r>
            <a:r>
              <a:rPr dirty="0" sz="2800" lang="en-US" smtClean="0">
                <a:solidFill>
                  <a:srgbClr val="FF0000"/>
                </a:solidFill>
              </a:rPr>
              <a:t>(s) FROM </a:t>
            </a:r>
            <a:r>
              <a:rPr dirty="0" sz="2800" lang="en-US" err="1" smtClean="0">
                <a:solidFill>
                  <a:srgbClr val="FF0000"/>
                </a:solidFill>
              </a:rPr>
              <a:t>table_name</a:t>
            </a:r>
            <a:r>
              <a:rPr dirty="0" sz="2800" lang="en-US" smtClean="0">
                <a:solidFill>
                  <a:srgbClr val="FF0000"/>
                </a:solidFill>
              </a:rPr>
              <a:t> WHERE </a:t>
            </a:r>
            <a:r>
              <a:rPr dirty="0" sz="2800" lang="en-US" err="1">
                <a:solidFill>
                  <a:srgbClr val="FF0000"/>
                </a:solidFill>
              </a:rPr>
              <a:t>column_name</a:t>
            </a:r>
            <a:r>
              <a:rPr dirty="0" sz="2800" lang="en-US">
                <a:solidFill>
                  <a:srgbClr val="FF0000"/>
                </a:solidFill>
              </a:rPr>
              <a:t> BETWEEN value1 AND value2; </a:t>
            </a:r>
            <a:endParaRPr dirty="0" sz="2800" lang="en-US" smtClean="0">
              <a:solidFill>
                <a:srgbClr val="FF0000"/>
              </a:solidFill>
            </a:endParaRPr>
          </a:p>
          <a:p>
            <a:pPr algn="just" indent="-220663" marL="457200">
              <a:buFont typeface="Arial" panose="020B0604020202020204" pitchFamily="34" charset="0"/>
              <a:buChar char="•"/>
            </a:pPr>
            <a:r>
              <a:rPr dirty="0" sz="2800" lang="en-US">
                <a:solidFill>
                  <a:srgbClr val="FF0000"/>
                </a:solidFill>
              </a:rPr>
              <a:t>SELECT * FROM </a:t>
            </a:r>
            <a:r>
              <a:rPr dirty="0" sz="2800" lang="en-US" smtClean="0">
                <a:solidFill>
                  <a:srgbClr val="FF0000"/>
                </a:solidFill>
              </a:rPr>
              <a:t>Products WHERE </a:t>
            </a:r>
            <a:r>
              <a:rPr dirty="0" sz="2800" lang="en-US">
                <a:solidFill>
                  <a:srgbClr val="FF0000"/>
                </a:solidFill>
              </a:rPr>
              <a:t>Price BETWEEN 10 AND 20</a:t>
            </a:r>
            <a:r>
              <a:rPr dirty="0" sz="2800" lang="en-US" smtClean="0">
                <a:solidFill>
                  <a:srgbClr val="FF0000"/>
                </a:solidFill>
              </a:rPr>
              <a:t>;</a:t>
            </a:r>
          </a:p>
          <a:p>
            <a:pPr algn="just" indent="-220663" marL="457200">
              <a:buFont typeface="Arial" panose="020B0604020202020204" pitchFamily="34" charset="0"/>
              <a:buChar char="•"/>
            </a:pPr>
            <a:r>
              <a:rPr dirty="0" sz="2800" lang="en-US">
                <a:solidFill>
                  <a:srgbClr val="FF0000"/>
                </a:solidFill>
              </a:rPr>
              <a:t>SELECT * FROM </a:t>
            </a:r>
            <a:r>
              <a:rPr dirty="0" sz="2800" lang="en-US" smtClean="0">
                <a:solidFill>
                  <a:srgbClr val="FF0000"/>
                </a:solidFill>
              </a:rPr>
              <a:t>Products WHERE </a:t>
            </a:r>
            <a:r>
              <a:rPr dirty="0" sz="2800" lang="en-US">
                <a:solidFill>
                  <a:srgbClr val="FF0000"/>
                </a:solidFill>
              </a:rPr>
              <a:t>Price NOT BETWEEN 10 AND 20</a:t>
            </a:r>
            <a:r>
              <a:rPr dirty="0" sz="2800" lang="en-US" smtClean="0">
                <a:solidFill>
                  <a:srgbClr val="FF0000"/>
                </a:solidFill>
              </a:rPr>
              <a:t>;</a:t>
            </a:r>
          </a:p>
          <a:p>
            <a:pPr algn="just" indent="-220663" marL="457200">
              <a:buFont typeface="Arial" panose="020B0604020202020204" pitchFamily="34" charset="0"/>
              <a:buChar char="•"/>
            </a:pPr>
            <a:r>
              <a:rPr dirty="0" sz="2800" lang="en-US">
                <a:solidFill>
                  <a:srgbClr val="FF0000"/>
                </a:solidFill>
              </a:rPr>
              <a:t>SELECT * FROM </a:t>
            </a:r>
            <a:r>
              <a:rPr dirty="0" sz="2800" lang="en-US" smtClean="0">
                <a:solidFill>
                  <a:srgbClr val="FF0000"/>
                </a:solidFill>
              </a:rPr>
              <a:t>Products WHERE </a:t>
            </a:r>
            <a:r>
              <a:rPr dirty="0" sz="2800" lang="en-US">
                <a:solidFill>
                  <a:srgbClr val="FF0000"/>
                </a:solidFill>
              </a:rPr>
              <a:t>(Price BETWEEN 10 AND </a:t>
            </a:r>
            <a:r>
              <a:rPr dirty="0" sz="2800" lang="en-US" smtClean="0">
                <a:solidFill>
                  <a:srgbClr val="FF0000"/>
                </a:solidFill>
              </a:rPr>
              <a:t>20) AND </a:t>
            </a:r>
            <a:r>
              <a:rPr dirty="0" sz="2800" lang="en-US">
                <a:solidFill>
                  <a:srgbClr val="FF0000"/>
                </a:solidFill>
              </a:rPr>
              <a:t>NOT </a:t>
            </a:r>
            <a:r>
              <a:rPr dirty="0" sz="2800" lang="en-US" err="1">
                <a:solidFill>
                  <a:srgbClr val="FF0000"/>
                </a:solidFill>
              </a:rPr>
              <a:t>CategoryID</a:t>
            </a:r>
            <a:r>
              <a:rPr dirty="0" sz="2800" lang="en-US">
                <a:solidFill>
                  <a:srgbClr val="FF0000"/>
                </a:solidFill>
              </a:rPr>
              <a:t> IN (1,2,3</a:t>
            </a:r>
            <a:r>
              <a:rPr dirty="0" sz="2800" lang="en-US" smtClean="0">
                <a:solidFill>
                  <a:srgbClr val="FF0000"/>
                </a:solidFill>
              </a:rPr>
              <a:t>);</a:t>
            </a:r>
          </a:p>
          <a:p>
            <a:pPr algn="just" indent="-220663" marL="457200">
              <a:buFont typeface="Arial" panose="020B0604020202020204" pitchFamily="34" charset="0"/>
              <a:buChar char="•"/>
            </a:pPr>
            <a:r>
              <a:rPr dirty="0" sz="2800" lang="en-US">
                <a:solidFill>
                  <a:srgbClr val="FF0000"/>
                </a:solidFill>
              </a:rPr>
              <a:t>SELECT * FROM Orders</a:t>
            </a:r>
          </a:p>
          <a:p>
            <a:pPr algn="just" indent="-220663" marL="457200">
              <a:buFont typeface="Arial" panose="020B0604020202020204" pitchFamily="34" charset="0"/>
              <a:buChar char="•"/>
            </a:pPr>
            <a:r>
              <a:rPr dirty="0" sz="2800" lang="en-US">
                <a:solidFill>
                  <a:srgbClr val="FF0000"/>
                </a:solidFill>
              </a:rPr>
              <a:t>WHERE </a:t>
            </a:r>
            <a:r>
              <a:rPr dirty="0" sz="2800" lang="en-US" err="1">
                <a:solidFill>
                  <a:srgbClr val="FF0000"/>
                </a:solidFill>
              </a:rPr>
              <a:t>OrderDate</a:t>
            </a:r>
            <a:r>
              <a:rPr dirty="0" sz="2800" lang="en-US">
                <a:solidFill>
                  <a:srgbClr val="FF0000"/>
                </a:solidFill>
              </a:rPr>
              <a:t> BETWEEN #07/04/1996# AND #07/09/1996</a:t>
            </a:r>
            <a:r>
              <a:rPr dirty="0" sz="2800" lang="en-US" smtClean="0">
                <a:solidFill>
                  <a:srgbClr val="FF0000"/>
                </a:solidFill>
              </a:rPr>
              <a:t>#;</a:t>
            </a:r>
          </a:p>
          <a:p>
            <a:pPr algn="just" indent="-220663" marL="457200">
              <a:buFont typeface="Arial" panose="020B0604020202020204" pitchFamily="34" charset="0"/>
              <a:buChar char="•"/>
            </a:pPr>
            <a:r>
              <a:rPr dirty="0" sz="2800" lang="en-US">
                <a:solidFill>
                  <a:srgbClr val="FF0000"/>
                </a:solidFill>
              </a:rPr>
              <a:t>SELECT * FROM </a:t>
            </a:r>
            <a:r>
              <a:rPr dirty="0" sz="2800" lang="en-US" smtClean="0">
                <a:solidFill>
                  <a:srgbClr val="FF0000"/>
                </a:solidFill>
              </a:rPr>
              <a:t>Products WHERE </a:t>
            </a:r>
            <a:r>
              <a:rPr dirty="0" sz="2800" lang="en-US" err="1">
                <a:solidFill>
                  <a:srgbClr val="FF0000"/>
                </a:solidFill>
              </a:rPr>
              <a:t>ProductName</a:t>
            </a:r>
            <a:r>
              <a:rPr dirty="0" sz="2800" lang="en-US">
                <a:solidFill>
                  <a:srgbClr val="FF0000"/>
                </a:solidFill>
              </a:rPr>
              <a:t> NOT BETWEEN 'Carnarvon Tigers' AND 'Mozzarella di </a:t>
            </a:r>
            <a:r>
              <a:rPr dirty="0" sz="2800" lang="en-US" smtClean="0">
                <a:solidFill>
                  <a:srgbClr val="FF0000"/>
                </a:solidFill>
              </a:rPr>
              <a:t>Giovanni‘ ORDER </a:t>
            </a:r>
            <a:r>
              <a:rPr dirty="0" sz="2800" lang="en-US">
                <a:solidFill>
                  <a:srgbClr val="FF0000"/>
                </a:solidFill>
              </a:rPr>
              <a:t>BY </a:t>
            </a:r>
            <a:r>
              <a:rPr dirty="0" sz="2800" lang="en-US" err="1">
                <a:solidFill>
                  <a:srgbClr val="FF0000"/>
                </a:solidFill>
              </a:rPr>
              <a:t>ProductName</a:t>
            </a:r>
            <a:r>
              <a:rPr dirty="0" sz="2800" lang="en-US">
                <a:solidFill>
                  <a:srgbClr val="FF0000"/>
                </a:solidFill>
              </a:rPr>
              <a:t>;</a:t>
            </a:r>
          </a:p>
        </p:txBody>
      </p:sp>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735" name="Title 1"/>
          <p:cNvSpPr>
            <a:spLocks noGrp="1"/>
          </p:cNvSpPr>
          <p:nvPr>
            <p:ph type="ctrTitle"/>
          </p:nvPr>
        </p:nvSpPr>
        <p:spPr>
          <a:xfrm>
            <a:off x="103239" y="635665"/>
            <a:ext cx="12088761" cy="898167"/>
          </a:xfrm>
        </p:spPr>
        <p:txBody>
          <a:bodyPr anchor="t">
            <a:noAutofit/>
          </a:bodyPr>
          <a:p>
            <a:r>
              <a:rPr dirty="0" sz="5400" lang="en-US"/>
              <a:t>SQL </a:t>
            </a:r>
            <a:r>
              <a:rPr dirty="0" sz="5400" lang="en-US" smtClean="0"/>
              <a:t>Aliases</a:t>
            </a:r>
            <a:endParaRPr dirty="0" sz="5400" lang="en-US"/>
          </a:p>
        </p:txBody>
      </p:sp>
      <p:sp>
        <p:nvSpPr>
          <p:cNvPr id="1048736"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737" name="Footer Placeholder 4"/>
          <p:cNvSpPr>
            <a:spLocks noGrp="1"/>
          </p:cNvSpPr>
          <p:nvPr>
            <p:ph type="ftr" sz="quarter" idx="11"/>
          </p:nvPr>
        </p:nvSpPr>
        <p:spPr/>
        <p:txBody>
          <a:bodyPr/>
          <a:p>
            <a:r>
              <a:rPr lang="en-US" smtClean="0"/>
              <a:t>Department of Virtualization</a:t>
            </a:r>
          </a:p>
          <a:p>
            <a:endParaRPr dirty="0" lang="en-US"/>
          </a:p>
        </p:txBody>
      </p:sp>
      <p:sp>
        <p:nvSpPr>
          <p:cNvPr id="1048738" name="Slide Number Placeholder 5"/>
          <p:cNvSpPr>
            <a:spLocks noGrp="1"/>
          </p:cNvSpPr>
          <p:nvPr>
            <p:ph type="sldNum" sz="quarter" idx="12"/>
          </p:nvPr>
        </p:nvSpPr>
        <p:spPr/>
        <p:txBody>
          <a:bodyPr/>
          <a:p>
            <a:fld id="{F523A775-8896-49E6-B550-4D96B79FBE93}" type="slidenum">
              <a:rPr lang="en-US" smtClean="0"/>
              <a:t>31</a:t>
            </a:fld>
            <a:endParaRPr dirty="0" lang="en-US"/>
          </a:p>
        </p:txBody>
      </p:sp>
      <p:sp>
        <p:nvSpPr>
          <p:cNvPr id="1048739" name="Title 1"/>
          <p:cNvSpPr txBox="1"/>
          <p:nvPr/>
        </p:nvSpPr>
        <p:spPr>
          <a:xfrm>
            <a:off x="988142" y="1533832"/>
            <a:ext cx="10365658" cy="4311292"/>
          </a:xfrm>
          <a:prstGeom prst="rect"/>
        </p:spPr>
        <p:txBody>
          <a:bodyPr anchor="t" bIns="45720" lIns="91440" rIns="91440" rtlCol="0" tIns="45720" vert="horz">
            <a:normAutofit fontScale="89286" lnSpcReduction="2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r>
              <a:rPr dirty="0" sz="2800" lang="en-US"/>
              <a:t>SQL aliases are used to give a table, or a column in a table, a temporary name.</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a:t>Aliases are often used to make column names more readable.</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a:t>An alias only exists for the duration of the query</a:t>
            </a:r>
            <a:r>
              <a:rPr dirty="0" sz="2800" lang="en-US" smtClean="0"/>
              <a:t>.</a:t>
            </a:r>
          </a:p>
          <a:p>
            <a:pPr algn="just" indent="-220663" marL="457200">
              <a:buFont typeface="Arial" panose="020B0604020202020204" pitchFamily="34" charset="0"/>
              <a:buChar char="•"/>
            </a:pPr>
            <a:endParaRPr dirty="0" sz="2800" lang="en-US">
              <a:solidFill>
                <a:srgbClr val="FF0000"/>
              </a:solidFill>
            </a:endParaRPr>
          </a:p>
          <a:p>
            <a:pPr algn="just" indent="-220663" marL="457200">
              <a:buFont typeface="Arial" panose="020B0604020202020204" pitchFamily="34" charset="0"/>
              <a:buChar char="•"/>
            </a:pPr>
            <a:r>
              <a:rPr dirty="0" sz="2800" lang="en-US">
                <a:solidFill>
                  <a:srgbClr val="FF0000"/>
                </a:solidFill>
              </a:rPr>
              <a:t>SELECT </a:t>
            </a:r>
            <a:r>
              <a:rPr dirty="0" sz="2800" lang="en-US" err="1">
                <a:solidFill>
                  <a:srgbClr val="FF0000"/>
                </a:solidFill>
              </a:rPr>
              <a:t>column_name</a:t>
            </a:r>
            <a:r>
              <a:rPr dirty="0" sz="2800" lang="en-US">
                <a:solidFill>
                  <a:srgbClr val="FF0000"/>
                </a:solidFill>
              </a:rPr>
              <a:t> AS </a:t>
            </a:r>
            <a:r>
              <a:rPr dirty="0" sz="2800" lang="en-US" err="1" smtClean="0">
                <a:solidFill>
                  <a:srgbClr val="FF0000"/>
                </a:solidFill>
              </a:rPr>
              <a:t>alias_name</a:t>
            </a:r>
            <a:r>
              <a:rPr dirty="0" sz="2800" lang="en-US" smtClean="0">
                <a:solidFill>
                  <a:srgbClr val="FF0000"/>
                </a:solidFill>
              </a:rPr>
              <a:t> FROM </a:t>
            </a:r>
            <a:r>
              <a:rPr dirty="0" sz="2800" lang="en-US" err="1">
                <a:solidFill>
                  <a:srgbClr val="FF0000"/>
                </a:solidFill>
              </a:rPr>
              <a:t>table_name</a:t>
            </a:r>
            <a:r>
              <a:rPr dirty="0" sz="2800" lang="en-US" smtClean="0">
                <a:solidFill>
                  <a:srgbClr val="FF0000"/>
                </a:solidFill>
              </a:rPr>
              <a:t>;</a:t>
            </a:r>
          </a:p>
          <a:p>
            <a:pPr algn="just" indent="-220663" marL="457200">
              <a:buFont typeface="Arial" panose="020B0604020202020204" pitchFamily="34" charset="0"/>
              <a:buChar char="•"/>
            </a:pPr>
            <a:r>
              <a:rPr dirty="0" sz="2800" lang="en-US">
                <a:solidFill>
                  <a:srgbClr val="FF0000"/>
                </a:solidFill>
              </a:rPr>
              <a:t>SELECT </a:t>
            </a:r>
            <a:r>
              <a:rPr dirty="0" sz="2800" lang="en-US" err="1">
                <a:solidFill>
                  <a:srgbClr val="FF0000"/>
                </a:solidFill>
              </a:rPr>
              <a:t>CustomerID</a:t>
            </a:r>
            <a:r>
              <a:rPr dirty="0" sz="2800" lang="en-US">
                <a:solidFill>
                  <a:srgbClr val="FF0000"/>
                </a:solidFill>
              </a:rPr>
              <a:t> as ID, </a:t>
            </a:r>
            <a:r>
              <a:rPr dirty="0" sz="2800" lang="en-US" err="1">
                <a:solidFill>
                  <a:srgbClr val="FF0000"/>
                </a:solidFill>
              </a:rPr>
              <a:t>CustomerName</a:t>
            </a:r>
            <a:r>
              <a:rPr dirty="0" sz="2800" lang="en-US">
                <a:solidFill>
                  <a:srgbClr val="FF0000"/>
                </a:solidFill>
              </a:rPr>
              <a:t> AS </a:t>
            </a:r>
            <a:r>
              <a:rPr dirty="0" sz="2800" lang="en-US" smtClean="0">
                <a:solidFill>
                  <a:srgbClr val="FF0000"/>
                </a:solidFill>
              </a:rPr>
              <a:t>[Customer Name] FROM </a:t>
            </a:r>
            <a:r>
              <a:rPr dirty="0" sz="2800" lang="en-US">
                <a:solidFill>
                  <a:srgbClr val="FF0000"/>
                </a:solidFill>
              </a:rPr>
              <a:t>Customers</a:t>
            </a:r>
            <a:r>
              <a:rPr dirty="0" sz="2800" lang="en-US" smtClean="0">
                <a:solidFill>
                  <a:srgbClr val="FF0000"/>
                </a:solidFill>
              </a:rPr>
              <a:t>;</a:t>
            </a:r>
          </a:p>
          <a:p>
            <a:pPr algn="just" indent="-220663" marL="457200">
              <a:buFont typeface="Arial" panose="020B0604020202020204" pitchFamily="34" charset="0"/>
              <a:buChar char="•"/>
            </a:pPr>
            <a:endParaRPr dirty="0" sz="2800" lang="en-US" smtClean="0">
              <a:solidFill>
                <a:srgbClr val="FF0000"/>
              </a:solidFill>
            </a:endParaRPr>
          </a:p>
        </p:txBody>
      </p:sp>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740" name="Title 1"/>
          <p:cNvSpPr>
            <a:spLocks noGrp="1"/>
          </p:cNvSpPr>
          <p:nvPr>
            <p:ph type="ctrTitle"/>
          </p:nvPr>
        </p:nvSpPr>
        <p:spPr>
          <a:xfrm>
            <a:off x="103239" y="635665"/>
            <a:ext cx="12088761" cy="898167"/>
          </a:xfrm>
        </p:spPr>
        <p:txBody>
          <a:bodyPr anchor="t">
            <a:noAutofit/>
          </a:bodyPr>
          <a:p>
            <a:r>
              <a:rPr dirty="0" sz="5400" lang="en-US"/>
              <a:t>SQL </a:t>
            </a:r>
            <a:r>
              <a:rPr dirty="0" sz="5400" lang="en-US" smtClean="0"/>
              <a:t>Constraints</a:t>
            </a:r>
            <a:endParaRPr dirty="0" sz="5400" lang="en-US"/>
          </a:p>
        </p:txBody>
      </p:sp>
      <p:sp>
        <p:nvSpPr>
          <p:cNvPr id="1048741"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742" name="Footer Placeholder 4"/>
          <p:cNvSpPr>
            <a:spLocks noGrp="1"/>
          </p:cNvSpPr>
          <p:nvPr>
            <p:ph type="ftr" sz="quarter" idx="11"/>
          </p:nvPr>
        </p:nvSpPr>
        <p:spPr/>
        <p:txBody>
          <a:bodyPr/>
          <a:p>
            <a:r>
              <a:rPr lang="en-US" smtClean="0"/>
              <a:t>Department of Virtualization</a:t>
            </a:r>
          </a:p>
          <a:p>
            <a:endParaRPr dirty="0" lang="en-US"/>
          </a:p>
        </p:txBody>
      </p:sp>
      <p:sp>
        <p:nvSpPr>
          <p:cNvPr id="1048743" name="Slide Number Placeholder 5"/>
          <p:cNvSpPr>
            <a:spLocks noGrp="1"/>
          </p:cNvSpPr>
          <p:nvPr>
            <p:ph type="sldNum" sz="quarter" idx="12"/>
          </p:nvPr>
        </p:nvSpPr>
        <p:spPr/>
        <p:txBody>
          <a:bodyPr/>
          <a:p>
            <a:fld id="{F523A775-8896-49E6-B550-4D96B79FBE93}" type="slidenum">
              <a:rPr lang="en-US" smtClean="0"/>
              <a:t>32</a:t>
            </a:fld>
            <a:endParaRPr dirty="0" lang="en-US"/>
          </a:p>
        </p:txBody>
      </p:sp>
      <p:sp>
        <p:nvSpPr>
          <p:cNvPr id="1048744" name="Title 1"/>
          <p:cNvSpPr txBox="1"/>
          <p:nvPr/>
        </p:nvSpPr>
        <p:spPr>
          <a:xfrm>
            <a:off x="988142" y="1533832"/>
            <a:ext cx="10365658" cy="4311292"/>
          </a:xfrm>
          <a:prstGeom prst="rect"/>
        </p:spPr>
        <p:txBody>
          <a:bodyPr anchor="t" bIns="45720" lIns="91440" rIns="91440" rtlCol="0" tIns="45720" vert="horz">
            <a:normAutofit fontScale="92857" lnSpcReduction="2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r>
              <a:rPr dirty="0" sz="2800" lang="en-US"/>
              <a:t>SQL constraints are used to specify rules for data in a table</a:t>
            </a:r>
            <a:r>
              <a:rPr dirty="0" sz="2800" lang="en-US" smtClean="0"/>
              <a:t>.</a:t>
            </a:r>
          </a:p>
          <a:p>
            <a:pPr algn="just" indent="-220663" marL="457200">
              <a:buFont typeface="Arial" panose="020B0604020202020204" pitchFamily="34" charset="0"/>
              <a:buChar char="•"/>
            </a:pPr>
            <a:endParaRPr dirty="0" sz="2800" lang="en-US" smtClean="0"/>
          </a:p>
          <a:p>
            <a:pPr algn="just" indent="-220663" marL="457200">
              <a:buFont typeface="Arial" panose="020B0604020202020204" pitchFamily="34" charset="0"/>
              <a:buChar char="•"/>
            </a:pPr>
            <a:r>
              <a:rPr dirty="0" sz="2800" lang="en-US"/>
              <a:t>Constraints are used to limit the type of data that can go into a table. This ensures the accuracy and reliability of the data in the table. If there is any violation between the constraint and the data action, the action is aborted.</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a:t>Constraints can be column level or table level. Column level constraints apply to a column, and table level constraints apply to the whole table</a:t>
            </a:r>
            <a:r>
              <a:rPr dirty="0" sz="2800" lang="en-US" smtClean="0"/>
              <a:t>.</a:t>
            </a:r>
            <a:endParaRPr dirty="0" sz="2800" lang="en-US"/>
          </a:p>
        </p:txBody>
      </p:sp>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745" name="Title 1"/>
          <p:cNvSpPr>
            <a:spLocks noGrp="1"/>
          </p:cNvSpPr>
          <p:nvPr>
            <p:ph type="ctrTitle"/>
          </p:nvPr>
        </p:nvSpPr>
        <p:spPr>
          <a:xfrm>
            <a:off x="103239" y="635665"/>
            <a:ext cx="12088761" cy="898167"/>
          </a:xfrm>
        </p:spPr>
        <p:txBody>
          <a:bodyPr anchor="t">
            <a:noAutofit/>
          </a:bodyPr>
          <a:p>
            <a:r>
              <a:rPr dirty="0" sz="5400" lang="en-US"/>
              <a:t>SQL </a:t>
            </a:r>
            <a:r>
              <a:rPr dirty="0" sz="5400" lang="en-US" smtClean="0"/>
              <a:t>Constraints</a:t>
            </a:r>
            <a:endParaRPr dirty="0" sz="5400" lang="en-US"/>
          </a:p>
        </p:txBody>
      </p:sp>
      <p:sp>
        <p:nvSpPr>
          <p:cNvPr id="1048746"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747" name="Footer Placeholder 4"/>
          <p:cNvSpPr>
            <a:spLocks noGrp="1"/>
          </p:cNvSpPr>
          <p:nvPr>
            <p:ph type="ftr" sz="quarter" idx="11"/>
          </p:nvPr>
        </p:nvSpPr>
        <p:spPr/>
        <p:txBody>
          <a:bodyPr/>
          <a:p>
            <a:r>
              <a:rPr lang="en-US" smtClean="0"/>
              <a:t>Department of Virtualization</a:t>
            </a:r>
          </a:p>
          <a:p>
            <a:endParaRPr dirty="0" lang="en-US"/>
          </a:p>
        </p:txBody>
      </p:sp>
      <p:sp>
        <p:nvSpPr>
          <p:cNvPr id="1048748" name="Slide Number Placeholder 5"/>
          <p:cNvSpPr>
            <a:spLocks noGrp="1"/>
          </p:cNvSpPr>
          <p:nvPr>
            <p:ph type="sldNum" sz="quarter" idx="12"/>
          </p:nvPr>
        </p:nvSpPr>
        <p:spPr/>
        <p:txBody>
          <a:bodyPr/>
          <a:p>
            <a:fld id="{F523A775-8896-49E6-B550-4D96B79FBE93}" type="slidenum">
              <a:rPr lang="en-US" smtClean="0"/>
              <a:t>33</a:t>
            </a:fld>
            <a:endParaRPr dirty="0" lang="en-US"/>
          </a:p>
        </p:txBody>
      </p:sp>
      <p:sp>
        <p:nvSpPr>
          <p:cNvPr id="1048749" name="Title 1"/>
          <p:cNvSpPr txBox="1"/>
          <p:nvPr/>
        </p:nvSpPr>
        <p:spPr>
          <a:xfrm>
            <a:off x="988142" y="1533832"/>
            <a:ext cx="10365658" cy="4311292"/>
          </a:xfrm>
          <a:prstGeom prst="rect"/>
        </p:spPr>
        <p:txBody>
          <a:bodyPr anchor="t" bIns="45720" lIns="91440" rIns="91440" rtlCol="0" tIns="45720" vert="horz">
            <a:normAutofit/>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r>
              <a:rPr dirty="0" sz="2800" lang="en-US" smtClean="0"/>
              <a:t>Constraints </a:t>
            </a:r>
            <a:r>
              <a:rPr dirty="0" sz="2800" lang="en-US"/>
              <a:t>can be specified when the table is created with the CREATE TABLE statement, or after the table is created with the ALTER TABLE statement</a:t>
            </a:r>
            <a:r>
              <a:rPr dirty="0" sz="2800" lang="en-US" smtClean="0"/>
              <a:t>.</a:t>
            </a:r>
          </a:p>
          <a:p>
            <a:pPr algn="just" indent="-220663" marL="457200">
              <a:buFont typeface="Arial" panose="020B0604020202020204" pitchFamily="34" charset="0"/>
              <a:buChar char="•"/>
            </a:pPr>
            <a:endParaRPr dirty="0" sz="2800" lang="en-US" smtClean="0"/>
          </a:p>
          <a:p>
            <a:pPr algn="just" indent="-220663" marL="457200">
              <a:buFont typeface="Arial" panose="020B0604020202020204" pitchFamily="34" charset="0"/>
              <a:buChar char="•"/>
            </a:pPr>
            <a:r>
              <a:rPr dirty="0" sz="2800" lang="en-US"/>
              <a:t>CREATE TABLE </a:t>
            </a:r>
            <a:r>
              <a:rPr dirty="0" sz="2800" lang="en-US" err="1"/>
              <a:t>table_name</a:t>
            </a:r>
            <a:r>
              <a:rPr dirty="0" sz="2800" lang="en-US"/>
              <a:t> </a:t>
            </a:r>
            <a:r>
              <a:rPr dirty="0" sz="2800" lang="en-US" smtClean="0"/>
              <a:t>( column1 </a:t>
            </a:r>
            <a:r>
              <a:rPr dirty="0" sz="2800" lang="en-US"/>
              <a:t>datatype constraint,</a:t>
            </a:r>
          </a:p>
          <a:p>
            <a:pPr algn="just" marL="236537"/>
            <a:r>
              <a:rPr dirty="0" sz="2800" lang="en-US" smtClean="0"/>
              <a:t>column2 </a:t>
            </a:r>
            <a:r>
              <a:rPr dirty="0" sz="2800" lang="en-US"/>
              <a:t>datatype </a:t>
            </a:r>
            <a:r>
              <a:rPr dirty="0" sz="2800" lang="en-US" smtClean="0"/>
              <a:t>constraint,column3 </a:t>
            </a:r>
            <a:r>
              <a:rPr dirty="0" sz="2800" lang="en-US"/>
              <a:t>datatype constraint,</a:t>
            </a:r>
          </a:p>
          <a:p>
            <a:pPr algn="just" marL="236537"/>
            <a:r>
              <a:rPr dirty="0" sz="2800" lang="en-US"/>
              <a:t>    </a:t>
            </a:r>
            <a:r>
              <a:rPr dirty="0" sz="2800" lang="en-US" smtClean="0"/>
              <a:t>....);</a:t>
            </a:r>
            <a:endParaRPr dirty="0" sz="2800" lang="en-US" smtClean="0"/>
          </a:p>
        </p:txBody>
      </p:sp>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750" name="Title 1"/>
          <p:cNvSpPr>
            <a:spLocks noGrp="1"/>
          </p:cNvSpPr>
          <p:nvPr>
            <p:ph type="ctrTitle"/>
          </p:nvPr>
        </p:nvSpPr>
        <p:spPr>
          <a:xfrm>
            <a:off x="103239" y="635665"/>
            <a:ext cx="12088761" cy="898167"/>
          </a:xfrm>
        </p:spPr>
        <p:txBody>
          <a:bodyPr anchor="t">
            <a:noAutofit/>
          </a:bodyPr>
          <a:p>
            <a:r>
              <a:rPr dirty="0" sz="5400" lang="en-US"/>
              <a:t>SQL </a:t>
            </a:r>
            <a:r>
              <a:rPr dirty="0" sz="5400" lang="en-US" smtClean="0"/>
              <a:t>Constraints</a:t>
            </a:r>
            <a:endParaRPr dirty="0" sz="5400" lang="en-US"/>
          </a:p>
        </p:txBody>
      </p:sp>
      <p:sp>
        <p:nvSpPr>
          <p:cNvPr id="1048751"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752" name="Footer Placeholder 4"/>
          <p:cNvSpPr>
            <a:spLocks noGrp="1"/>
          </p:cNvSpPr>
          <p:nvPr>
            <p:ph type="ftr" sz="quarter" idx="11"/>
          </p:nvPr>
        </p:nvSpPr>
        <p:spPr/>
        <p:txBody>
          <a:bodyPr/>
          <a:p>
            <a:r>
              <a:rPr lang="en-US" smtClean="0"/>
              <a:t>Department of Virtualization</a:t>
            </a:r>
          </a:p>
          <a:p>
            <a:endParaRPr dirty="0" lang="en-US"/>
          </a:p>
        </p:txBody>
      </p:sp>
      <p:sp>
        <p:nvSpPr>
          <p:cNvPr id="1048753" name="Slide Number Placeholder 5"/>
          <p:cNvSpPr>
            <a:spLocks noGrp="1"/>
          </p:cNvSpPr>
          <p:nvPr>
            <p:ph type="sldNum" sz="quarter" idx="12"/>
          </p:nvPr>
        </p:nvSpPr>
        <p:spPr/>
        <p:txBody>
          <a:bodyPr/>
          <a:p>
            <a:fld id="{F523A775-8896-49E6-B550-4D96B79FBE93}" type="slidenum">
              <a:rPr lang="en-US" smtClean="0"/>
              <a:t>34</a:t>
            </a:fld>
            <a:endParaRPr dirty="0" lang="en-US"/>
          </a:p>
        </p:txBody>
      </p:sp>
      <p:sp>
        <p:nvSpPr>
          <p:cNvPr id="1048754" name="Title 1"/>
          <p:cNvSpPr txBox="1"/>
          <p:nvPr/>
        </p:nvSpPr>
        <p:spPr>
          <a:xfrm>
            <a:off x="988142" y="1533832"/>
            <a:ext cx="10365658" cy="4311292"/>
          </a:xfrm>
          <a:prstGeom prst="rect"/>
        </p:spPr>
        <p:txBody>
          <a:bodyPr anchor="t" bIns="45720" lIns="91440" rIns="91440" rtlCol="0" tIns="45720" vert="horz">
            <a:normAutofit fontScale="57143" lnSpcReduction="2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marL="236537"/>
            <a:r>
              <a:rPr dirty="0" sz="2800" lang="en-US"/>
              <a:t>The following constraints are commonly used in SQL:</a:t>
            </a:r>
          </a:p>
          <a:p>
            <a:pPr algn="just" indent="-220663" marL="457200">
              <a:buFont typeface="Arial" panose="020B0604020202020204" pitchFamily="34" charset="0"/>
              <a:buChar char="•"/>
            </a:pPr>
            <a:endParaRPr dirty="0" sz="2800" lang="en-US"/>
          </a:p>
          <a:p>
            <a:pPr algn="just" indent="-234950" marL="738188">
              <a:buFont typeface="Arial" panose="020B0604020202020204" pitchFamily="34" charset="0"/>
              <a:buChar char="•"/>
            </a:pPr>
            <a:r>
              <a:rPr dirty="0" sz="2800" lang="en-US" smtClean="0"/>
              <a:t>NOT </a:t>
            </a:r>
            <a:r>
              <a:rPr dirty="0" sz="2800" lang="en-US"/>
              <a:t>NULL - Ensures that a column cannot have a NULL </a:t>
            </a:r>
            <a:r>
              <a:rPr dirty="0" sz="2800" lang="en-US" smtClean="0"/>
              <a:t>value</a:t>
            </a:r>
          </a:p>
          <a:p>
            <a:pPr algn="just" indent="-234950" marL="738188">
              <a:buFont typeface="Arial" panose="020B0604020202020204" pitchFamily="34" charset="0"/>
              <a:buChar char="•"/>
            </a:pPr>
            <a:endParaRPr dirty="0" sz="2800" lang="en-US"/>
          </a:p>
          <a:p>
            <a:pPr algn="just" indent="-234950" marL="738188">
              <a:buFont typeface="Arial" panose="020B0604020202020204" pitchFamily="34" charset="0"/>
              <a:buChar char="•"/>
            </a:pPr>
            <a:r>
              <a:rPr dirty="0" sz="2800" lang="en-US" smtClean="0"/>
              <a:t>UNIQUE </a:t>
            </a:r>
            <a:r>
              <a:rPr dirty="0" sz="2800" lang="en-US"/>
              <a:t>- Ensures that all values in a column are </a:t>
            </a:r>
            <a:r>
              <a:rPr dirty="0" sz="2800" lang="en-US" smtClean="0"/>
              <a:t>different</a:t>
            </a:r>
          </a:p>
          <a:p>
            <a:pPr algn="just" indent="-234950" marL="738188">
              <a:buFont typeface="Arial" panose="020B0604020202020204" pitchFamily="34" charset="0"/>
              <a:buChar char="•"/>
            </a:pPr>
            <a:endParaRPr dirty="0" sz="2800" lang="en-US"/>
          </a:p>
          <a:p>
            <a:pPr algn="just" indent="-234950" marL="738188">
              <a:buFont typeface="Arial" panose="020B0604020202020204" pitchFamily="34" charset="0"/>
              <a:buChar char="•"/>
            </a:pPr>
            <a:r>
              <a:rPr dirty="0" sz="2800" lang="en-US" smtClean="0"/>
              <a:t>PRIMARY </a:t>
            </a:r>
            <a:r>
              <a:rPr dirty="0" sz="2800" lang="en-US"/>
              <a:t>KEY - A combination of a NOT NULL and UNIQUE. </a:t>
            </a:r>
            <a:r>
              <a:rPr dirty="0" sz="2800" lang="en-US" smtClean="0"/>
              <a:t>It uniquely </a:t>
            </a:r>
            <a:r>
              <a:rPr dirty="0" sz="2800" lang="en-US"/>
              <a:t>identifies each row in a </a:t>
            </a:r>
            <a:r>
              <a:rPr dirty="0" sz="2800" lang="en-US" smtClean="0"/>
              <a:t>table.</a:t>
            </a:r>
          </a:p>
          <a:p>
            <a:pPr algn="just" indent="-234950" marL="738188">
              <a:buFont typeface="Arial" panose="020B0604020202020204" pitchFamily="34" charset="0"/>
              <a:buChar char="•"/>
            </a:pPr>
            <a:endParaRPr dirty="0" sz="2800" lang="en-US"/>
          </a:p>
          <a:p>
            <a:pPr algn="just" indent="-234950" marL="738188">
              <a:buFont typeface="Arial" panose="020B0604020202020204" pitchFamily="34" charset="0"/>
              <a:buChar char="•"/>
            </a:pPr>
            <a:r>
              <a:rPr dirty="0" sz="2800" lang="en-US" smtClean="0"/>
              <a:t>FOREIGN </a:t>
            </a:r>
            <a:r>
              <a:rPr dirty="0" sz="2800" lang="en-US"/>
              <a:t>KEY - Uniquely identifies a row/record in another </a:t>
            </a:r>
            <a:r>
              <a:rPr dirty="0" sz="2800" lang="en-US" smtClean="0"/>
              <a:t>table.</a:t>
            </a:r>
          </a:p>
          <a:p>
            <a:pPr algn="just" indent="-234950" marL="738188">
              <a:buFont typeface="Arial" panose="020B0604020202020204" pitchFamily="34" charset="0"/>
              <a:buChar char="•"/>
            </a:pPr>
            <a:endParaRPr dirty="0" sz="2800" lang="en-US"/>
          </a:p>
          <a:p>
            <a:pPr algn="just" indent="-234950" marL="738188">
              <a:buFont typeface="Arial" panose="020B0604020202020204" pitchFamily="34" charset="0"/>
              <a:buChar char="•"/>
            </a:pPr>
            <a:r>
              <a:rPr dirty="0" sz="2800" lang="en-US" smtClean="0"/>
              <a:t>CHECK </a:t>
            </a:r>
            <a:r>
              <a:rPr dirty="0" sz="2800" lang="en-US"/>
              <a:t>- Ensures that all values in a column satisfies a specific </a:t>
            </a:r>
            <a:r>
              <a:rPr dirty="0" sz="2800" lang="en-US" smtClean="0"/>
              <a:t>condition.</a:t>
            </a:r>
          </a:p>
          <a:p>
            <a:pPr algn="just" indent="-234950" marL="738188">
              <a:buFont typeface="Arial" panose="020B0604020202020204" pitchFamily="34" charset="0"/>
              <a:buChar char="•"/>
            </a:pPr>
            <a:endParaRPr dirty="0" sz="2800" lang="en-US"/>
          </a:p>
          <a:p>
            <a:pPr algn="just" indent="-234950" marL="738188">
              <a:buFont typeface="Arial" panose="020B0604020202020204" pitchFamily="34" charset="0"/>
              <a:buChar char="•"/>
            </a:pPr>
            <a:r>
              <a:rPr dirty="0" sz="2800" lang="en-US" smtClean="0"/>
              <a:t>DEFAULT </a:t>
            </a:r>
            <a:r>
              <a:rPr dirty="0" sz="2800" lang="en-US"/>
              <a:t>- Sets a default value for a column when no value is </a:t>
            </a:r>
            <a:r>
              <a:rPr dirty="0" sz="2800" lang="en-US" smtClean="0"/>
              <a:t>specified.</a:t>
            </a:r>
          </a:p>
          <a:p>
            <a:pPr algn="just" indent="-234950" marL="738188">
              <a:buFont typeface="Arial" panose="020B0604020202020204" pitchFamily="34" charset="0"/>
              <a:buChar char="•"/>
            </a:pPr>
            <a:endParaRPr dirty="0" sz="2800" lang="en-US"/>
          </a:p>
          <a:p>
            <a:pPr algn="just" indent="-234950" marL="738188">
              <a:buFont typeface="Arial" panose="020B0604020202020204" pitchFamily="34" charset="0"/>
              <a:buChar char="•"/>
            </a:pPr>
            <a:r>
              <a:rPr dirty="0" sz="2800" lang="en-US" smtClean="0"/>
              <a:t>INDEX </a:t>
            </a:r>
            <a:r>
              <a:rPr dirty="0" sz="2800" lang="en-US"/>
              <a:t>- Used to create and retrieve data from the database very quickly</a:t>
            </a:r>
          </a:p>
        </p:txBody>
      </p:sp>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755" name="Title 1"/>
          <p:cNvSpPr>
            <a:spLocks noGrp="1"/>
          </p:cNvSpPr>
          <p:nvPr>
            <p:ph type="ctrTitle"/>
          </p:nvPr>
        </p:nvSpPr>
        <p:spPr>
          <a:xfrm>
            <a:off x="103239" y="635665"/>
            <a:ext cx="12088761" cy="898167"/>
          </a:xfrm>
        </p:spPr>
        <p:txBody>
          <a:bodyPr anchor="t">
            <a:noAutofit/>
          </a:bodyPr>
          <a:p>
            <a:r>
              <a:rPr dirty="0" sz="5400" lang="en-US" smtClean="0"/>
              <a:t>NOT NULL Constraints</a:t>
            </a:r>
            <a:endParaRPr dirty="0" sz="5400" lang="en-US"/>
          </a:p>
        </p:txBody>
      </p:sp>
      <p:sp>
        <p:nvSpPr>
          <p:cNvPr id="1048756"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757" name="Footer Placeholder 4"/>
          <p:cNvSpPr>
            <a:spLocks noGrp="1"/>
          </p:cNvSpPr>
          <p:nvPr>
            <p:ph type="ftr" sz="quarter" idx="11"/>
          </p:nvPr>
        </p:nvSpPr>
        <p:spPr/>
        <p:txBody>
          <a:bodyPr/>
          <a:p>
            <a:r>
              <a:rPr lang="en-US" smtClean="0"/>
              <a:t>Department of Virtualization</a:t>
            </a:r>
          </a:p>
          <a:p>
            <a:endParaRPr dirty="0" lang="en-US"/>
          </a:p>
        </p:txBody>
      </p:sp>
      <p:sp>
        <p:nvSpPr>
          <p:cNvPr id="1048758" name="Slide Number Placeholder 5"/>
          <p:cNvSpPr>
            <a:spLocks noGrp="1"/>
          </p:cNvSpPr>
          <p:nvPr>
            <p:ph type="sldNum" sz="quarter" idx="12"/>
          </p:nvPr>
        </p:nvSpPr>
        <p:spPr/>
        <p:txBody>
          <a:bodyPr/>
          <a:p>
            <a:fld id="{F523A775-8896-49E6-B550-4D96B79FBE93}" type="slidenum">
              <a:rPr lang="en-US" smtClean="0"/>
              <a:t>35</a:t>
            </a:fld>
            <a:endParaRPr dirty="0" lang="en-US"/>
          </a:p>
        </p:txBody>
      </p:sp>
      <p:sp>
        <p:nvSpPr>
          <p:cNvPr id="1048759" name="Title 1"/>
          <p:cNvSpPr txBox="1"/>
          <p:nvPr/>
        </p:nvSpPr>
        <p:spPr>
          <a:xfrm>
            <a:off x="988142" y="1533832"/>
            <a:ext cx="10365658" cy="4311292"/>
          </a:xfrm>
          <a:prstGeom prst="rect"/>
        </p:spPr>
        <p:txBody>
          <a:bodyPr anchor="t" bIns="45720" lIns="91440" rIns="91440" rtlCol="0" tIns="45720" vert="horz">
            <a:normAutofit fontScale="60714" lnSpcReduction="2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457200" marL="693737">
              <a:buFont typeface="Arial" panose="020B0604020202020204" pitchFamily="34" charset="0"/>
              <a:buChar char="•"/>
            </a:pPr>
            <a:r>
              <a:rPr dirty="0" sz="2800" lang="en-US"/>
              <a:t>By default, a column can hold NULL </a:t>
            </a:r>
            <a:r>
              <a:rPr dirty="0" sz="2800" lang="en-US" smtClean="0"/>
              <a:t>values. The </a:t>
            </a:r>
            <a:r>
              <a:rPr dirty="0" sz="2800" lang="en-US"/>
              <a:t>NOT NULL constraint enforces a column to NOT accept NULL values.</a:t>
            </a:r>
          </a:p>
          <a:p>
            <a:pPr algn="just" indent="-457200" marL="693737">
              <a:buFont typeface="Arial" panose="020B0604020202020204" pitchFamily="34" charset="0"/>
              <a:buChar char="•"/>
            </a:pPr>
            <a:endParaRPr dirty="0" sz="2800" lang="en-US"/>
          </a:p>
          <a:p>
            <a:pPr algn="just" indent="-457200" marL="693737">
              <a:buFont typeface="Arial" panose="020B0604020202020204" pitchFamily="34" charset="0"/>
              <a:buChar char="•"/>
            </a:pPr>
            <a:r>
              <a:rPr dirty="0" sz="2800" lang="en-US"/>
              <a:t>This enforces a field to always contain a value, which means that you cannot insert a new record, or update a record without adding a value to this field</a:t>
            </a:r>
            <a:r>
              <a:rPr dirty="0" sz="2800" lang="en-US" smtClean="0"/>
              <a:t>.</a:t>
            </a:r>
          </a:p>
          <a:p>
            <a:pPr algn="just" indent="-457200" marL="693737">
              <a:buFont typeface="Arial" panose="020B0604020202020204" pitchFamily="34" charset="0"/>
              <a:buChar char="•"/>
            </a:pPr>
            <a:endParaRPr dirty="0" sz="2800" lang="en-US"/>
          </a:p>
          <a:p>
            <a:pPr algn="just" indent="-457200" marL="693737">
              <a:buFont typeface="Arial" panose="020B0604020202020204" pitchFamily="34" charset="0"/>
              <a:buChar char="•"/>
            </a:pPr>
            <a:r>
              <a:rPr dirty="0" sz="2800" lang="en-US">
                <a:solidFill>
                  <a:srgbClr val="FF0000"/>
                </a:solidFill>
              </a:rPr>
              <a:t>CREATE TABLE Persons </a:t>
            </a:r>
            <a:r>
              <a:rPr dirty="0" sz="2800" lang="en-US" smtClean="0">
                <a:solidFill>
                  <a:srgbClr val="FF0000"/>
                </a:solidFill>
              </a:rPr>
              <a:t>( ID </a:t>
            </a:r>
            <a:r>
              <a:rPr dirty="0" sz="2800" lang="en-US" err="1">
                <a:solidFill>
                  <a:srgbClr val="FF0000"/>
                </a:solidFill>
              </a:rPr>
              <a:t>int</a:t>
            </a:r>
            <a:r>
              <a:rPr dirty="0" sz="2800" lang="en-US">
                <a:solidFill>
                  <a:srgbClr val="FF0000"/>
                </a:solidFill>
              </a:rPr>
              <a:t> NOT NULL</a:t>
            </a:r>
            <a:r>
              <a:rPr dirty="0" sz="2800" lang="en-US" smtClean="0">
                <a:solidFill>
                  <a:srgbClr val="FF0000"/>
                </a:solidFill>
              </a:rPr>
              <a:t>, </a:t>
            </a:r>
            <a:r>
              <a:rPr dirty="0" sz="2800" lang="en-US" err="1" smtClean="0">
                <a:solidFill>
                  <a:srgbClr val="FF0000"/>
                </a:solidFill>
              </a:rPr>
              <a:t>LastName</a:t>
            </a:r>
            <a:r>
              <a:rPr dirty="0" sz="2800" lang="en-US" smtClean="0">
                <a:solidFill>
                  <a:srgbClr val="FF0000"/>
                </a:solidFill>
              </a:rPr>
              <a:t> </a:t>
            </a:r>
            <a:r>
              <a:rPr dirty="0" sz="2800" lang="en-US">
                <a:solidFill>
                  <a:srgbClr val="FF0000"/>
                </a:solidFill>
              </a:rPr>
              <a:t>varchar(255) NOT NULL</a:t>
            </a:r>
            <a:r>
              <a:rPr dirty="0" sz="2800" lang="en-US" smtClean="0">
                <a:solidFill>
                  <a:srgbClr val="FF0000"/>
                </a:solidFill>
              </a:rPr>
              <a:t>,   </a:t>
            </a:r>
            <a:r>
              <a:rPr dirty="0" sz="2800" lang="en-US" err="1">
                <a:solidFill>
                  <a:srgbClr val="FF0000"/>
                </a:solidFill>
              </a:rPr>
              <a:t>FirstName</a:t>
            </a:r>
            <a:r>
              <a:rPr dirty="0" sz="2800" lang="en-US">
                <a:solidFill>
                  <a:srgbClr val="FF0000"/>
                </a:solidFill>
              </a:rPr>
              <a:t> varchar(255) NOT NULL</a:t>
            </a:r>
            <a:r>
              <a:rPr dirty="0" sz="2800" lang="en-US" smtClean="0">
                <a:solidFill>
                  <a:srgbClr val="FF0000"/>
                </a:solidFill>
              </a:rPr>
              <a:t>, </a:t>
            </a:r>
            <a:r>
              <a:rPr dirty="0" sz="2800" lang="en-US">
                <a:solidFill>
                  <a:srgbClr val="FF0000"/>
                </a:solidFill>
              </a:rPr>
              <a:t>Age </a:t>
            </a:r>
            <a:r>
              <a:rPr dirty="0" sz="2800" lang="en-US" err="1" smtClean="0">
                <a:solidFill>
                  <a:srgbClr val="FF0000"/>
                </a:solidFill>
              </a:rPr>
              <a:t>int</a:t>
            </a:r>
            <a:r>
              <a:rPr dirty="0" sz="2800" lang="en-US" smtClean="0">
                <a:solidFill>
                  <a:srgbClr val="FF0000"/>
                </a:solidFill>
              </a:rPr>
              <a:t>); </a:t>
            </a:r>
          </a:p>
          <a:p>
            <a:pPr algn="just" indent="-457200" marL="693737">
              <a:buFont typeface="Arial" panose="020B0604020202020204" pitchFamily="34" charset="0"/>
              <a:buChar char="•"/>
            </a:pPr>
            <a:endParaRPr dirty="0" sz="2800" lang="en-US">
              <a:solidFill>
                <a:srgbClr val="FF0000"/>
              </a:solidFill>
            </a:endParaRPr>
          </a:p>
          <a:p>
            <a:pPr algn="just" indent="-457200" marL="693737">
              <a:buFont typeface="Arial" panose="020B0604020202020204" pitchFamily="34" charset="0"/>
              <a:buChar char="•"/>
            </a:pPr>
            <a:r>
              <a:rPr dirty="0" sz="2800" lang="en-US" smtClean="0">
                <a:solidFill>
                  <a:srgbClr val="FF0000"/>
                </a:solidFill>
              </a:rPr>
              <a:t>ALTER TABLE Persons ADD NOT NULL(ID, </a:t>
            </a:r>
            <a:r>
              <a:rPr dirty="0" sz="2800" lang="en-US" err="1" smtClean="0">
                <a:solidFill>
                  <a:srgbClr val="FF0000"/>
                </a:solidFill>
              </a:rPr>
              <a:t>LastName</a:t>
            </a:r>
            <a:r>
              <a:rPr dirty="0" sz="2800" lang="en-US" smtClean="0">
                <a:solidFill>
                  <a:srgbClr val="FF0000"/>
                </a:solidFill>
              </a:rPr>
              <a:t>, </a:t>
            </a:r>
            <a:r>
              <a:rPr dirty="0" sz="2800" lang="en-US" err="1" smtClean="0">
                <a:solidFill>
                  <a:srgbClr val="FF0000"/>
                </a:solidFill>
              </a:rPr>
              <a:t>FirstName</a:t>
            </a:r>
            <a:r>
              <a:rPr dirty="0" sz="2800" lang="en-US" smtClean="0">
                <a:solidFill>
                  <a:srgbClr val="FF0000"/>
                </a:solidFill>
              </a:rPr>
              <a:t>);</a:t>
            </a:r>
          </a:p>
          <a:p>
            <a:pPr algn="just" indent="-457200" marL="693737">
              <a:buFont typeface="Arial" panose="020B0604020202020204" pitchFamily="34" charset="0"/>
              <a:buChar char="•"/>
            </a:pPr>
            <a:endParaRPr dirty="0" sz="2800" lang="en-US" smtClean="0">
              <a:solidFill>
                <a:srgbClr val="FF0000"/>
              </a:solidFill>
            </a:endParaRPr>
          </a:p>
          <a:p>
            <a:pPr algn="just" indent="-457200" marL="693737">
              <a:buFont typeface="Arial" panose="020B0604020202020204" pitchFamily="34" charset="0"/>
              <a:buChar char="•"/>
            </a:pPr>
            <a:r>
              <a:rPr dirty="0" sz="2800" lang="en-US">
                <a:solidFill>
                  <a:srgbClr val="FF0000"/>
                </a:solidFill>
              </a:rPr>
              <a:t>ALTER TABLE Persons ADD </a:t>
            </a:r>
            <a:r>
              <a:rPr dirty="0" sz="2800" lang="en-US" smtClean="0">
                <a:solidFill>
                  <a:srgbClr val="FF0000"/>
                </a:solidFill>
              </a:rPr>
              <a:t>CONSTRAINT NN NOT </a:t>
            </a:r>
            <a:r>
              <a:rPr dirty="0" sz="2800" lang="en-US">
                <a:solidFill>
                  <a:srgbClr val="FF0000"/>
                </a:solidFill>
              </a:rPr>
              <a:t>NULL(ID, </a:t>
            </a:r>
            <a:r>
              <a:rPr dirty="0" sz="2800" lang="en-US" err="1">
                <a:solidFill>
                  <a:srgbClr val="FF0000"/>
                </a:solidFill>
              </a:rPr>
              <a:t>LastName</a:t>
            </a:r>
            <a:r>
              <a:rPr dirty="0" sz="2800" lang="en-US">
                <a:solidFill>
                  <a:srgbClr val="FF0000"/>
                </a:solidFill>
              </a:rPr>
              <a:t>, </a:t>
            </a:r>
            <a:r>
              <a:rPr dirty="0" sz="2800" lang="en-US" err="1">
                <a:solidFill>
                  <a:srgbClr val="FF0000"/>
                </a:solidFill>
              </a:rPr>
              <a:t>FirstName</a:t>
            </a:r>
            <a:r>
              <a:rPr dirty="0" sz="2800" lang="en-US" smtClean="0">
                <a:solidFill>
                  <a:srgbClr val="FF0000"/>
                </a:solidFill>
              </a:rPr>
              <a:t>);</a:t>
            </a:r>
          </a:p>
          <a:p>
            <a:pPr algn="just" indent="-457200" marL="693737">
              <a:buFont typeface="Arial" panose="020B0604020202020204" pitchFamily="34" charset="0"/>
              <a:buChar char="•"/>
            </a:pPr>
            <a:endParaRPr dirty="0" sz="2800" lang="en-US" smtClean="0">
              <a:solidFill>
                <a:srgbClr val="FF0000"/>
              </a:solidFill>
            </a:endParaRPr>
          </a:p>
          <a:p>
            <a:pPr algn="just" indent="-457200" marL="693737">
              <a:buFont typeface="Arial" panose="020B0604020202020204" pitchFamily="34" charset="0"/>
              <a:buChar char="•"/>
            </a:pPr>
            <a:r>
              <a:rPr dirty="0" sz="2800" lang="en-US">
                <a:solidFill>
                  <a:srgbClr val="FF0000"/>
                </a:solidFill>
              </a:rPr>
              <a:t>ALTER TABLE </a:t>
            </a:r>
            <a:r>
              <a:rPr dirty="0" sz="2800" lang="en-US" smtClean="0">
                <a:solidFill>
                  <a:srgbClr val="FF0000"/>
                </a:solidFill>
              </a:rPr>
              <a:t>Persons DROP CONSTRAINT NN;</a:t>
            </a:r>
            <a:endParaRPr dirty="0" sz="2800" lang="en-US">
              <a:solidFill>
                <a:srgbClr val="FF0000"/>
              </a:solidFill>
            </a:endParaRPr>
          </a:p>
          <a:p>
            <a:pPr algn="just" indent="-457200" marL="693737">
              <a:buFont typeface="Arial" panose="020B0604020202020204" pitchFamily="34" charset="0"/>
              <a:buChar char="•"/>
            </a:pPr>
            <a:endParaRPr dirty="0" sz="2800" lang="en-US">
              <a:solidFill>
                <a:srgbClr val="FF0000"/>
              </a:solidFill>
            </a:endParaRPr>
          </a:p>
          <a:p>
            <a:pPr algn="just" indent="-457200" marL="693737">
              <a:buFont typeface="Arial" panose="020B0604020202020204" pitchFamily="34" charset="0"/>
              <a:buChar char="•"/>
            </a:pPr>
            <a:endParaRPr dirty="0" sz="2800" lang="en-US">
              <a:solidFill>
                <a:srgbClr val="FF0000"/>
              </a:solidFill>
            </a:endParaRPr>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760" name="Title 1"/>
          <p:cNvSpPr>
            <a:spLocks noGrp="1"/>
          </p:cNvSpPr>
          <p:nvPr>
            <p:ph type="ctrTitle"/>
          </p:nvPr>
        </p:nvSpPr>
        <p:spPr>
          <a:xfrm>
            <a:off x="103239" y="635665"/>
            <a:ext cx="12088761" cy="898167"/>
          </a:xfrm>
        </p:spPr>
        <p:txBody>
          <a:bodyPr anchor="t">
            <a:noAutofit/>
          </a:bodyPr>
          <a:p>
            <a:r>
              <a:rPr dirty="0" sz="5400" lang="en-US" smtClean="0"/>
              <a:t>UNIQUE Constraints</a:t>
            </a:r>
            <a:endParaRPr dirty="0" sz="5400" lang="en-US"/>
          </a:p>
        </p:txBody>
      </p:sp>
      <p:sp>
        <p:nvSpPr>
          <p:cNvPr id="1048761"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762" name="Footer Placeholder 4"/>
          <p:cNvSpPr>
            <a:spLocks noGrp="1"/>
          </p:cNvSpPr>
          <p:nvPr>
            <p:ph type="ftr" sz="quarter" idx="11"/>
          </p:nvPr>
        </p:nvSpPr>
        <p:spPr/>
        <p:txBody>
          <a:bodyPr/>
          <a:p>
            <a:r>
              <a:rPr lang="en-US" smtClean="0"/>
              <a:t>Department of Virtualization</a:t>
            </a:r>
          </a:p>
          <a:p>
            <a:endParaRPr dirty="0" lang="en-US"/>
          </a:p>
        </p:txBody>
      </p:sp>
      <p:sp>
        <p:nvSpPr>
          <p:cNvPr id="1048763" name="Slide Number Placeholder 5"/>
          <p:cNvSpPr>
            <a:spLocks noGrp="1"/>
          </p:cNvSpPr>
          <p:nvPr>
            <p:ph type="sldNum" sz="quarter" idx="12"/>
          </p:nvPr>
        </p:nvSpPr>
        <p:spPr/>
        <p:txBody>
          <a:bodyPr/>
          <a:p>
            <a:fld id="{F523A775-8896-49E6-B550-4D96B79FBE93}" type="slidenum">
              <a:rPr lang="en-US" smtClean="0"/>
              <a:t>36</a:t>
            </a:fld>
            <a:endParaRPr dirty="0" lang="en-US"/>
          </a:p>
        </p:txBody>
      </p:sp>
      <p:sp>
        <p:nvSpPr>
          <p:cNvPr id="1048764" name="Title 1"/>
          <p:cNvSpPr txBox="1"/>
          <p:nvPr/>
        </p:nvSpPr>
        <p:spPr>
          <a:xfrm>
            <a:off x="988142" y="1533832"/>
            <a:ext cx="10365658" cy="4311292"/>
          </a:xfrm>
          <a:prstGeom prst="rect"/>
        </p:spPr>
        <p:txBody>
          <a:bodyPr anchor="t" bIns="45720" lIns="91440" rIns="91440" rtlCol="0" tIns="45720" vert="horz">
            <a:normAutofit fontScale="71429" lnSpcReduction="2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457200" marL="693737">
              <a:buFont typeface="Arial" panose="020B0604020202020204" pitchFamily="34" charset="0"/>
              <a:buChar char="•"/>
            </a:pPr>
            <a:r>
              <a:rPr dirty="0" sz="2800" lang="en-US"/>
              <a:t>The UNIQUE constraint ensures that all values in a column are </a:t>
            </a:r>
            <a:r>
              <a:rPr dirty="0" sz="2800" lang="en-US" smtClean="0"/>
              <a:t>different. You </a:t>
            </a:r>
            <a:r>
              <a:rPr dirty="0" sz="2800" lang="en-US"/>
              <a:t>can have many UNIQUE constraints per </a:t>
            </a:r>
            <a:r>
              <a:rPr dirty="0" sz="2800" lang="en-US" smtClean="0"/>
              <a:t>table.</a:t>
            </a:r>
          </a:p>
          <a:p>
            <a:pPr algn="just" indent="-457200" marL="693737">
              <a:buFont typeface="Arial" panose="020B0604020202020204" pitchFamily="34" charset="0"/>
              <a:buChar char="•"/>
            </a:pPr>
            <a:endParaRPr dirty="0" sz="2800" lang="en-US"/>
          </a:p>
          <a:p>
            <a:pPr algn="just" indent="-457200" marL="693737">
              <a:buFont typeface="Arial" panose="020B0604020202020204" pitchFamily="34" charset="0"/>
              <a:buChar char="•"/>
            </a:pPr>
            <a:r>
              <a:rPr dirty="0" sz="2800" lang="en-US">
                <a:solidFill>
                  <a:srgbClr val="FF0000"/>
                </a:solidFill>
              </a:rPr>
              <a:t>CREATE TABLE Persons </a:t>
            </a:r>
            <a:r>
              <a:rPr dirty="0" sz="2800" lang="en-US" smtClean="0">
                <a:solidFill>
                  <a:srgbClr val="FF0000"/>
                </a:solidFill>
              </a:rPr>
              <a:t>( ID </a:t>
            </a:r>
            <a:r>
              <a:rPr dirty="0" sz="2800" lang="en-US" err="1">
                <a:solidFill>
                  <a:srgbClr val="FF0000"/>
                </a:solidFill>
              </a:rPr>
              <a:t>int</a:t>
            </a:r>
            <a:r>
              <a:rPr dirty="0" sz="2800" lang="en-US">
                <a:solidFill>
                  <a:srgbClr val="FF0000"/>
                </a:solidFill>
              </a:rPr>
              <a:t> NOT NULL </a:t>
            </a:r>
            <a:r>
              <a:rPr dirty="0" sz="2800" lang="en-US" smtClean="0">
                <a:solidFill>
                  <a:srgbClr val="FF0000"/>
                </a:solidFill>
              </a:rPr>
              <a:t>UNIQUE, </a:t>
            </a:r>
            <a:r>
              <a:rPr dirty="0" sz="2800" lang="en-US" err="1" smtClean="0">
                <a:solidFill>
                  <a:srgbClr val="FF0000"/>
                </a:solidFill>
              </a:rPr>
              <a:t>LastName</a:t>
            </a:r>
            <a:r>
              <a:rPr dirty="0" sz="2800" lang="en-US" smtClean="0">
                <a:solidFill>
                  <a:srgbClr val="FF0000"/>
                </a:solidFill>
              </a:rPr>
              <a:t> </a:t>
            </a:r>
            <a:r>
              <a:rPr dirty="0" sz="2800" lang="en-US">
                <a:solidFill>
                  <a:srgbClr val="FF0000"/>
                </a:solidFill>
              </a:rPr>
              <a:t>varchar(255) NOT </a:t>
            </a:r>
            <a:r>
              <a:rPr dirty="0" sz="2800" lang="en-US" smtClean="0">
                <a:solidFill>
                  <a:srgbClr val="FF0000"/>
                </a:solidFill>
              </a:rPr>
              <a:t>NULL, </a:t>
            </a:r>
            <a:r>
              <a:rPr dirty="0" sz="2800" lang="en-US" err="1" smtClean="0">
                <a:solidFill>
                  <a:srgbClr val="FF0000"/>
                </a:solidFill>
              </a:rPr>
              <a:t>FirstName</a:t>
            </a:r>
            <a:r>
              <a:rPr dirty="0" sz="2800" lang="en-US" smtClean="0">
                <a:solidFill>
                  <a:srgbClr val="FF0000"/>
                </a:solidFill>
              </a:rPr>
              <a:t> </a:t>
            </a:r>
            <a:r>
              <a:rPr dirty="0" sz="2800" lang="en-US">
                <a:solidFill>
                  <a:srgbClr val="FF0000"/>
                </a:solidFill>
              </a:rPr>
              <a:t>varchar(255</a:t>
            </a:r>
            <a:r>
              <a:rPr dirty="0" sz="2800" lang="en-US" smtClean="0">
                <a:solidFill>
                  <a:srgbClr val="FF0000"/>
                </a:solidFill>
              </a:rPr>
              <a:t>), Age </a:t>
            </a:r>
            <a:r>
              <a:rPr dirty="0" sz="2800" lang="en-US" err="1" smtClean="0">
                <a:solidFill>
                  <a:srgbClr val="FF0000"/>
                </a:solidFill>
              </a:rPr>
              <a:t>int</a:t>
            </a:r>
            <a:r>
              <a:rPr dirty="0" sz="2800" lang="en-US" smtClean="0">
                <a:solidFill>
                  <a:srgbClr val="FF0000"/>
                </a:solidFill>
              </a:rPr>
              <a:t>);</a:t>
            </a:r>
          </a:p>
          <a:p>
            <a:pPr algn="just" indent="-457200" marL="693737">
              <a:buFont typeface="Arial" panose="020B0604020202020204" pitchFamily="34" charset="0"/>
              <a:buChar char="•"/>
            </a:pPr>
            <a:endParaRPr dirty="0" sz="2800" lang="en-US">
              <a:solidFill>
                <a:srgbClr val="FF0000"/>
              </a:solidFill>
            </a:endParaRPr>
          </a:p>
          <a:p>
            <a:pPr algn="just" indent="-457200" marL="693737">
              <a:buFont typeface="Arial" panose="020B0604020202020204" pitchFamily="34" charset="0"/>
              <a:buChar char="•"/>
            </a:pPr>
            <a:r>
              <a:rPr dirty="0" sz="2800" lang="en-US">
                <a:solidFill>
                  <a:srgbClr val="FF0000"/>
                </a:solidFill>
              </a:rPr>
              <a:t>CREATE TABLE Persons </a:t>
            </a:r>
            <a:r>
              <a:rPr dirty="0" sz="2800" lang="en-US" smtClean="0">
                <a:solidFill>
                  <a:srgbClr val="FF0000"/>
                </a:solidFill>
              </a:rPr>
              <a:t>( ID </a:t>
            </a:r>
            <a:r>
              <a:rPr dirty="0" sz="2800" lang="en-US" err="1">
                <a:solidFill>
                  <a:srgbClr val="FF0000"/>
                </a:solidFill>
              </a:rPr>
              <a:t>int</a:t>
            </a:r>
            <a:r>
              <a:rPr dirty="0" sz="2800" lang="en-US">
                <a:solidFill>
                  <a:srgbClr val="FF0000"/>
                </a:solidFill>
              </a:rPr>
              <a:t> NOT </a:t>
            </a:r>
            <a:r>
              <a:rPr dirty="0" sz="2800" lang="en-US" smtClean="0">
                <a:solidFill>
                  <a:srgbClr val="FF0000"/>
                </a:solidFill>
              </a:rPr>
              <a:t>NULL, </a:t>
            </a:r>
            <a:r>
              <a:rPr dirty="0" sz="2800" lang="en-US" err="1" smtClean="0">
                <a:solidFill>
                  <a:srgbClr val="FF0000"/>
                </a:solidFill>
              </a:rPr>
              <a:t>LastName</a:t>
            </a:r>
            <a:r>
              <a:rPr dirty="0" sz="2800" lang="en-US" smtClean="0">
                <a:solidFill>
                  <a:srgbClr val="FF0000"/>
                </a:solidFill>
              </a:rPr>
              <a:t> </a:t>
            </a:r>
            <a:r>
              <a:rPr dirty="0" sz="2800" lang="en-US">
                <a:solidFill>
                  <a:srgbClr val="FF0000"/>
                </a:solidFill>
              </a:rPr>
              <a:t>varchar(255) NOT NULL</a:t>
            </a:r>
            <a:r>
              <a:rPr dirty="0" sz="2800" lang="en-US" smtClean="0">
                <a:solidFill>
                  <a:srgbClr val="FF0000"/>
                </a:solidFill>
              </a:rPr>
              <a:t>, </a:t>
            </a:r>
            <a:r>
              <a:rPr dirty="0" sz="2800" lang="en-US" err="1" smtClean="0">
                <a:solidFill>
                  <a:srgbClr val="FF0000"/>
                </a:solidFill>
              </a:rPr>
              <a:t>FirstName</a:t>
            </a:r>
            <a:r>
              <a:rPr dirty="0" sz="2800" lang="en-US" smtClean="0">
                <a:solidFill>
                  <a:srgbClr val="FF0000"/>
                </a:solidFill>
              </a:rPr>
              <a:t> </a:t>
            </a:r>
            <a:r>
              <a:rPr dirty="0" sz="2800" lang="en-US">
                <a:solidFill>
                  <a:srgbClr val="FF0000"/>
                </a:solidFill>
              </a:rPr>
              <a:t>varchar(255</a:t>
            </a:r>
            <a:r>
              <a:rPr dirty="0" sz="2800" lang="en-US" smtClean="0">
                <a:solidFill>
                  <a:srgbClr val="FF0000"/>
                </a:solidFill>
              </a:rPr>
              <a:t>),  </a:t>
            </a:r>
            <a:r>
              <a:rPr dirty="0" sz="2800" lang="en-US">
                <a:solidFill>
                  <a:srgbClr val="FF0000"/>
                </a:solidFill>
              </a:rPr>
              <a:t>Age </a:t>
            </a:r>
            <a:r>
              <a:rPr dirty="0" sz="2800" lang="en-US" err="1" smtClean="0">
                <a:solidFill>
                  <a:srgbClr val="FF0000"/>
                </a:solidFill>
              </a:rPr>
              <a:t>int</a:t>
            </a:r>
            <a:r>
              <a:rPr dirty="0" sz="2800" lang="en-US" smtClean="0">
                <a:solidFill>
                  <a:srgbClr val="FF0000"/>
                </a:solidFill>
              </a:rPr>
              <a:t>, CONSTRAINT </a:t>
            </a:r>
            <a:r>
              <a:rPr dirty="0" sz="2800" lang="en-US" err="1">
                <a:solidFill>
                  <a:srgbClr val="FF0000"/>
                </a:solidFill>
              </a:rPr>
              <a:t>UC_Person</a:t>
            </a:r>
            <a:r>
              <a:rPr dirty="0" sz="2800" lang="en-US">
                <a:solidFill>
                  <a:srgbClr val="FF0000"/>
                </a:solidFill>
              </a:rPr>
              <a:t> UNIQUE (</a:t>
            </a:r>
            <a:r>
              <a:rPr dirty="0" sz="2800" lang="en-US" err="1">
                <a:solidFill>
                  <a:srgbClr val="FF0000"/>
                </a:solidFill>
              </a:rPr>
              <a:t>ID,LastName</a:t>
            </a:r>
            <a:r>
              <a:rPr dirty="0" sz="2800" lang="en-US" smtClean="0">
                <a:solidFill>
                  <a:srgbClr val="FF0000"/>
                </a:solidFill>
              </a:rPr>
              <a:t>)); </a:t>
            </a:r>
          </a:p>
          <a:p>
            <a:pPr algn="just" indent="-457200" marL="693737">
              <a:buFont typeface="Arial" panose="020B0604020202020204" pitchFamily="34" charset="0"/>
              <a:buChar char="•"/>
            </a:pPr>
            <a:endParaRPr dirty="0" sz="2800" lang="en-US">
              <a:solidFill>
                <a:srgbClr val="FF0000"/>
              </a:solidFill>
            </a:endParaRPr>
          </a:p>
          <a:p>
            <a:pPr algn="just" indent="-457200" marL="693737">
              <a:buFont typeface="Arial" panose="020B0604020202020204" pitchFamily="34" charset="0"/>
              <a:buChar char="•"/>
            </a:pPr>
            <a:r>
              <a:rPr dirty="0" sz="2800" lang="en-US">
                <a:solidFill>
                  <a:srgbClr val="FF0000"/>
                </a:solidFill>
              </a:rPr>
              <a:t>ALTER TABLE </a:t>
            </a:r>
            <a:r>
              <a:rPr dirty="0" sz="2800" lang="en-US" smtClean="0">
                <a:solidFill>
                  <a:srgbClr val="FF0000"/>
                </a:solidFill>
              </a:rPr>
              <a:t>Persons ADD </a:t>
            </a:r>
            <a:r>
              <a:rPr dirty="0" sz="2800" lang="en-US">
                <a:solidFill>
                  <a:srgbClr val="FF0000"/>
                </a:solidFill>
              </a:rPr>
              <a:t>CONSTRAINT </a:t>
            </a:r>
            <a:r>
              <a:rPr dirty="0" sz="2800" lang="en-US" err="1">
                <a:solidFill>
                  <a:srgbClr val="FF0000"/>
                </a:solidFill>
              </a:rPr>
              <a:t>UC_Person</a:t>
            </a:r>
            <a:r>
              <a:rPr dirty="0" sz="2800" lang="en-US">
                <a:solidFill>
                  <a:srgbClr val="FF0000"/>
                </a:solidFill>
              </a:rPr>
              <a:t> UNIQUE (</a:t>
            </a:r>
            <a:r>
              <a:rPr dirty="0" sz="2800" lang="en-US" err="1">
                <a:solidFill>
                  <a:srgbClr val="FF0000"/>
                </a:solidFill>
              </a:rPr>
              <a:t>ID,LastName</a:t>
            </a:r>
            <a:r>
              <a:rPr dirty="0" sz="2800" lang="en-US" smtClean="0">
                <a:solidFill>
                  <a:srgbClr val="FF0000"/>
                </a:solidFill>
              </a:rPr>
              <a:t>);</a:t>
            </a:r>
          </a:p>
          <a:p>
            <a:pPr algn="just" indent="-457200" marL="693737">
              <a:buFont typeface="Arial" panose="020B0604020202020204" pitchFamily="34" charset="0"/>
              <a:buChar char="•"/>
            </a:pPr>
            <a:endParaRPr dirty="0" sz="2800" lang="en-US">
              <a:solidFill>
                <a:srgbClr val="FF0000"/>
              </a:solidFill>
            </a:endParaRPr>
          </a:p>
          <a:p>
            <a:pPr algn="just" indent="-457200" marL="693737">
              <a:buFont typeface="Arial" panose="020B0604020202020204" pitchFamily="34" charset="0"/>
              <a:buChar char="•"/>
            </a:pPr>
            <a:r>
              <a:rPr dirty="0" sz="2800" lang="fr-FR">
                <a:solidFill>
                  <a:srgbClr val="FF0000"/>
                </a:solidFill>
              </a:rPr>
              <a:t>ALTER TABLE </a:t>
            </a:r>
            <a:r>
              <a:rPr dirty="0" sz="2800" lang="fr-FR" err="1" smtClean="0">
                <a:solidFill>
                  <a:srgbClr val="FF0000"/>
                </a:solidFill>
              </a:rPr>
              <a:t>Persons</a:t>
            </a:r>
            <a:r>
              <a:rPr dirty="0" sz="2800" lang="fr-FR" smtClean="0">
                <a:solidFill>
                  <a:srgbClr val="FF0000"/>
                </a:solidFill>
              </a:rPr>
              <a:t> DROP </a:t>
            </a:r>
            <a:r>
              <a:rPr dirty="0" sz="2800" lang="fr-FR">
                <a:solidFill>
                  <a:srgbClr val="FF0000"/>
                </a:solidFill>
              </a:rPr>
              <a:t>CONSTRAINT </a:t>
            </a:r>
            <a:r>
              <a:rPr dirty="0" sz="2800" lang="fr-FR" err="1">
                <a:solidFill>
                  <a:srgbClr val="FF0000"/>
                </a:solidFill>
              </a:rPr>
              <a:t>UC_Person</a:t>
            </a:r>
            <a:r>
              <a:rPr dirty="0" sz="2800" lang="fr-FR">
                <a:solidFill>
                  <a:srgbClr val="FF0000"/>
                </a:solidFill>
              </a:rPr>
              <a:t>; </a:t>
            </a:r>
            <a:endParaRPr dirty="0" sz="2800" lang="en-US">
              <a:solidFill>
                <a:srgbClr val="FF0000"/>
              </a:solidFill>
            </a:endParaRPr>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765" name="Title 1"/>
          <p:cNvSpPr>
            <a:spLocks noGrp="1"/>
          </p:cNvSpPr>
          <p:nvPr>
            <p:ph type="ctrTitle"/>
          </p:nvPr>
        </p:nvSpPr>
        <p:spPr>
          <a:xfrm>
            <a:off x="103239" y="635665"/>
            <a:ext cx="12088761" cy="898167"/>
          </a:xfrm>
        </p:spPr>
        <p:txBody>
          <a:bodyPr anchor="t">
            <a:noAutofit/>
          </a:bodyPr>
          <a:p>
            <a:r>
              <a:rPr dirty="0" sz="5400" lang="en-US" smtClean="0"/>
              <a:t>PRIMARY KEY Constraints</a:t>
            </a:r>
            <a:endParaRPr dirty="0" sz="5400" lang="en-US"/>
          </a:p>
        </p:txBody>
      </p:sp>
      <p:sp>
        <p:nvSpPr>
          <p:cNvPr id="1048766"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767" name="Footer Placeholder 4"/>
          <p:cNvSpPr>
            <a:spLocks noGrp="1"/>
          </p:cNvSpPr>
          <p:nvPr>
            <p:ph type="ftr" sz="quarter" idx="11"/>
          </p:nvPr>
        </p:nvSpPr>
        <p:spPr/>
        <p:txBody>
          <a:bodyPr/>
          <a:p>
            <a:r>
              <a:rPr lang="en-US" smtClean="0"/>
              <a:t>Department of Virtualization</a:t>
            </a:r>
          </a:p>
          <a:p>
            <a:endParaRPr dirty="0" lang="en-US"/>
          </a:p>
        </p:txBody>
      </p:sp>
      <p:sp>
        <p:nvSpPr>
          <p:cNvPr id="1048768" name="Slide Number Placeholder 5"/>
          <p:cNvSpPr>
            <a:spLocks noGrp="1"/>
          </p:cNvSpPr>
          <p:nvPr>
            <p:ph type="sldNum" sz="quarter" idx="12"/>
          </p:nvPr>
        </p:nvSpPr>
        <p:spPr/>
        <p:txBody>
          <a:bodyPr/>
          <a:p>
            <a:fld id="{F523A775-8896-49E6-B550-4D96B79FBE93}" type="slidenum">
              <a:rPr lang="en-US" smtClean="0"/>
              <a:t>37</a:t>
            </a:fld>
            <a:endParaRPr dirty="0" lang="en-US"/>
          </a:p>
        </p:txBody>
      </p:sp>
      <p:sp>
        <p:nvSpPr>
          <p:cNvPr id="1048769" name="Title 1"/>
          <p:cNvSpPr txBox="1"/>
          <p:nvPr/>
        </p:nvSpPr>
        <p:spPr>
          <a:xfrm>
            <a:off x="988141" y="1533832"/>
            <a:ext cx="10471355" cy="4311292"/>
          </a:xfrm>
          <a:prstGeom prst="rect"/>
        </p:spPr>
        <p:txBody>
          <a:bodyPr anchor="t" bIns="45720" lIns="91440" rIns="91440" rtlCol="0" tIns="45720" vert="horz">
            <a:normAutofit fontScale="57143" lnSpcReduction="2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457200" marL="693737">
              <a:buFont typeface="Arial" panose="020B0604020202020204" pitchFamily="34" charset="0"/>
              <a:buChar char="•"/>
            </a:pPr>
            <a:r>
              <a:rPr dirty="0" sz="2800" lang="en-US"/>
              <a:t>The PRIMARY KEY constraint uniquely identifies each record in a database table</a:t>
            </a:r>
            <a:r>
              <a:rPr dirty="0" sz="2800" lang="en-US" smtClean="0"/>
              <a:t>. Primary </a:t>
            </a:r>
            <a:r>
              <a:rPr dirty="0" sz="2800" lang="en-US"/>
              <a:t>keys must contain UNIQUE values, and cannot contain NULL values</a:t>
            </a:r>
            <a:r>
              <a:rPr dirty="0" sz="2800" lang="en-US" smtClean="0"/>
              <a:t>. A </a:t>
            </a:r>
            <a:r>
              <a:rPr dirty="0" sz="2800" lang="en-US"/>
              <a:t>table can have only one primary key, which may consist of single or multiple fields</a:t>
            </a:r>
            <a:r>
              <a:rPr dirty="0" sz="2800" lang="en-US" smtClean="0"/>
              <a:t>.</a:t>
            </a:r>
          </a:p>
          <a:p>
            <a:pPr algn="just" indent="-457200" marL="693737">
              <a:buFont typeface="Arial" panose="020B0604020202020204" pitchFamily="34" charset="0"/>
              <a:buChar char="•"/>
            </a:pPr>
            <a:endParaRPr dirty="0" sz="2800" lang="en-US">
              <a:solidFill>
                <a:srgbClr val="FF0000"/>
              </a:solidFill>
            </a:endParaRPr>
          </a:p>
          <a:p>
            <a:pPr algn="just" indent="-457200" marL="693737">
              <a:buFont typeface="Arial" panose="020B0604020202020204" pitchFamily="34" charset="0"/>
              <a:buChar char="•"/>
            </a:pPr>
            <a:r>
              <a:rPr dirty="0" sz="2800" lang="en-US">
                <a:solidFill>
                  <a:srgbClr val="FF0000"/>
                </a:solidFill>
              </a:rPr>
              <a:t>CREATE TABLE Persons </a:t>
            </a:r>
            <a:r>
              <a:rPr dirty="0" sz="2800" lang="en-US" smtClean="0">
                <a:solidFill>
                  <a:srgbClr val="FF0000"/>
                </a:solidFill>
              </a:rPr>
              <a:t>( ID </a:t>
            </a:r>
            <a:r>
              <a:rPr dirty="0" sz="2800" lang="en-US" err="1">
                <a:solidFill>
                  <a:srgbClr val="FF0000"/>
                </a:solidFill>
              </a:rPr>
              <a:t>int</a:t>
            </a:r>
            <a:r>
              <a:rPr dirty="0" sz="2800" lang="en-US">
                <a:solidFill>
                  <a:srgbClr val="FF0000"/>
                </a:solidFill>
              </a:rPr>
              <a:t> </a:t>
            </a:r>
            <a:r>
              <a:rPr dirty="0" sz="2800" lang="en-US" smtClean="0">
                <a:solidFill>
                  <a:srgbClr val="FF0000"/>
                </a:solidFill>
              </a:rPr>
              <a:t>NOT NULL PRIMARY </a:t>
            </a:r>
            <a:r>
              <a:rPr dirty="0" sz="2800" lang="en-US">
                <a:solidFill>
                  <a:srgbClr val="FF0000"/>
                </a:solidFill>
              </a:rPr>
              <a:t>KEY</a:t>
            </a:r>
            <a:r>
              <a:rPr dirty="0" sz="2800" lang="en-US" smtClean="0">
                <a:solidFill>
                  <a:srgbClr val="FF0000"/>
                </a:solidFill>
              </a:rPr>
              <a:t>, </a:t>
            </a:r>
            <a:r>
              <a:rPr dirty="0" sz="2800" lang="en-US" err="1" smtClean="0">
                <a:solidFill>
                  <a:srgbClr val="FF0000"/>
                </a:solidFill>
              </a:rPr>
              <a:t>LastName</a:t>
            </a:r>
            <a:r>
              <a:rPr dirty="0" sz="2800" lang="en-US" smtClean="0">
                <a:solidFill>
                  <a:srgbClr val="FF0000"/>
                </a:solidFill>
              </a:rPr>
              <a:t> </a:t>
            </a:r>
            <a:r>
              <a:rPr dirty="0" sz="2800" lang="en-US">
                <a:solidFill>
                  <a:srgbClr val="FF0000"/>
                </a:solidFill>
              </a:rPr>
              <a:t>varchar(255) NOT NULL</a:t>
            </a:r>
            <a:r>
              <a:rPr dirty="0" sz="2800" lang="en-US" smtClean="0">
                <a:solidFill>
                  <a:srgbClr val="FF0000"/>
                </a:solidFill>
              </a:rPr>
              <a:t>, </a:t>
            </a:r>
            <a:r>
              <a:rPr dirty="0" sz="2800" lang="en-US" err="1" smtClean="0">
                <a:solidFill>
                  <a:srgbClr val="FF0000"/>
                </a:solidFill>
              </a:rPr>
              <a:t>FirstName</a:t>
            </a:r>
            <a:r>
              <a:rPr dirty="0" sz="2800" lang="en-US" smtClean="0">
                <a:solidFill>
                  <a:srgbClr val="FF0000"/>
                </a:solidFill>
              </a:rPr>
              <a:t> </a:t>
            </a:r>
            <a:r>
              <a:rPr dirty="0" sz="2800" lang="en-US">
                <a:solidFill>
                  <a:srgbClr val="FF0000"/>
                </a:solidFill>
              </a:rPr>
              <a:t>varchar(255</a:t>
            </a:r>
            <a:r>
              <a:rPr dirty="0" sz="2800" lang="en-US" smtClean="0">
                <a:solidFill>
                  <a:srgbClr val="FF0000"/>
                </a:solidFill>
              </a:rPr>
              <a:t>), Age </a:t>
            </a:r>
            <a:r>
              <a:rPr dirty="0" sz="2800" lang="en-US" err="1" smtClean="0">
                <a:solidFill>
                  <a:srgbClr val="FF0000"/>
                </a:solidFill>
              </a:rPr>
              <a:t>int</a:t>
            </a:r>
            <a:r>
              <a:rPr dirty="0" sz="2800" lang="en-US" smtClean="0">
                <a:solidFill>
                  <a:srgbClr val="FF0000"/>
                </a:solidFill>
              </a:rPr>
              <a:t> );</a:t>
            </a:r>
          </a:p>
          <a:p>
            <a:pPr algn="just" indent="-457200" marL="693737">
              <a:buFont typeface="Arial" panose="020B0604020202020204" pitchFamily="34" charset="0"/>
              <a:buChar char="•"/>
            </a:pPr>
            <a:endParaRPr dirty="0" sz="2800" lang="en-US" smtClean="0">
              <a:solidFill>
                <a:srgbClr val="FF0000"/>
              </a:solidFill>
            </a:endParaRPr>
          </a:p>
          <a:p>
            <a:pPr algn="just" indent="-457200" marL="693737">
              <a:buFont typeface="Arial" panose="020B0604020202020204" pitchFamily="34" charset="0"/>
              <a:buChar char="•"/>
            </a:pPr>
            <a:r>
              <a:rPr dirty="0" sz="2800" lang="en-US">
                <a:solidFill>
                  <a:srgbClr val="FF0000"/>
                </a:solidFill>
              </a:rPr>
              <a:t>CREATE TABLE Persons </a:t>
            </a:r>
            <a:r>
              <a:rPr dirty="0" sz="2800" lang="en-US" smtClean="0">
                <a:solidFill>
                  <a:srgbClr val="FF0000"/>
                </a:solidFill>
              </a:rPr>
              <a:t>( ID </a:t>
            </a:r>
            <a:r>
              <a:rPr dirty="0" sz="2800" lang="en-US" err="1">
                <a:solidFill>
                  <a:srgbClr val="FF0000"/>
                </a:solidFill>
              </a:rPr>
              <a:t>int</a:t>
            </a:r>
            <a:r>
              <a:rPr dirty="0" sz="2800" lang="en-US">
                <a:solidFill>
                  <a:srgbClr val="FF0000"/>
                </a:solidFill>
              </a:rPr>
              <a:t> NOT </a:t>
            </a:r>
            <a:r>
              <a:rPr dirty="0" sz="2800" lang="en-US" smtClean="0">
                <a:solidFill>
                  <a:srgbClr val="FF0000"/>
                </a:solidFill>
              </a:rPr>
              <a:t>NULL, </a:t>
            </a:r>
            <a:r>
              <a:rPr dirty="0" sz="2800" lang="en-US" err="1" smtClean="0">
                <a:solidFill>
                  <a:srgbClr val="FF0000"/>
                </a:solidFill>
              </a:rPr>
              <a:t>LastName</a:t>
            </a:r>
            <a:r>
              <a:rPr dirty="0" sz="2800" lang="en-US" smtClean="0">
                <a:solidFill>
                  <a:srgbClr val="FF0000"/>
                </a:solidFill>
              </a:rPr>
              <a:t> </a:t>
            </a:r>
            <a:r>
              <a:rPr dirty="0" sz="2800" lang="en-US">
                <a:solidFill>
                  <a:srgbClr val="FF0000"/>
                </a:solidFill>
              </a:rPr>
              <a:t>varchar(255) NOT </a:t>
            </a:r>
            <a:r>
              <a:rPr dirty="0" sz="2800" lang="en-US" smtClean="0">
                <a:solidFill>
                  <a:srgbClr val="FF0000"/>
                </a:solidFill>
              </a:rPr>
              <a:t>NULL, </a:t>
            </a:r>
            <a:r>
              <a:rPr dirty="0" sz="2800" lang="en-US" err="1" smtClean="0">
                <a:solidFill>
                  <a:srgbClr val="FF0000"/>
                </a:solidFill>
              </a:rPr>
              <a:t>FirstName</a:t>
            </a:r>
            <a:r>
              <a:rPr dirty="0" sz="2800" lang="en-US" smtClean="0">
                <a:solidFill>
                  <a:srgbClr val="FF0000"/>
                </a:solidFill>
              </a:rPr>
              <a:t> </a:t>
            </a:r>
            <a:r>
              <a:rPr dirty="0" sz="2800" lang="en-US">
                <a:solidFill>
                  <a:srgbClr val="FF0000"/>
                </a:solidFill>
              </a:rPr>
              <a:t>varchar(255</a:t>
            </a:r>
            <a:r>
              <a:rPr dirty="0" sz="2800" lang="en-US" smtClean="0">
                <a:solidFill>
                  <a:srgbClr val="FF0000"/>
                </a:solidFill>
              </a:rPr>
              <a:t>), </a:t>
            </a:r>
            <a:r>
              <a:rPr dirty="0" sz="2800" lang="en-US">
                <a:solidFill>
                  <a:srgbClr val="FF0000"/>
                </a:solidFill>
              </a:rPr>
              <a:t>Age </a:t>
            </a:r>
            <a:r>
              <a:rPr dirty="0" sz="2800" lang="en-US" err="1" smtClean="0">
                <a:solidFill>
                  <a:srgbClr val="FF0000"/>
                </a:solidFill>
              </a:rPr>
              <a:t>int</a:t>
            </a:r>
            <a:r>
              <a:rPr dirty="0" sz="2800" lang="en-US" smtClean="0">
                <a:solidFill>
                  <a:srgbClr val="FF0000"/>
                </a:solidFill>
              </a:rPr>
              <a:t>, CONSTRAINT </a:t>
            </a:r>
            <a:r>
              <a:rPr dirty="0" sz="2800" lang="en-US" err="1">
                <a:solidFill>
                  <a:srgbClr val="FF0000"/>
                </a:solidFill>
              </a:rPr>
              <a:t>PK_Person</a:t>
            </a:r>
            <a:r>
              <a:rPr dirty="0" sz="2800" lang="en-US">
                <a:solidFill>
                  <a:srgbClr val="FF0000"/>
                </a:solidFill>
              </a:rPr>
              <a:t> PRIMARY KEY (</a:t>
            </a:r>
            <a:r>
              <a:rPr dirty="0" sz="2800" lang="en-US" err="1">
                <a:solidFill>
                  <a:srgbClr val="FF0000"/>
                </a:solidFill>
              </a:rPr>
              <a:t>ID,LastName</a:t>
            </a:r>
            <a:r>
              <a:rPr dirty="0" sz="2800" lang="en-US" smtClean="0">
                <a:solidFill>
                  <a:srgbClr val="FF0000"/>
                </a:solidFill>
              </a:rPr>
              <a:t>)); </a:t>
            </a:r>
          </a:p>
          <a:p>
            <a:pPr algn="just" indent="-457200" marL="693737">
              <a:buFont typeface="Arial" panose="020B0604020202020204" pitchFamily="34" charset="0"/>
              <a:buChar char="•"/>
            </a:pPr>
            <a:endParaRPr dirty="0" sz="2800" lang="en-US">
              <a:solidFill>
                <a:srgbClr val="FF0000"/>
              </a:solidFill>
            </a:endParaRPr>
          </a:p>
          <a:p>
            <a:pPr algn="just" indent="-457200" marL="693737">
              <a:buFont typeface="Arial" panose="020B0604020202020204" pitchFamily="34" charset="0"/>
              <a:buChar char="•"/>
            </a:pPr>
            <a:r>
              <a:rPr dirty="0" sz="2800" lang="en-US">
                <a:solidFill>
                  <a:srgbClr val="FF0000"/>
                </a:solidFill>
              </a:rPr>
              <a:t>ALTER TABLE </a:t>
            </a:r>
            <a:r>
              <a:rPr dirty="0" sz="2800" lang="en-US" smtClean="0">
                <a:solidFill>
                  <a:srgbClr val="FF0000"/>
                </a:solidFill>
              </a:rPr>
              <a:t>Persons ADD </a:t>
            </a:r>
            <a:r>
              <a:rPr dirty="0" sz="2800" lang="en-US">
                <a:solidFill>
                  <a:srgbClr val="FF0000"/>
                </a:solidFill>
              </a:rPr>
              <a:t>PRIMARY KEY (ID</a:t>
            </a:r>
            <a:r>
              <a:rPr dirty="0" sz="2800" lang="en-US" smtClean="0">
                <a:solidFill>
                  <a:srgbClr val="FF0000"/>
                </a:solidFill>
              </a:rPr>
              <a:t>);</a:t>
            </a:r>
          </a:p>
          <a:p>
            <a:pPr algn="just" indent="-457200" marL="693737">
              <a:buFont typeface="Arial" panose="020B0604020202020204" pitchFamily="34" charset="0"/>
              <a:buChar char="•"/>
            </a:pPr>
            <a:endParaRPr dirty="0" sz="2800" lang="en-US">
              <a:solidFill>
                <a:srgbClr val="FF0000"/>
              </a:solidFill>
            </a:endParaRPr>
          </a:p>
          <a:p>
            <a:pPr algn="just" indent="-457200" marL="693737">
              <a:buFont typeface="Arial" panose="020B0604020202020204" pitchFamily="34" charset="0"/>
              <a:buChar char="•"/>
            </a:pPr>
            <a:r>
              <a:rPr dirty="0" sz="2800" lang="en-US">
                <a:solidFill>
                  <a:srgbClr val="FF0000"/>
                </a:solidFill>
              </a:rPr>
              <a:t>ALTER TABLE </a:t>
            </a:r>
            <a:r>
              <a:rPr dirty="0" sz="2800" lang="en-US" smtClean="0">
                <a:solidFill>
                  <a:srgbClr val="FF0000"/>
                </a:solidFill>
              </a:rPr>
              <a:t>Persons ADD </a:t>
            </a:r>
            <a:r>
              <a:rPr dirty="0" sz="2800" lang="en-US">
                <a:solidFill>
                  <a:srgbClr val="FF0000"/>
                </a:solidFill>
              </a:rPr>
              <a:t>CONSTRAINT </a:t>
            </a:r>
            <a:r>
              <a:rPr dirty="0" sz="2800" lang="en-US" err="1">
                <a:solidFill>
                  <a:srgbClr val="FF0000"/>
                </a:solidFill>
              </a:rPr>
              <a:t>PK_Person</a:t>
            </a:r>
            <a:r>
              <a:rPr dirty="0" sz="2800" lang="en-US">
                <a:solidFill>
                  <a:srgbClr val="FF0000"/>
                </a:solidFill>
              </a:rPr>
              <a:t> PRIMARY KEY (</a:t>
            </a:r>
            <a:r>
              <a:rPr dirty="0" sz="2800" lang="en-US" err="1">
                <a:solidFill>
                  <a:srgbClr val="FF0000"/>
                </a:solidFill>
              </a:rPr>
              <a:t>ID,LastName</a:t>
            </a:r>
            <a:r>
              <a:rPr dirty="0" sz="2800" lang="en-US">
                <a:solidFill>
                  <a:srgbClr val="FF0000"/>
                </a:solidFill>
              </a:rPr>
              <a:t>); </a:t>
            </a:r>
            <a:endParaRPr dirty="0" sz="2800" lang="en-US" smtClean="0">
              <a:solidFill>
                <a:srgbClr val="FF0000"/>
              </a:solidFill>
            </a:endParaRPr>
          </a:p>
          <a:p>
            <a:pPr algn="just" indent="-457200" marL="693737">
              <a:buFont typeface="Arial" panose="020B0604020202020204" pitchFamily="34" charset="0"/>
              <a:buChar char="•"/>
            </a:pPr>
            <a:endParaRPr dirty="0" sz="2800" lang="en-US">
              <a:solidFill>
                <a:srgbClr val="FF0000"/>
              </a:solidFill>
            </a:endParaRPr>
          </a:p>
          <a:p>
            <a:pPr algn="just" indent="-457200" marL="693737">
              <a:buFont typeface="Arial" panose="020B0604020202020204" pitchFamily="34" charset="0"/>
              <a:buChar char="•"/>
            </a:pPr>
            <a:r>
              <a:rPr dirty="0" sz="2800" lang="fr-FR">
                <a:solidFill>
                  <a:srgbClr val="FF0000"/>
                </a:solidFill>
              </a:rPr>
              <a:t>ALTER TABLE </a:t>
            </a:r>
            <a:r>
              <a:rPr dirty="0" sz="2800" lang="fr-FR" err="1" smtClean="0">
                <a:solidFill>
                  <a:srgbClr val="FF0000"/>
                </a:solidFill>
              </a:rPr>
              <a:t>Persons</a:t>
            </a:r>
            <a:r>
              <a:rPr dirty="0" sz="2800" lang="fr-FR" smtClean="0">
                <a:solidFill>
                  <a:srgbClr val="FF0000"/>
                </a:solidFill>
              </a:rPr>
              <a:t> DROP </a:t>
            </a:r>
            <a:r>
              <a:rPr dirty="0" sz="2800" lang="fr-FR">
                <a:solidFill>
                  <a:srgbClr val="FF0000"/>
                </a:solidFill>
              </a:rPr>
              <a:t>CONSTRAINT </a:t>
            </a:r>
            <a:r>
              <a:rPr dirty="0" sz="2800" lang="fr-FR" err="1">
                <a:solidFill>
                  <a:srgbClr val="FF0000"/>
                </a:solidFill>
              </a:rPr>
              <a:t>PK_Person</a:t>
            </a:r>
            <a:r>
              <a:rPr dirty="0" sz="2800" lang="fr-FR">
                <a:solidFill>
                  <a:srgbClr val="FF0000"/>
                </a:solidFill>
              </a:rPr>
              <a:t>; </a:t>
            </a:r>
            <a:endParaRPr dirty="0" sz="2800" lang="en-US">
              <a:solidFill>
                <a:srgbClr val="FF0000"/>
              </a:solidFill>
            </a:endParaRPr>
          </a:p>
        </p:txBody>
      </p:sp>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770" name="Title 1"/>
          <p:cNvSpPr>
            <a:spLocks noGrp="1"/>
          </p:cNvSpPr>
          <p:nvPr>
            <p:ph type="ctrTitle"/>
          </p:nvPr>
        </p:nvSpPr>
        <p:spPr>
          <a:xfrm>
            <a:off x="103239" y="635665"/>
            <a:ext cx="12088761" cy="898167"/>
          </a:xfrm>
        </p:spPr>
        <p:txBody>
          <a:bodyPr anchor="t">
            <a:noAutofit/>
          </a:bodyPr>
          <a:p>
            <a:r>
              <a:rPr dirty="0" sz="5400" lang="en-US" smtClean="0"/>
              <a:t>FOREIGN KEY Constraints</a:t>
            </a:r>
            <a:endParaRPr dirty="0" sz="5400" lang="en-US"/>
          </a:p>
        </p:txBody>
      </p:sp>
      <p:sp>
        <p:nvSpPr>
          <p:cNvPr id="1048771"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772" name="Footer Placeholder 4"/>
          <p:cNvSpPr>
            <a:spLocks noGrp="1"/>
          </p:cNvSpPr>
          <p:nvPr>
            <p:ph type="ftr" sz="quarter" idx="11"/>
          </p:nvPr>
        </p:nvSpPr>
        <p:spPr/>
        <p:txBody>
          <a:bodyPr/>
          <a:p>
            <a:r>
              <a:rPr lang="en-US" smtClean="0"/>
              <a:t>Department of Virtualization</a:t>
            </a:r>
          </a:p>
          <a:p>
            <a:endParaRPr dirty="0" lang="en-US"/>
          </a:p>
        </p:txBody>
      </p:sp>
      <p:sp>
        <p:nvSpPr>
          <p:cNvPr id="1048773" name="Slide Number Placeholder 5"/>
          <p:cNvSpPr>
            <a:spLocks noGrp="1"/>
          </p:cNvSpPr>
          <p:nvPr>
            <p:ph type="sldNum" sz="quarter" idx="12"/>
          </p:nvPr>
        </p:nvSpPr>
        <p:spPr/>
        <p:txBody>
          <a:bodyPr/>
          <a:p>
            <a:fld id="{F523A775-8896-49E6-B550-4D96B79FBE93}" type="slidenum">
              <a:rPr lang="en-US" smtClean="0"/>
              <a:t>38</a:t>
            </a:fld>
            <a:endParaRPr dirty="0" lang="en-US"/>
          </a:p>
        </p:txBody>
      </p:sp>
      <p:sp>
        <p:nvSpPr>
          <p:cNvPr id="1048774" name="Title 1"/>
          <p:cNvSpPr txBox="1"/>
          <p:nvPr/>
        </p:nvSpPr>
        <p:spPr>
          <a:xfrm>
            <a:off x="988141" y="1533832"/>
            <a:ext cx="10471355" cy="4311292"/>
          </a:xfrm>
          <a:prstGeom prst="rect"/>
        </p:spPr>
        <p:txBody>
          <a:bodyPr anchor="t" bIns="45720" lIns="91440" rIns="91440" rtlCol="0" tIns="45720" vert="horz">
            <a:normAutofit fontScale="82143" lnSpcReduction="1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457200" marL="693737">
              <a:buFont typeface="Arial" panose="020B0604020202020204" pitchFamily="34" charset="0"/>
              <a:buChar char="•"/>
            </a:pPr>
            <a:r>
              <a:rPr dirty="0" sz="2800" lang="en-US"/>
              <a:t>A FOREIGN KEY is a key used to link two tables together</a:t>
            </a:r>
            <a:r>
              <a:rPr dirty="0" sz="2800" lang="en-US" smtClean="0"/>
              <a:t>. A </a:t>
            </a:r>
            <a:r>
              <a:rPr dirty="0" sz="2800" lang="en-US"/>
              <a:t>FOREIGN KEY is a field (or collection of fields) in one table that refers to the PRIMARY KEY in another table</a:t>
            </a:r>
            <a:r>
              <a:rPr dirty="0" sz="2800" lang="en-US" smtClean="0"/>
              <a:t>. The </a:t>
            </a:r>
            <a:r>
              <a:rPr dirty="0" sz="2800" lang="en-US"/>
              <a:t>table containing the foreign key is called the child table, and the table containing the candidate key is called the referenced or parent table</a:t>
            </a:r>
            <a:r>
              <a:rPr dirty="0" sz="2800" lang="en-US" smtClean="0"/>
              <a:t>.</a:t>
            </a:r>
          </a:p>
          <a:p>
            <a:pPr algn="just" indent="-457200" marL="693737">
              <a:buFont typeface="Arial" panose="020B0604020202020204" pitchFamily="34" charset="0"/>
              <a:buChar char="•"/>
            </a:pPr>
            <a:endParaRPr dirty="0" sz="2800" lang="en-US">
              <a:solidFill>
                <a:srgbClr val="FF0000"/>
              </a:solidFill>
            </a:endParaRPr>
          </a:p>
          <a:p>
            <a:pPr algn="just" indent="-457200" marL="693737">
              <a:buFont typeface="Arial" panose="020B0604020202020204" pitchFamily="34" charset="0"/>
              <a:buChar char="•"/>
            </a:pPr>
            <a:r>
              <a:rPr dirty="0" sz="2800" lang="en-US"/>
              <a:t>The FOREIGN KEY constraint is used to prevent actions that would destroy links between </a:t>
            </a:r>
            <a:r>
              <a:rPr dirty="0" sz="2800" lang="en-US" smtClean="0"/>
              <a:t>tables. The </a:t>
            </a:r>
            <a:r>
              <a:rPr dirty="0" sz="2800" lang="en-US"/>
              <a:t>FOREIGN KEY constraint also prevents invalid data from being inserted into the foreign key column, because it has to be one of the values contained in the table it points to.</a:t>
            </a:r>
          </a:p>
        </p:txBody>
      </p:sp>
    </p:spTree>
  </p:cSld>
  <p:clrMapOvr>
    <a:masterClrMapping/>
  </p:clrMapOvr>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775" name="Title 1"/>
          <p:cNvSpPr>
            <a:spLocks noGrp="1"/>
          </p:cNvSpPr>
          <p:nvPr>
            <p:ph type="ctrTitle"/>
          </p:nvPr>
        </p:nvSpPr>
        <p:spPr>
          <a:xfrm>
            <a:off x="103239" y="635665"/>
            <a:ext cx="12088761" cy="898167"/>
          </a:xfrm>
        </p:spPr>
        <p:txBody>
          <a:bodyPr anchor="t">
            <a:noAutofit/>
          </a:bodyPr>
          <a:p>
            <a:r>
              <a:rPr dirty="0" sz="5400" lang="en-US" smtClean="0"/>
              <a:t>FOREIGN KEY Constraints</a:t>
            </a:r>
            <a:endParaRPr dirty="0" sz="5400" lang="en-US"/>
          </a:p>
        </p:txBody>
      </p:sp>
      <p:sp>
        <p:nvSpPr>
          <p:cNvPr id="1048776"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777" name="Footer Placeholder 4"/>
          <p:cNvSpPr>
            <a:spLocks noGrp="1"/>
          </p:cNvSpPr>
          <p:nvPr>
            <p:ph type="ftr" sz="quarter" idx="11"/>
          </p:nvPr>
        </p:nvSpPr>
        <p:spPr/>
        <p:txBody>
          <a:bodyPr/>
          <a:p>
            <a:r>
              <a:rPr lang="en-US" smtClean="0"/>
              <a:t>Department of Virtualization</a:t>
            </a:r>
          </a:p>
          <a:p>
            <a:endParaRPr dirty="0" lang="en-US"/>
          </a:p>
        </p:txBody>
      </p:sp>
      <p:sp>
        <p:nvSpPr>
          <p:cNvPr id="1048778" name="Slide Number Placeholder 5"/>
          <p:cNvSpPr>
            <a:spLocks noGrp="1"/>
          </p:cNvSpPr>
          <p:nvPr>
            <p:ph type="sldNum" sz="quarter" idx="12"/>
          </p:nvPr>
        </p:nvSpPr>
        <p:spPr/>
        <p:txBody>
          <a:bodyPr/>
          <a:p>
            <a:fld id="{F523A775-8896-49E6-B550-4D96B79FBE93}" type="slidenum">
              <a:rPr lang="en-US" smtClean="0"/>
              <a:t>39</a:t>
            </a:fld>
            <a:endParaRPr dirty="0" lang="en-US"/>
          </a:p>
        </p:txBody>
      </p:sp>
      <p:graphicFrame>
        <p:nvGraphicFramePr>
          <p:cNvPr id="4194306" name="Table 2"/>
          <p:cNvGraphicFramePr>
            <a:graphicFrameLocks noGrp="1"/>
          </p:cNvGraphicFramePr>
          <p:nvPr/>
        </p:nvGraphicFramePr>
        <p:xfrm>
          <a:off x="1251155" y="1916501"/>
          <a:ext cx="10515600" cy="1463040"/>
        </p:xfrm>
        <a:graphic>
          <a:graphicData uri="http://schemas.openxmlformats.org/drawingml/2006/table">
            <a:tbl>
              <a:tblPr/>
              <a:tblGrid>
                <a:gridCol w="2628900"/>
                <a:gridCol w="2628900"/>
                <a:gridCol w="2628900"/>
                <a:gridCol w="2628900"/>
              </a:tblGrid>
              <a:tr h="0">
                <a:tc>
                  <a:txBody>
                    <a:bodyPr/>
                    <a:p>
                      <a:r>
                        <a:rPr lang="en-US"/>
                        <a:t>PersonID</a:t>
                      </a:r>
                    </a:p>
                  </a:txBody>
                  <a:tcPr anchor="ctr">
                    <a:lnL>
                      <a:noFill/>
                    </a:lnL>
                    <a:lnR>
                      <a:noFill/>
                    </a:lnR>
                    <a:lnT>
                      <a:noFill/>
                    </a:lnT>
                    <a:lnB>
                      <a:noFill/>
                    </a:lnB>
                  </a:tcPr>
                </a:tc>
                <a:tc>
                  <a:txBody>
                    <a:bodyPr/>
                    <a:p>
                      <a:r>
                        <a:rPr lang="en-US"/>
                        <a:t>LastName</a:t>
                      </a:r>
                    </a:p>
                  </a:txBody>
                  <a:tcPr anchor="ctr">
                    <a:lnL>
                      <a:noFill/>
                    </a:lnL>
                    <a:lnR>
                      <a:noFill/>
                    </a:lnR>
                    <a:lnT>
                      <a:noFill/>
                    </a:lnT>
                    <a:lnB>
                      <a:noFill/>
                    </a:lnB>
                  </a:tcPr>
                </a:tc>
                <a:tc>
                  <a:txBody>
                    <a:bodyPr/>
                    <a:p>
                      <a:r>
                        <a:rPr lang="en-US"/>
                        <a:t>FirstName</a:t>
                      </a:r>
                    </a:p>
                  </a:txBody>
                  <a:tcPr anchor="ctr">
                    <a:lnL>
                      <a:noFill/>
                    </a:lnL>
                    <a:lnR>
                      <a:noFill/>
                    </a:lnR>
                    <a:lnT>
                      <a:noFill/>
                    </a:lnT>
                    <a:lnB>
                      <a:noFill/>
                    </a:lnB>
                  </a:tcPr>
                </a:tc>
                <a:tc>
                  <a:txBody>
                    <a:bodyPr/>
                    <a:p>
                      <a:r>
                        <a:rPr lang="en-US"/>
                        <a:t>Age</a:t>
                      </a:r>
                    </a:p>
                  </a:txBody>
                  <a:tcPr anchor="ctr">
                    <a:lnL>
                      <a:noFill/>
                    </a:lnL>
                    <a:lnR>
                      <a:noFill/>
                    </a:lnR>
                    <a:lnT>
                      <a:noFill/>
                    </a:lnT>
                    <a:lnB>
                      <a:noFill/>
                    </a:lnB>
                  </a:tcPr>
                </a:tc>
              </a:tr>
              <a:tr h="0">
                <a:tc>
                  <a:txBody>
                    <a:bodyPr/>
                    <a:p>
                      <a:r>
                        <a:rPr lang="en-US"/>
                        <a:t>1</a:t>
                      </a:r>
                    </a:p>
                  </a:txBody>
                  <a:tcPr anchor="ctr">
                    <a:lnL>
                      <a:noFill/>
                    </a:lnL>
                    <a:lnR>
                      <a:noFill/>
                    </a:lnR>
                    <a:lnT>
                      <a:noFill/>
                    </a:lnT>
                    <a:lnB>
                      <a:noFill/>
                    </a:lnB>
                  </a:tcPr>
                </a:tc>
                <a:tc>
                  <a:txBody>
                    <a:bodyPr/>
                    <a:p>
                      <a:r>
                        <a:rPr lang="en-US"/>
                        <a:t>Hansen</a:t>
                      </a:r>
                    </a:p>
                  </a:txBody>
                  <a:tcPr anchor="ctr">
                    <a:lnL>
                      <a:noFill/>
                    </a:lnL>
                    <a:lnR>
                      <a:noFill/>
                    </a:lnR>
                    <a:lnT>
                      <a:noFill/>
                    </a:lnT>
                    <a:lnB>
                      <a:noFill/>
                    </a:lnB>
                  </a:tcPr>
                </a:tc>
                <a:tc>
                  <a:txBody>
                    <a:bodyPr/>
                    <a:p>
                      <a:r>
                        <a:rPr lang="en-US"/>
                        <a:t>Ola</a:t>
                      </a:r>
                    </a:p>
                  </a:txBody>
                  <a:tcPr anchor="ctr">
                    <a:lnL>
                      <a:noFill/>
                    </a:lnL>
                    <a:lnR>
                      <a:noFill/>
                    </a:lnR>
                    <a:lnT>
                      <a:noFill/>
                    </a:lnT>
                    <a:lnB>
                      <a:noFill/>
                    </a:lnB>
                  </a:tcPr>
                </a:tc>
                <a:tc>
                  <a:txBody>
                    <a:bodyPr/>
                    <a:p>
                      <a:r>
                        <a:rPr lang="en-US"/>
                        <a:t>30</a:t>
                      </a:r>
                    </a:p>
                  </a:txBody>
                  <a:tcPr anchor="ctr">
                    <a:lnL>
                      <a:noFill/>
                    </a:lnL>
                    <a:lnR>
                      <a:noFill/>
                    </a:lnR>
                    <a:lnT>
                      <a:noFill/>
                    </a:lnT>
                    <a:lnB>
                      <a:noFill/>
                    </a:lnB>
                  </a:tcPr>
                </a:tc>
              </a:tr>
              <a:tr h="0">
                <a:tc>
                  <a:txBody>
                    <a:bodyPr/>
                    <a:p>
                      <a:r>
                        <a:rPr lang="en-US"/>
                        <a:t>2</a:t>
                      </a:r>
                    </a:p>
                  </a:txBody>
                  <a:tcPr anchor="ctr">
                    <a:lnL>
                      <a:noFill/>
                    </a:lnL>
                    <a:lnR>
                      <a:noFill/>
                    </a:lnR>
                    <a:lnT>
                      <a:noFill/>
                    </a:lnT>
                    <a:lnB>
                      <a:noFill/>
                    </a:lnB>
                  </a:tcPr>
                </a:tc>
                <a:tc>
                  <a:txBody>
                    <a:bodyPr/>
                    <a:p>
                      <a:r>
                        <a:rPr lang="en-US"/>
                        <a:t>Svendson</a:t>
                      </a:r>
                    </a:p>
                  </a:txBody>
                  <a:tcPr anchor="ctr">
                    <a:lnL>
                      <a:noFill/>
                    </a:lnL>
                    <a:lnR>
                      <a:noFill/>
                    </a:lnR>
                    <a:lnT>
                      <a:noFill/>
                    </a:lnT>
                    <a:lnB>
                      <a:noFill/>
                    </a:lnB>
                  </a:tcPr>
                </a:tc>
                <a:tc>
                  <a:txBody>
                    <a:bodyPr/>
                    <a:p>
                      <a:r>
                        <a:rPr lang="en-US"/>
                        <a:t>Tove</a:t>
                      </a:r>
                    </a:p>
                  </a:txBody>
                  <a:tcPr anchor="ctr">
                    <a:lnL>
                      <a:noFill/>
                    </a:lnL>
                    <a:lnR>
                      <a:noFill/>
                    </a:lnR>
                    <a:lnT>
                      <a:noFill/>
                    </a:lnT>
                    <a:lnB>
                      <a:noFill/>
                    </a:lnB>
                  </a:tcPr>
                </a:tc>
                <a:tc>
                  <a:txBody>
                    <a:bodyPr/>
                    <a:p>
                      <a:r>
                        <a:rPr lang="en-US"/>
                        <a:t>23</a:t>
                      </a:r>
                    </a:p>
                  </a:txBody>
                  <a:tcPr anchor="ctr">
                    <a:lnL>
                      <a:noFill/>
                    </a:lnL>
                    <a:lnR>
                      <a:noFill/>
                    </a:lnR>
                    <a:lnT>
                      <a:noFill/>
                    </a:lnT>
                    <a:lnB>
                      <a:noFill/>
                    </a:lnB>
                  </a:tcPr>
                </a:tc>
              </a:tr>
              <a:tr h="0">
                <a:tc>
                  <a:txBody>
                    <a:bodyPr/>
                    <a:p>
                      <a:r>
                        <a:rPr lang="en-US"/>
                        <a:t>3</a:t>
                      </a:r>
                    </a:p>
                  </a:txBody>
                  <a:tcPr anchor="ctr">
                    <a:lnL>
                      <a:noFill/>
                    </a:lnL>
                    <a:lnR>
                      <a:noFill/>
                    </a:lnR>
                    <a:lnT>
                      <a:noFill/>
                    </a:lnT>
                    <a:lnB>
                      <a:noFill/>
                    </a:lnB>
                  </a:tcPr>
                </a:tc>
                <a:tc>
                  <a:txBody>
                    <a:bodyPr/>
                    <a:p>
                      <a:r>
                        <a:rPr lang="en-US"/>
                        <a:t>Pettersen</a:t>
                      </a:r>
                    </a:p>
                  </a:txBody>
                  <a:tcPr anchor="ctr">
                    <a:lnL>
                      <a:noFill/>
                    </a:lnL>
                    <a:lnR>
                      <a:noFill/>
                    </a:lnR>
                    <a:lnT>
                      <a:noFill/>
                    </a:lnT>
                    <a:lnB>
                      <a:noFill/>
                    </a:lnB>
                  </a:tcPr>
                </a:tc>
                <a:tc>
                  <a:txBody>
                    <a:bodyPr/>
                    <a:p>
                      <a:r>
                        <a:rPr lang="en-US"/>
                        <a:t>Kari</a:t>
                      </a:r>
                    </a:p>
                  </a:txBody>
                  <a:tcPr anchor="ctr">
                    <a:lnL>
                      <a:noFill/>
                    </a:lnL>
                    <a:lnR>
                      <a:noFill/>
                    </a:lnR>
                    <a:lnT>
                      <a:noFill/>
                    </a:lnT>
                    <a:lnB>
                      <a:noFill/>
                    </a:lnB>
                  </a:tcPr>
                </a:tc>
                <a:tc>
                  <a:txBody>
                    <a:bodyPr/>
                    <a:p>
                      <a:r>
                        <a:rPr dirty="0" lang="en-US"/>
                        <a:t>20</a:t>
                      </a:r>
                    </a:p>
                  </a:txBody>
                  <a:tcPr anchor="ctr">
                    <a:lnL>
                      <a:noFill/>
                    </a:lnL>
                    <a:lnR>
                      <a:noFill/>
                    </a:lnR>
                    <a:lnT>
                      <a:noFill/>
                    </a:lnT>
                    <a:lnB>
                      <a:noFill/>
                    </a:lnB>
                  </a:tcPr>
                </a:tc>
              </a:tr>
            </a:tbl>
          </a:graphicData>
        </a:graphic>
      </p:graphicFrame>
      <p:graphicFrame>
        <p:nvGraphicFramePr>
          <p:cNvPr id="4194307" name="Table 9"/>
          <p:cNvGraphicFramePr>
            <a:graphicFrameLocks noGrp="1"/>
          </p:cNvGraphicFramePr>
          <p:nvPr/>
        </p:nvGraphicFramePr>
        <p:xfrm>
          <a:off x="1251155" y="3762211"/>
          <a:ext cx="5257800" cy="1828800"/>
        </p:xfrm>
        <a:graphic>
          <a:graphicData uri="http://schemas.openxmlformats.org/drawingml/2006/table">
            <a:tbl>
              <a:tblPr/>
              <a:tblGrid>
                <a:gridCol w="1752600"/>
                <a:gridCol w="1752600"/>
                <a:gridCol w="1752600"/>
              </a:tblGrid>
              <a:tr h="0">
                <a:tc>
                  <a:txBody>
                    <a:bodyPr/>
                    <a:p>
                      <a:r>
                        <a:rPr lang="en-US"/>
                        <a:t>OrderID</a:t>
                      </a:r>
                    </a:p>
                  </a:txBody>
                  <a:tcPr anchor="ctr">
                    <a:lnL>
                      <a:noFill/>
                    </a:lnL>
                    <a:lnR>
                      <a:noFill/>
                    </a:lnR>
                    <a:lnT>
                      <a:noFill/>
                    </a:lnT>
                    <a:lnB>
                      <a:noFill/>
                    </a:lnB>
                  </a:tcPr>
                </a:tc>
                <a:tc>
                  <a:txBody>
                    <a:bodyPr/>
                    <a:p>
                      <a:r>
                        <a:rPr lang="en-US"/>
                        <a:t>OrderNumber</a:t>
                      </a:r>
                    </a:p>
                  </a:txBody>
                  <a:tcPr anchor="ctr">
                    <a:lnL>
                      <a:noFill/>
                    </a:lnL>
                    <a:lnR>
                      <a:noFill/>
                    </a:lnR>
                    <a:lnT>
                      <a:noFill/>
                    </a:lnT>
                    <a:lnB>
                      <a:noFill/>
                    </a:lnB>
                  </a:tcPr>
                </a:tc>
                <a:tc>
                  <a:txBody>
                    <a:bodyPr/>
                    <a:p>
                      <a:r>
                        <a:rPr dirty="0" lang="en-US" err="1"/>
                        <a:t>PersonID</a:t>
                      </a:r>
                      <a:endParaRPr dirty="0" lang="en-US"/>
                    </a:p>
                  </a:txBody>
                  <a:tcPr anchor="ctr">
                    <a:lnL>
                      <a:noFill/>
                    </a:lnL>
                    <a:lnR>
                      <a:noFill/>
                    </a:lnR>
                    <a:lnT>
                      <a:noFill/>
                    </a:lnT>
                    <a:lnB>
                      <a:noFill/>
                    </a:lnB>
                  </a:tcPr>
                </a:tc>
              </a:tr>
              <a:tr h="0">
                <a:tc>
                  <a:txBody>
                    <a:bodyPr/>
                    <a:p>
                      <a:r>
                        <a:rPr lang="en-US"/>
                        <a:t>1</a:t>
                      </a:r>
                    </a:p>
                  </a:txBody>
                  <a:tcPr anchor="ctr">
                    <a:lnL>
                      <a:noFill/>
                    </a:lnL>
                    <a:lnR>
                      <a:noFill/>
                    </a:lnR>
                    <a:lnT>
                      <a:noFill/>
                    </a:lnT>
                    <a:lnB>
                      <a:noFill/>
                    </a:lnB>
                  </a:tcPr>
                </a:tc>
                <a:tc>
                  <a:txBody>
                    <a:bodyPr/>
                    <a:p>
                      <a:r>
                        <a:rPr lang="en-US"/>
                        <a:t>77895</a:t>
                      </a:r>
                    </a:p>
                  </a:txBody>
                  <a:tcPr anchor="ctr">
                    <a:lnL>
                      <a:noFill/>
                    </a:lnL>
                    <a:lnR>
                      <a:noFill/>
                    </a:lnR>
                    <a:lnT>
                      <a:noFill/>
                    </a:lnT>
                    <a:lnB>
                      <a:noFill/>
                    </a:lnB>
                  </a:tcPr>
                </a:tc>
                <a:tc>
                  <a:txBody>
                    <a:bodyPr/>
                    <a:p>
                      <a:r>
                        <a:rPr lang="en-US"/>
                        <a:t>3</a:t>
                      </a:r>
                    </a:p>
                  </a:txBody>
                  <a:tcPr anchor="ctr">
                    <a:lnL>
                      <a:noFill/>
                    </a:lnL>
                    <a:lnR>
                      <a:noFill/>
                    </a:lnR>
                    <a:lnT>
                      <a:noFill/>
                    </a:lnT>
                    <a:lnB>
                      <a:noFill/>
                    </a:lnB>
                  </a:tcPr>
                </a:tc>
              </a:tr>
              <a:tr h="0">
                <a:tc>
                  <a:txBody>
                    <a:bodyPr/>
                    <a:p>
                      <a:r>
                        <a:rPr lang="en-US"/>
                        <a:t>2</a:t>
                      </a:r>
                    </a:p>
                  </a:txBody>
                  <a:tcPr anchor="ctr">
                    <a:lnL>
                      <a:noFill/>
                    </a:lnL>
                    <a:lnR>
                      <a:noFill/>
                    </a:lnR>
                    <a:lnT>
                      <a:noFill/>
                    </a:lnT>
                    <a:lnB>
                      <a:noFill/>
                    </a:lnB>
                  </a:tcPr>
                </a:tc>
                <a:tc>
                  <a:txBody>
                    <a:bodyPr/>
                    <a:p>
                      <a:r>
                        <a:rPr lang="en-US"/>
                        <a:t>44678</a:t>
                      </a:r>
                    </a:p>
                  </a:txBody>
                  <a:tcPr anchor="ctr">
                    <a:lnL>
                      <a:noFill/>
                    </a:lnL>
                    <a:lnR>
                      <a:noFill/>
                    </a:lnR>
                    <a:lnT>
                      <a:noFill/>
                    </a:lnT>
                    <a:lnB>
                      <a:noFill/>
                    </a:lnB>
                  </a:tcPr>
                </a:tc>
                <a:tc>
                  <a:txBody>
                    <a:bodyPr/>
                    <a:p>
                      <a:r>
                        <a:rPr lang="en-US"/>
                        <a:t>3</a:t>
                      </a:r>
                    </a:p>
                  </a:txBody>
                  <a:tcPr anchor="ctr">
                    <a:lnL>
                      <a:noFill/>
                    </a:lnL>
                    <a:lnR>
                      <a:noFill/>
                    </a:lnR>
                    <a:lnT>
                      <a:noFill/>
                    </a:lnT>
                    <a:lnB>
                      <a:noFill/>
                    </a:lnB>
                  </a:tcPr>
                </a:tc>
              </a:tr>
              <a:tr h="0">
                <a:tc>
                  <a:txBody>
                    <a:bodyPr/>
                    <a:p>
                      <a:r>
                        <a:rPr lang="en-US"/>
                        <a:t>3</a:t>
                      </a:r>
                    </a:p>
                  </a:txBody>
                  <a:tcPr anchor="ctr">
                    <a:lnL>
                      <a:noFill/>
                    </a:lnL>
                    <a:lnR>
                      <a:noFill/>
                    </a:lnR>
                    <a:lnT>
                      <a:noFill/>
                    </a:lnT>
                    <a:lnB>
                      <a:noFill/>
                    </a:lnB>
                  </a:tcPr>
                </a:tc>
                <a:tc>
                  <a:txBody>
                    <a:bodyPr/>
                    <a:p>
                      <a:r>
                        <a:rPr lang="en-US"/>
                        <a:t>22456</a:t>
                      </a:r>
                    </a:p>
                  </a:txBody>
                  <a:tcPr anchor="ctr">
                    <a:lnL>
                      <a:noFill/>
                    </a:lnL>
                    <a:lnR>
                      <a:noFill/>
                    </a:lnR>
                    <a:lnT>
                      <a:noFill/>
                    </a:lnT>
                    <a:lnB>
                      <a:noFill/>
                    </a:lnB>
                  </a:tcPr>
                </a:tc>
                <a:tc>
                  <a:txBody>
                    <a:bodyPr/>
                    <a:p>
                      <a:r>
                        <a:rPr lang="en-US"/>
                        <a:t>2</a:t>
                      </a:r>
                    </a:p>
                  </a:txBody>
                  <a:tcPr anchor="ctr">
                    <a:lnL>
                      <a:noFill/>
                    </a:lnL>
                    <a:lnR>
                      <a:noFill/>
                    </a:lnR>
                    <a:lnT>
                      <a:noFill/>
                    </a:lnT>
                    <a:lnB>
                      <a:noFill/>
                    </a:lnB>
                  </a:tcPr>
                </a:tc>
              </a:tr>
              <a:tr h="0">
                <a:tc>
                  <a:txBody>
                    <a:bodyPr/>
                    <a:p>
                      <a:r>
                        <a:rPr lang="en-US"/>
                        <a:t>4</a:t>
                      </a:r>
                    </a:p>
                  </a:txBody>
                  <a:tcPr anchor="ctr">
                    <a:lnL>
                      <a:noFill/>
                    </a:lnL>
                    <a:lnR>
                      <a:noFill/>
                    </a:lnR>
                    <a:lnT>
                      <a:noFill/>
                    </a:lnT>
                    <a:lnB>
                      <a:noFill/>
                    </a:lnB>
                  </a:tcPr>
                </a:tc>
                <a:tc>
                  <a:txBody>
                    <a:bodyPr/>
                    <a:p>
                      <a:r>
                        <a:rPr lang="en-US"/>
                        <a:t>24562</a:t>
                      </a:r>
                    </a:p>
                  </a:txBody>
                  <a:tcPr anchor="ctr">
                    <a:lnL>
                      <a:noFill/>
                    </a:lnL>
                    <a:lnR>
                      <a:noFill/>
                    </a:lnR>
                    <a:lnT>
                      <a:noFill/>
                    </a:lnT>
                    <a:lnB>
                      <a:noFill/>
                    </a:lnB>
                  </a:tcPr>
                </a:tc>
                <a:tc>
                  <a:txBody>
                    <a:bodyPr/>
                    <a:p>
                      <a:r>
                        <a:rPr dirty="0" lang="en-US"/>
                        <a:t>1</a:t>
                      </a:r>
                    </a:p>
                  </a:txBody>
                  <a:tcPr anchor="ctr">
                    <a:lnL>
                      <a:noFill/>
                    </a:lnL>
                    <a:lnR>
                      <a:noFill/>
                    </a:lnR>
                    <a:lnT>
                      <a:noFill/>
                    </a:lnT>
                    <a:lnB>
                      <a:noFill/>
                    </a:lnB>
                  </a:tcPr>
                </a:tc>
              </a:tr>
            </a:tbl>
          </a:graphicData>
        </a:graphic>
      </p:graphicFrame>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01" name="Title 1"/>
          <p:cNvSpPr>
            <a:spLocks noGrp="1"/>
          </p:cNvSpPr>
          <p:nvPr>
            <p:ph type="ctrTitle"/>
          </p:nvPr>
        </p:nvSpPr>
        <p:spPr>
          <a:xfrm>
            <a:off x="1524000" y="635665"/>
            <a:ext cx="9144000" cy="898167"/>
          </a:xfrm>
        </p:spPr>
        <p:txBody>
          <a:bodyPr anchor="t">
            <a:normAutofit fontScale="90000"/>
          </a:bodyPr>
          <a:p>
            <a:r>
              <a:rPr dirty="0" lang="en-US" smtClean="0"/>
              <a:t>Database Table</a:t>
            </a:r>
            <a:endParaRPr dirty="0" lang="en-US"/>
          </a:p>
        </p:txBody>
      </p:sp>
      <p:sp>
        <p:nvSpPr>
          <p:cNvPr id="1048602"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603" name="Footer Placeholder 4"/>
          <p:cNvSpPr>
            <a:spLocks noGrp="1"/>
          </p:cNvSpPr>
          <p:nvPr>
            <p:ph type="ftr" sz="quarter" idx="11"/>
          </p:nvPr>
        </p:nvSpPr>
        <p:spPr/>
        <p:txBody>
          <a:bodyPr/>
          <a:p>
            <a:r>
              <a:rPr lang="en-US" smtClean="0"/>
              <a:t>Department of Virtualization</a:t>
            </a:r>
          </a:p>
          <a:p>
            <a:endParaRPr dirty="0" lang="en-US"/>
          </a:p>
        </p:txBody>
      </p:sp>
      <p:sp>
        <p:nvSpPr>
          <p:cNvPr id="1048604" name="Slide Number Placeholder 5"/>
          <p:cNvSpPr>
            <a:spLocks noGrp="1"/>
          </p:cNvSpPr>
          <p:nvPr>
            <p:ph type="sldNum" sz="quarter" idx="12"/>
          </p:nvPr>
        </p:nvSpPr>
        <p:spPr/>
        <p:txBody>
          <a:bodyPr/>
          <a:p>
            <a:fld id="{F523A775-8896-49E6-B550-4D96B79FBE93}" type="slidenum">
              <a:rPr lang="en-US" smtClean="0"/>
              <a:t>4</a:t>
            </a:fld>
            <a:endParaRPr dirty="0" lang="en-US"/>
          </a:p>
        </p:txBody>
      </p:sp>
      <p:sp>
        <p:nvSpPr>
          <p:cNvPr id="1048605" name="Title 1"/>
          <p:cNvSpPr txBox="1"/>
          <p:nvPr/>
        </p:nvSpPr>
        <p:spPr>
          <a:xfrm>
            <a:off x="988142" y="1533832"/>
            <a:ext cx="10365658" cy="4311292"/>
          </a:xfrm>
          <a:prstGeom prst="rect"/>
        </p:spPr>
        <p:txBody>
          <a:bodyPr anchor="t" bIns="45720" lIns="91440" rIns="91440" rtlCol="0" tIns="45720" vert="horz">
            <a:normAutofit/>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r>
              <a:rPr dirty="0" sz="2800" lang="en-US"/>
              <a:t>A database most often contains one or more tables. Each table is identified by a name (e.g. "Customers" or "Orders"). Tables contain records (rows) with data</a:t>
            </a:r>
            <a:r>
              <a:rPr dirty="0" sz="2800" lang="en-US" smtClean="0"/>
              <a:t>.</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smtClean="0"/>
              <a:t>SQL </a:t>
            </a:r>
            <a:r>
              <a:rPr dirty="0" sz="2800" lang="en-US"/>
              <a:t>keywords are NOT case sensitive: select is the same as </a:t>
            </a:r>
            <a:r>
              <a:rPr dirty="0" sz="2800" lang="en-US" smtClean="0"/>
              <a:t>SELECT</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smtClean="0"/>
              <a:t>Use </a:t>
            </a:r>
            <a:r>
              <a:rPr dirty="0" sz="2800" lang="en-US"/>
              <a:t>semicolon at the end of each SQL statement.</a:t>
            </a:r>
          </a:p>
          <a:p>
            <a:pPr algn="just" indent="-220663" marL="457200">
              <a:buFont typeface="Arial" panose="020B0604020202020204" pitchFamily="34" charset="0"/>
              <a:buChar char="•"/>
            </a:pPr>
            <a:endParaRPr dirty="0" sz="2800" lang="en-US"/>
          </a:p>
        </p:txBody>
      </p:sp>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779" name="Title 1"/>
          <p:cNvSpPr>
            <a:spLocks noGrp="1"/>
          </p:cNvSpPr>
          <p:nvPr>
            <p:ph type="ctrTitle"/>
          </p:nvPr>
        </p:nvSpPr>
        <p:spPr>
          <a:xfrm>
            <a:off x="103239" y="635665"/>
            <a:ext cx="12088761" cy="898167"/>
          </a:xfrm>
        </p:spPr>
        <p:txBody>
          <a:bodyPr anchor="t">
            <a:noAutofit/>
          </a:bodyPr>
          <a:p>
            <a:r>
              <a:rPr dirty="0" sz="5400" lang="en-US" smtClean="0"/>
              <a:t>FOREIGN KEY Constraints</a:t>
            </a:r>
            <a:endParaRPr dirty="0" sz="5400" lang="en-US"/>
          </a:p>
        </p:txBody>
      </p:sp>
      <p:sp>
        <p:nvSpPr>
          <p:cNvPr id="1048780"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781" name="Footer Placeholder 4"/>
          <p:cNvSpPr>
            <a:spLocks noGrp="1"/>
          </p:cNvSpPr>
          <p:nvPr>
            <p:ph type="ftr" sz="quarter" idx="11"/>
          </p:nvPr>
        </p:nvSpPr>
        <p:spPr/>
        <p:txBody>
          <a:bodyPr/>
          <a:p>
            <a:r>
              <a:rPr lang="en-US" smtClean="0"/>
              <a:t>Department of Virtualization</a:t>
            </a:r>
          </a:p>
          <a:p>
            <a:endParaRPr dirty="0" lang="en-US"/>
          </a:p>
        </p:txBody>
      </p:sp>
      <p:sp>
        <p:nvSpPr>
          <p:cNvPr id="1048782" name="Slide Number Placeholder 5"/>
          <p:cNvSpPr>
            <a:spLocks noGrp="1"/>
          </p:cNvSpPr>
          <p:nvPr>
            <p:ph type="sldNum" sz="quarter" idx="12"/>
          </p:nvPr>
        </p:nvSpPr>
        <p:spPr/>
        <p:txBody>
          <a:bodyPr/>
          <a:p>
            <a:fld id="{F523A775-8896-49E6-B550-4D96B79FBE93}" type="slidenum">
              <a:rPr lang="en-US" smtClean="0"/>
              <a:t>40</a:t>
            </a:fld>
            <a:endParaRPr dirty="0" lang="en-US"/>
          </a:p>
        </p:txBody>
      </p:sp>
      <p:sp>
        <p:nvSpPr>
          <p:cNvPr id="1048783" name="Title 1"/>
          <p:cNvSpPr txBox="1"/>
          <p:nvPr/>
        </p:nvSpPr>
        <p:spPr>
          <a:xfrm>
            <a:off x="988141" y="1533832"/>
            <a:ext cx="10471355" cy="4311292"/>
          </a:xfrm>
          <a:prstGeom prst="rect"/>
        </p:spPr>
        <p:txBody>
          <a:bodyPr anchor="t" bIns="45720" lIns="91440" rIns="91440" rtlCol="0" tIns="45720" vert="horz">
            <a:normAutofit/>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457200" marL="693737">
              <a:buFont typeface="Arial" panose="020B0604020202020204" pitchFamily="34" charset="0"/>
              <a:buChar char="•"/>
            </a:pPr>
            <a:r>
              <a:rPr dirty="0" sz="2800" lang="en-US"/>
              <a:t>Notice that the "</a:t>
            </a:r>
            <a:r>
              <a:rPr dirty="0" sz="2800" lang="en-US" err="1"/>
              <a:t>PersonID</a:t>
            </a:r>
            <a:r>
              <a:rPr dirty="0" sz="2800" lang="en-US"/>
              <a:t>" column in the "Orders" table points to the "</a:t>
            </a:r>
            <a:r>
              <a:rPr dirty="0" sz="2800" lang="en-US" err="1"/>
              <a:t>PersonID</a:t>
            </a:r>
            <a:r>
              <a:rPr dirty="0" sz="2800" lang="en-US"/>
              <a:t>" column in the "Persons" table.</a:t>
            </a:r>
          </a:p>
          <a:p>
            <a:pPr algn="just" indent="-457200" marL="693737">
              <a:buFont typeface="Arial" panose="020B0604020202020204" pitchFamily="34" charset="0"/>
              <a:buChar char="•"/>
            </a:pPr>
            <a:endParaRPr dirty="0" sz="2800" lang="en-US"/>
          </a:p>
          <a:p>
            <a:pPr algn="just" indent="-457200" marL="693737">
              <a:buFont typeface="Arial" panose="020B0604020202020204" pitchFamily="34" charset="0"/>
              <a:buChar char="•"/>
            </a:pPr>
            <a:r>
              <a:rPr dirty="0" sz="2800" lang="en-US"/>
              <a:t>The "</a:t>
            </a:r>
            <a:r>
              <a:rPr dirty="0" sz="2800" lang="en-US" err="1"/>
              <a:t>PersonID</a:t>
            </a:r>
            <a:r>
              <a:rPr dirty="0" sz="2800" lang="en-US"/>
              <a:t>" column in the "Persons" table is the PRIMARY KEY in the "Persons" table.</a:t>
            </a:r>
          </a:p>
          <a:p>
            <a:pPr algn="just" indent="-457200" marL="693737">
              <a:buFont typeface="Arial" panose="020B0604020202020204" pitchFamily="34" charset="0"/>
              <a:buChar char="•"/>
            </a:pPr>
            <a:endParaRPr dirty="0" sz="2800" lang="en-US"/>
          </a:p>
          <a:p>
            <a:pPr algn="just" indent="-457200" marL="693737">
              <a:buFont typeface="Arial" panose="020B0604020202020204" pitchFamily="34" charset="0"/>
              <a:buChar char="•"/>
            </a:pPr>
            <a:r>
              <a:rPr dirty="0" sz="2800" lang="en-US"/>
              <a:t>The "</a:t>
            </a:r>
            <a:r>
              <a:rPr dirty="0" sz="2800" lang="en-US" err="1"/>
              <a:t>PersonID</a:t>
            </a:r>
            <a:r>
              <a:rPr dirty="0" sz="2800" lang="en-US"/>
              <a:t>" column in the "Orders" table is a FOREIGN KEY in the "Orders" table.</a:t>
            </a:r>
          </a:p>
          <a:p>
            <a:pPr algn="just" indent="-457200" marL="693737">
              <a:buFont typeface="Arial" panose="020B0604020202020204" pitchFamily="34" charset="0"/>
              <a:buChar char="•"/>
            </a:pPr>
            <a:endParaRPr dirty="0" sz="2800" lang="en-US"/>
          </a:p>
          <a:p>
            <a:pPr algn="just" indent="-457200" marL="693737">
              <a:buFont typeface="Arial" panose="020B0604020202020204" pitchFamily="34" charset="0"/>
              <a:buChar char="•"/>
            </a:pPr>
            <a:endParaRPr dirty="0" sz="2800" lang="en-US"/>
          </a:p>
        </p:txBody>
      </p:sp>
    </p:spTree>
  </p:cSld>
  <p:clrMapOvr>
    <a:masterClrMapping/>
  </p:clrMapOvr>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784" name="Title 1"/>
          <p:cNvSpPr>
            <a:spLocks noGrp="1"/>
          </p:cNvSpPr>
          <p:nvPr>
            <p:ph type="ctrTitle"/>
          </p:nvPr>
        </p:nvSpPr>
        <p:spPr>
          <a:xfrm>
            <a:off x="103239" y="635665"/>
            <a:ext cx="12088761" cy="898167"/>
          </a:xfrm>
        </p:spPr>
        <p:txBody>
          <a:bodyPr anchor="t">
            <a:noAutofit/>
          </a:bodyPr>
          <a:p>
            <a:r>
              <a:rPr dirty="0" sz="5400" lang="en-US" smtClean="0"/>
              <a:t>FOREIGN KEY Constraints</a:t>
            </a:r>
            <a:endParaRPr dirty="0" sz="5400" lang="en-US"/>
          </a:p>
        </p:txBody>
      </p:sp>
      <p:sp>
        <p:nvSpPr>
          <p:cNvPr id="1048785"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786" name="Footer Placeholder 4"/>
          <p:cNvSpPr>
            <a:spLocks noGrp="1"/>
          </p:cNvSpPr>
          <p:nvPr>
            <p:ph type="ftr" sz="quarter" idx="11"/>
          </p:nvPr>
        </p:nvSpPr>
        <p:spPr/>
        <p:txBody>
          <a:bodyPr/>
          <a:p>
            <a:r>
              <a:rPr lang="en-US" smtClean="0"/>
              <a:t>Department of Virtualization</a:t>
            </a:r>
          </a:p>
          <a:p>
            <a:endParaRPr dirty="0" lang="en-US"/>
          </a:p>
        </p:txBody>
      </p:sp>
      <p:sp>
        <p:nvSpPr>
          <p:cNvPr id="1048787" name="Slide Number Placeholder 5"/>
          <p:cNvSpPr>
            <a:spLocks noGrp="1"/>
          </p:cNvSpPr>
          <p:nvPr>
            <p:ph type="sldNum" sz="quarter" idx="12"/>
          </p:nvPr>
        </p:nvSpPr>
        <p:spPr/>
        <p:txBody>
          <a:bodyPr/>
          <a:p>
            <a:fld id="{F523A775-8896-49E6-B550-4D96B79FBE93}" type="slidenum">
              <a:rPr lang="en-US" smtClean="0"/>
              <a:t>41</a:t>
            </a:fld>
            <a:endParaRPr dirty="0" lang="en-US"/>
          </a:p>
        </p:txBody>
      </p:sp>
      <p:sp>
        <p:nvSpPr>
          <p:cNvPr id="1048788" name="Title 1"/>
          <p:cNvSpPr txBox="1"/>
          <p:nvPr/>
        </p:nvSpPr>
        <p:spPr>
          <a:xfrm>
            <a:off x="988141" y="1533832"/>
            <a:ext cx="10471355" cy="4311292"/>
          </a:xfrm>
          <a:prstGeom prst="rect"/>
        </p:spPr>
        <p:txBody>
          <a:bodyPr anchor="t" bIns="45720" lIns="91440" rIns="91440" rtlCol="0" tIns="45720" vert="horz">
            <a:normAutofit fontScale="64286" lnSpcReduction="2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457200" marL="693737">
              <a:buFont typeface="Arial" panose="020B0604020202020204" pitchFamily="34" charset="0"/>
              <a:buChar char="•"/>
            </a:pPr>
            <a:r>
              <a:rPr dirty="0" sz="2800" lang="en-US">
                <a:solidFill>
                  <a:srgbClr val="FF0000"/>
                </a:solidFill>
              </a:rPr>
              <a:t>CREATE TABLE Orders </a:t>
            </a:r>
            <a:r>
              <a:rPr dirty="0" sz="2800" lang="en-US" smtClean="0">
                <a:solidFill>
                  <a:srgbClr val="FF0000"/>
                </a:solidFill>
              </a:rPr>
              <a:t>(</a:t>
            </a:r>
            <a:r>
              <a:rPr dirty="0" sz="2800" lang="en-US" err="1" smtClean="0">
                <a:solidFill>
                  <a:srgbClr val="FF0000"/>
                </a:solidFill>
              </a:rPr>
              <a:t>OrderID</a:t>
            </a:r>
            <a:r>
              <a:rPr dirty="0" sz="2800" lang="en-US" smtClean="0">
                <a:solidFill>
                  <a:srgbClr val="FF0000"/>
                </a:solidFill>
              </a:rPr>
              <a:t> </a:t>
            </a:r>
            <a:r>
              <a:rPr dirty="0" sz="2800" lang="en-US" err="1">
                <a:solidFill>
                  <a:srgbClr val="FF0000"/>
                </a:solidFill>
              </a:rPr>
              <a:t>int</a:t>
            </a:r>
            <a:r>
              <a:rPr dirty="0" sz="2800" lang="en-US">
                <a:solidFill>
                  <a:srgbClr val="FF0000"/>
                </a:solidFill>
              </a:rPr>
              <a:t> NOT NULL PRIMARY </a:t>
            </a:r>
            <a:r>
              <a:rPr dirty="0" sz="2800" lang="en-US" smtClean="0">
                <a:solidFill>
                  <a:srgbClr val="FF0000"/>
                </a:solidFill>
              </a:rPr>
              <a:t>KEY, </a:t>
            </a:r>
            <a:r>
              <a:rPr dirty="0" sz="2800" lang="en-US" err="1" smtClean="0">
                <a:solidFill>
                  <a:srgbClr val="FF0000"/>
                </a:solidFill>
              </a:rPr>
              <a:t>OrderNumber</a:t>
            </a:r>
            <a:r>
              <a:rPr dirty="0" sz="2800" lang="en-US" smtClean="0">
                <a:solidFill>
                  <a:srgbClr val="FF0000"/>
                </a:solidFill>
              </a:rPr>
              <a:t> </a:t>
            </a:r>
            <a:r>
              <a:rPr dirty="0" sz="2800" lang="en-US" err="1">
                <a:solidFill>
                  <a:srgbClr val="FF0000"/>
                </a:solidFill>
              </a:rPr>
              <a:t>int</a:t>
            </a:r>
            <a:r>
              <a:rPr dirty="0" sz="2800" lang="en-US">
                <a:solidFill>
                  <a:srgbClr val="FF0000"/>
                </a:solidFill>
              </a:rPr>
              <a:t> NOT NULL</a:t>
            </a:r>
            <a:r>
              <a:rPr dirty="0" sz="2800" lang="en-US" smtClean="0">
                <a:solidFill>
                  <a:srgbClr val="FF0000"/>
                </a:solidFill>
              </a:rPr>
              <a:t>, </a:t>
            </a:r>
            <a:r>
              <a:rPr dirty="0" sz="2800" lang="en-US" err="1" smtClean="0">
                <a:solidFill>
                  <a:srgbClr val="FF0000"/>
                </a:solidFill>
              </a:rPr>
              <a:t>PersonID</a:t>
            </a:r>
            <a:r>
              <a:rPr dirty="0" sz="2800" lang="en-US" smtClean="0">
                <a:solidFill>
                  <a:srgbClr val="FF0000"/>
                </a:solidFill>
              </a:rPr>
              <a:t> </a:t>
            </a:r>
            <a:r>
              <a:rPr dirty="0" sz="2800" lang="en-US" err="1">
                <a:solidFill>
                  <a:srgbClr val="FF0000"/>
                </a:solidFill>
              </a:rPr>
              <a:t>int</a:t>
            </a:r>
            <a:r>
              <a:rPr dirty="0" sz="2800" lang="en-US">
                <a:solidFill>
                  <a:srgbClr val="FF0000"/>
                </a:solidFill>
              </a:rPr>
              <a:t> FOREIGN KEY REFERENCES Persons(</a:t>
            </a:r>
            <a:r>
              <a:rPr dirty="0" sz="2800" lang="en-US" err="1">
                <a:solidFill>
                  <a:srgbClr val="FF0000"/>
                </a:solidFill>
              </a:rPr>
              <a:t>PersonID</a:t>
            </a:r>
            <a:r>
              <a:rPr dirty="0" sz="2800" lang="en-US" smtClean="0">
                <a:solidFill>
                  <a:srgbClr val="FF0000"/>
                </a:solidFill>
              </a:rPr>
              <a:t>)); </a:t>
            </a:r>
          </a:p>
          <a:p>
            <a:pPr algn="just" indent="-457200" marL="693737">
              <a:buFont typeface="Arial" panose="020B0604020202020204" pitchFamily="34" charset="0"/>
              <a:buChar char="•"/>
            </a:pPr>
            <a:endParaRPr dirty="0" sz="2800" lang="en-US">
              <a:solidFill>
                <a:srgbClr val="FF0000"/>
              </a:solidFill>
            </a:endParaRPr>
          </a:p>
          <a:p>
            <a:pPr algn="just" indent="-457200" marL="693737">
              <a:buFont typeface="Arial" panose="020B0604020202020204" pitchFamily="34" charset="0"/>
              <a:buChar char="•"/>
            </a:pPr>
            <a:r>
              <a:rPr dirty="0" sz="2800" lang="en-US">
                <a:solidFill>
                  <a:srgbClr val="FF0000"/>
                </a:solidFill>
              </a:rPr>
              <a:t>CREATE TABLE Orders </a:t>
            </a:r>
            <a:r>
              <a:rPr dirty="0" sz="2800" lang="en-US" smtClean="0">
                <a:solidFill>
                  <a:srgbClr val="FF0000"/>
                </a:solidFill>
              </a:rPr>
              <a:t>(</a:t>
            </a:r>
            <a:r>
              <a:rPr dirty="0" sz="2800" lang="en-US" err="1" smtClean="0">
                <a:solidFill>
                  <a:srgbClr val="FF0000"/>
                </a:solidFill>
              </a:rPr>
              <a:t>OrderID</a:t>
            </a:r>
            <a:r>
              <a:rPr dirty="0" sz="2800" lang="en-US" smtClean="0">
                <a:solidFill>
                  <a:srgbClr val="FF0000"/>
                </a:solidFill>
              </a:rPr>
              <a:t> </a:t>
            </a:r>
            <a:r>
              <a:rPr dirty="0" sz="2800" lang="en-US" err="1">
                <a:solidFill>
                  <a:srgbClr val="FF0000"/>
                </a:solidFill>
              </a:rPr>
              <a:t>int</a:t>
            </a:r>
            <a:r>
              <a:rPr dirty="0" sz="2800" lang="en-US">
                <a:solidFill>
                  <a:srgbClr val="FF0000"/>
                </a:solidFill>
              </a:rPr>
              <a:t> NOT NULL</a:t>
            </a:r>
            <a:r>
              <a:rPr dirty="0" sz="2800" lang="en-US" smtClean="0">
                <a:solidFill>
                  <a:srgbClr val="FF0000"/>
                </a:solidFill>
              </a:rPr>
              <a:t>,     </a:t>
            </a:r>
            <a:r>
              <a:rPr dirty="0" sz="2800" lang="en-US" err="1">
                <a:solidFill>
                  <a:srgbClr val="FF0000"/>
                </a:solidFill>
              </a:rPr>
              <a:t>OrderNumber</a:t>
            </a:r>
            <a:r>
              <a:rPr dirty="0" sz="2800" lang="en-US">
                <a:solidFill>
                  <a:srgbClr val="FF0000"/>
                </a:solidFill>
              </a:rPr>
              <a:t> </a:t>
            </a:r>
            <a:r>
              <a:rPr dirty="0" sz="2800" lang="en-US" err="1">
                <a:solidFill>
                  <a:srgbClr val="FF0000"/>
                </a:solidFill>
              </a:rPr>
              <a:t>int</a:t>
            </a:r>
            <a:r>
              <a:rPr dirty="0" sz="2800" lang="en-US">
                <a:solidFill>
                  <a:srgbClr val="FF0000"/>
                </a:solidFill>
              </a:rPr>
              <a:t> NOT NULL</a:t>
            </a:r>
            <a:r>
              <a:rPr dirty="0" sz="2800" lang="en-US" smtClean="0">
                <a:solidFill>
                  <a:srgbClr val="FF0000"/>
                </a:solidFill>
              </a:rPr>
              <a:t>, </a:t>
            </a:r>
            <a:r>
              <a:rPr dirty="0" sz="2800" lang="en-US" err="1" smtClean="0">
                <a:solidFill>
                  <a:srgbClr val="FF0000"/>
                </a:solidFill>
              </a:rPr>
              <a:t>PersonID</a:t>
            </a:r>
            <a:r>
              <a:rPr dirty="0" sz="2800" lang="en-US" smtClean="0">
                <a:solidFill>
                  <a:srgbClr val="FF0000"/>
                </a:solidFill>
              </a:rPr>
              <a:t> </a:t>
            </a:r>
            <a:r>
              <a:rPr dirty="0" sz="2800" lang="en-US" err="1">
                <a:solidFill>
                  <a:srgbClr val="FF0000"/>
                </a:solidFill>
              </a:rPr>
              <a:t>int</a:t>
            </a:r>
            <a:r>
              <a:rPr dirty="0" sz="2800" lang="en-US" smtClean="0">
                <a:solidFill>
                  <a:srgbClr val="FF0000"/>
                </a:solidFill>
              </a:rPr>
              <a:t>, PRIMARY </a:t>
            </a:r>
            <a:r>
              <a:rPr dirty="0" sz="2800" lang="en-US">
                <a:solidFill>
                  <a:srgbClr val="FF0000"/>
                </a:solidFill>
              </a:rPr>
              <a:t>KEY (</a:t>
            </a:r>
            <a:r>
              <a:rPr dirty="0" sz="2800" lang="en-US" err="1">
                <a:solidFill>
                  <a:srgbClr val="FF0000"/>
                </a:solidFill>
              </a:rPr>
              <a:t>OrderID</a:t>
            </a:r>
            <a:r>
              <a:rPr dirty="0" sz="2800" lang="en-US" smtClean="0">
                <a:solidFill>
                  <a:srgbClr val="FF0000"/>
                </a:solidFill>
              </a:rPr>
              <a:t>), CONSTRAINT </a:t>
            </a:r>
            <a:r>
              <a:rPr dirty="0" sz="2800" lang="en-US" err="1">
                <a:solidFill>
                  <a:srgbClr val="FF0000"/>
                </a:solidFill>
              </a:rPr>
              <a:t>FK_PersonOrder</a:t>
            </a:r>
            <a:r>
              <a:rPr dirty="0" sz="2800" lang="en-US">
                <a:solidFill>
                  <a:srgbClr val="FF0000"/>
                </a:solidFill>
              </a:rPr>
              <a:t> FOREIGN KEY (</a:t>
            </a:r>
            <a:r>
              <a:rPr dirty="0" sz="2800" lang="en-US" err="1" smtClean="0">
                <a:solidFill>
                  <a:srgbClr val="FF0000"/>
                </a:solidFill>
              </a:rPr>
              <a:t>PersonID</a:t>
            </a:r>
            <a:r>
              <a:rPr dirty="0" sz="2800" lang="en-US" smtClean="0">
                <a:solidFill>
                  <a:srgbClr val="FF0000"/>
                </a:solidFill>
              </a:rPr>
              <a:t>)REFERENCES </a:t>
            </a:r>
            <a:r>
              <a:rPr dirty="0" sz="2800" lang="en-US">
                <a:solidFill>
                  <a:srgbClr val="FF0000"/>
                </a:solidFill>
              </a:rPr>
              <a:t>Persons(</a:t>
            </a:r>
            <a:r>
              <a:rPr dirty="0" sz="2800" lang="en-US" err="1">
                <a:solidFill>
                  <a:srgbClr val="FF0000"/>
                </a:solidFill>
              </a:rPr>
              <a:t>PersonID</a:t>
            </a:r>
            <a:r>
              <a:rPr dirty="0" sz="2800" lang="en-US" smtClean="0">
                <a:solidFill>
                  <a:srgbClr val="FF0000"/>
                </a:solidFill>
              </a:rPr>
              <a:t>)); </a:t>
            </a:r>
          </a:p>
          <a:p>
            <a:pPr algn="just" indent="-457200" marL="693737">
              <a:buFont typeface="Arial" panose="020B0604020202020204" pitchFamily="34" charset="0"/>
              <a:buChar char="•"/>
            </a:pPr>
            <a:endParaRPr dirty="0" sz="2800" lang="en-US">
              <a:solidFill>
                <a:srgbClr val="FF0000"/>
              </a:solidFill>
            </a:endParaRPr>
          </a:p>
          <a:p>
            <a:pPr algn="just" indent="-457200" marL="693737">
              <a:buFont typeface="Arial" panose="020B0604020202020204" pitchFamily="34" charset="0"/>
              <a:buChar char="•"/>
            </a:pPr>
            <a:r>
              <a:rPr dirty="0" sz="2800" lang="en-US">
                <a:solidFill>
                  <a:srgbClr val="FF0000"/>
                </a:solidFill>
              </a:rPr>
              <a:t>ALTER TABLE </a:t>
            </a:r>
            <a:r>
              <a:rPr dirty="0" sz="2800" lang="en-US" smtClean="0">
                <a:solidFill>
                  <a:srgbClr val="FF0000"/>
                </a:solidFill>
              </a:rPr>
              <a:t>Orders ADD </a:t>
            </a:r>
            <a:r>
              <a:rPr dirty="0" sz="2800" lang="en-US">
                <a:solidFill>
                  <a:srgbClr val="FF0000"/>
                </a:solidFill>
              </a:rPr>
              <a:t>FOREIGN KEY (</a:t>
            </a:r>
            <a:r>
              <a:rPr dirty="0" sz="2800" lang="en-US" err="1">
                <a:solidFill>
                  <a:srgbClr val="FF0000"/>
                </a:solidFill>
              </a:rPr>
              <a:t>PersonID</a:t>
            </a:r>
            <a:r>
              <a:rPr dirty="0" sz="2800" lang="en-US">
                <a:solidFill>
                  <a:srgbClr val="FF0000"/>
                </a:solidFill>
              </a:rPr>
              <a:t>) REFERENCES Persons(</a:t>
            </a:r>
            <a:r>
              <a:rPr dirty="0" sz="2800" lang="en-US" err="1">
                <a:solidFill>
                  <a:srgbClr val="FF0000"/>
                </a:solidFill>
              </a:rPr>
              <a:t>PersonID</a:t>
            </a:r>
            <a:r>
              <a:rPr dirty="0" sz="2800" lang="en-US">
                <a:solidFill>
                  <a:srgbClr val="FF0000"/>
                </a:solidFill>
              </a:rPr>
              <a:t>); </a:t>
            </a:r>
            <a:endParaRPr dirty="0" sz="2800" lang="en-US" smtClean="0">
              <a:solidFill>
                <a:srgbClr val="FF0000"/>
              </a:solidFill>
            </a:endParaRPr>
          </a:p>
          <a:p>
            <a:pPr algn="just" indent="-457200" marL="693737">
              <a:buFont typeface="Arial" panose="020B0604020202020204" pitchFamily="34" charset="0"/>
              <a:buChar char="•"/>
            </a:pPr>
            <a:endParaRPr dirty="0" sz="2800" lang="en-US">
              <a:solidFill>
                <a:srgbClr val="FF0000"/>
              </a:solidFill>
            </a:endParaRPr>
          </a:p>
          <a:p>
            <a:pPr algn="just" indent="-457200" marL="693737">
              <a:buFont typeface="Arial" panose="020B0604020202020204" pitchFamily="34" charset="0"/>
              <a:buChar char="•"/>
            </a:pPr>
            <a:r>
              <a:rPr dirty="0" sz="2800" lang="en-US">
                <a:solidFill>
                  <a:srgbClr val="FF0000"/>
                </a:solidFill>
              </a:rPr>
              <a:t>ALTER TABLE </a:t>
            </a:r>
            <a:r>
              <a:rPr dirty="0" sz="2800" lang="en-US" smtClean="0">
                <a:solidFill>
                  <a:srgbClr val="FF0000"/>
                </a:solidFill>
              </a:rPr>
              <a:t>Orders ADD </a:t>
            </a:r>
            <a:r>
              <a:rPr dirty="0" sz="2800" lang="en-US">
                <a:solidFill>
                  <a:srgbClr val="FF0000"/>
                </a:solidFill>
              </a:rPr>
              <a:t>CONSTRAINT </a:t>
            </a:r>
            <a:r>
              <a:rPr dirty="0" sz="2800" lang="en-US" err="1" smtClean="0">
                <a:solidFill>
                  <a:srgbClr val="FF0000"/>
                </a:solidFill>
              </a:rPr>
              <a:t>FK_PersonOrder</a:t>
            </a:r>
            <a:r>
              <a:rPr dirty="0" sz="2800" lang="en-US" smtClean="0">
                <a:solidFill>
                  <a:srgbClr val="FF0000"/>
                </a:solidFill>
              </a:rPr>
              <a:t> FOREIGN </a:t>
            </a:r>
            <a:r>
              <a:rPr dirty="0" sz="2800" lang="en-US">
                <a:solidFill>
                  <a:srgbClr val="FF0000"/>
                </a:solidFill>
              </a:rPr>
              <a:t>KEY (</a:t>
            </a:r>
            <a:r>
              <a:rPr dirty="0" sz="2800" lang="en-US" err="1">
                <a:solidFill>
                  <a:srgbClr val="FF0000"/>
                </a:solidFill>
              </a:rPr>
              <a:t>PersonID</a:t>
            </a:r>
            <a:r>
              <a:rPr dirty="0" sz="2800" lang="en-US">
                <a:solidFill>
                  <a:srgbClr val="FF0000"/>
                </a:solidFill>
              </a:rPr>
              <a:t>) REFERENCES Persons(</a:t>
            </a:r>
            <a:r>
              <a:rPr dirty="0" sz="2800" lang="en-US" err="1">
                <a:solidFill>
                  <a:srgbClr val="FF0000"/>
                </a:solidFill>
              </a:rPr>
              <a:t>PersonID</a:t>
            </a:r>
            <a:r>
              <a:rPr dirty="0" sz="2800" lang="en-US">
                <a:solidFill>
                  <a:srgbClr val="FF0000"/>
                </a:solidFill>
              </a:rPr>
              <a:t>); </a:t>
            </a:r>
            <a:endParaRPr dirty="0" sz="2800" lang="en-US" smtClean="0">
              <a:solidFill>
                <a:srgbClr val="FF0000"/>
              </a:solidFill>
            </a:endParaRPr>
          </a:p>
          <a:p>
            <a:pPr algn="just" indent="-457200" marL="693737">
              <a:buFont typeface="Arial" panose="020B0604020202020204" pitchFamily="34" charset="0"/>
              <a:buChar char="•"/>
            </a:pPr>
            <a:endParaRPr dirty="0" sz="2800" lang="en-US">
              <a:solidFill>
                <a:srgbClr val="FF0000"/>
              </a:solidFill>
            </a:endParaRPr>
          </a:p>
          <a:p>
            <a:pPr algn="just" indent="-457200" marL="693737">
              <a:buFont typeface="Arial" panose="020B0604020202020204" pitchFamily="34" charset="0"/>
              <a:buChar char="•"/>
            </a:pPr>
            <a:r>
              <a:rPr dirty="0" sz="2800" lang="en-US">
                <a:solidFill>
                  <a:srgbClr val="FF0000"/>
                </a:solidFill>
              </a:rPr>
              <a:t>ALTER TABLE </a:t>
            </a:r>
            <a:r>
              <a:rPr dirty="0" sz="2800" lang="en-US" smtClean="0">
                <a:solidFill>
                  <a:srgbClr val="FF0000"/>
                </a:solidFill>
              </a:rPr>
              <a:t>Orders DROP </a:t>
            </a:r>
            <a:r>
              <a:rPr dirty="0" sz="2800" lang="en-US">
                <a:solidFill>
                  <a:srgbClr val="FF0000"/>
                </a:solidFill>
              </a:rPr>
              <a:t>CONSTRAINT </a:t>
            </a:r>
            <a:r>
              <a:rPr dirty="0" sz="2800" lang="en-US" err="1">
                <a:solidFill>
                  <a:srgbClr val="FF0000"/>
                </a:solidFill>
              </a:rPr>
              <a:t>FK_PersonOrder</a:t>
            </a:r>
            <a:r>
              <a:rPr dirty="0" sz="2800" lang="en-US">
                <a:solidFill>
                  <a:srgbClr val="FF0000"/>
                </a:solidFill>
              </a:rPr>
              <a:t>; </a:t>
            </a:r>
          </a:p>
        </p:txBody>
      </p:sp>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789" name="Title 1"/>
          <p:cNvSpPr>
            <a:spLocks noGrp="1"/>
          </p:cNvSpPr>
          <p:nvPr>
            <p:ph type="ctrTitle"/>
          </p:nvPr>
        </p:nvSpPr>
        <p:spPr>
          <a:xfrm>
            <a:off x="103239" y="635665"/>
            <a:ext cx="12088761" cy="898167"/>
          </a:xfrm>
        </p:spPr>
        <p:txBody>
          <a:bodyPr anchor="t">
            <a:noAutofit/>
          </a:bodyPr>
          <a:p>
            <a:r>
              <a:rPr dirty="0" sz="5400" lang="en-US" smtClean="0"/>
              <a:t>CHECK Constraints</a:t>
            </a:r>
            <a:endParaRPr dirty="0" sz="5400" lang="en-US"/>
          </a:p>
        </p:txBody>
      </p:sp>
      <p:sp>
        <p:nvSpPr>
          <p:cNvPr id="1048790"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791" name="Footer Placeholder 4"/>
          <p:cNvSpPr>
            <a:spLocks noGrp="1"/>
          </p:cNvSpPr>
          <p:nvPr>
            <p:ph type="ftr" sz="quarter" idx="11"/>
          </p:nvPr>
        </p:nvSpPr>
        <p:spPr/>
        <p:txBody>
          <a:bodyPr/>
          <a:p>
            <a:r>
              <a:rPr lang="en-US" smtClean="0"/>
              <a:t>Department of Virtualization</a:t>
            </a:r>
          </a:p>
          <a:p>
            <a:endParaRPr dirty="0" lang="en-US"/>
          </a:p>
        </p:txBody>
      </p:sp>
      <p:sp>
        <p:nvSpPr>
          <p:cNvPr id="1048792" name="Slide Number Placeholder 5"/>
          <p:cNvSpPr>
            <a:spLocks noGrp="1"/>
          </p:cNvSpPr>
          <p:nvPr>
            <p:ph type="sldNum" sz="quarter" idx="12"/>
          </p:nvPr>
        </p:nvSpPr>
        <p:spPr/>
        <p:txBody>
          <a:bodyPr/>
          <a:p>
            <a:fld id="{F523A775-8896-49E6-B550-4D96B79FBE93}" type="slidenum">
              <a:rPr lang="en-US" smtClean="0"/>
              <a:t>42</a:t>
            </a:fld>
            <a:endParaRPr dirty="0" lang="en-US"/>
          </a:p>
        </p:txBody>
      </p:sp>
      <p:sp>
        <p:nvSpPr>
          <p:cNvPr id="1048793" name="Title 1"/>
          <p:cNvSpPr txBox="1"/>
          <p:nvPr/>
        </p:nvSpPr>
        <p:spPr>
          <a:xfrm>
            <a:off x="988141" y="1533832"/>
            <a:ext cx="10471355" cy="4311292"/>
          </a:xfrm>
          <a:prstGeom prst="rect"/>
        </p:spPr>
        <p:txBody>
          <a:bodyPr anchor="t" bIns="45720" lIns="91440" rIns="91440" rtlCol="0" tIns="45720" vert="horz">
            <a:normAutofit fontScale="96429" lnSpcReduction="2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457200" marL="693737">
              <a:buFont typeface="Arial" panose="020B0604020202020204" pitchFamily="34" charset="0"/>
              <a:buChar char="•"/>
            </a:pPr>
            <a:r>
              <a:rPr dirty="0" sz="2800" lang="en-US"/>
              <a:t>The CHECK constraint is used to limit the value range that can be placed in a column.</a:t>
            </a:r>
          </a:p>
          <a:p>
            <a:pPr algn="just" indent="-457200" marL="693737">
              <a:buFont typeface="Arial" panose="020B0604020202020204" pitchFamily="34" charset="0"/>
              <a:buChar char="•"/>
            </a:pPr>
            <a:endParaRPr dirty="0" sz="2800" lang="en-US"/>
          </a:p>
          <a:p>
            <a:pPr algn="just" indent="-457200" marL="693737">
              <a:buFont typeface="Arial" panose="020B0604020202020204" pitchFamily="34" charset="0"/>
              <a:buChar char="•"/>
            </a:pPr>
            <a:r>
              <a:rPr dirty="0" sz="2800" lang="en-US"/>
              <a:t>If you define a CHECK constraint on a single column it allows only certain values for this column.</a:t>
            </a:r>
          </a:p>
          <a:p>
            <a:pPr algn="just" indent="-457200" marL="693737">
              <a:buFont typeface="Arial" panose="020B0604020202020204" pitchFamily="34" charset="0"/>
              <a:buChar char="•"/>
            </a:pPr>
            <a:endParaRPr dirty="0" sz="2800" lang="en-US"/>
          </a:p>
          <a:p>
            <a:pPr algn="just" indent="-457200" marL="693737">
              <a:buFont typeface="Arial" panose="020B0604020202020204" pitchFamily="34" charset="0"/>
              <a:buChar char="•"/>
            </a:pPr>
            <a:r>
              <a:rPr dirty="0" sz="2800" lang="en-US"/>
              <a:t>If you define a CHECK constraint on a table it can limit the values in certain columns based on values in other columns in the row.</a:t>
            </a:r>
            <a:endParaRPr dirty="0" sz="2800" lang="en-US">
              <a:solidFill>
                <a:srgbClr val="FF0000"/>
              </a:solidFill>
            </a:endParaRPr>
          </a:p>
        </p:txBody>
      </p:sp>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794" name="Title 1"/>
          <p:cNvSpPr>
            <a:spLocks noGrp="1"/>
          </p:cNvSpPr>
          <p:nvPr>
            <p:ph type="ctrTitle"/>
          </p:nvPr>
        </p:nvSpPr>
        <p:spPr>
          <a:xfrm>
            <a:off x="103239" y="635665"/>
            <a:ext cx="12088761" cy="898167"/>
          </a:xfrm>
        </p:spPr>
        <p:txBody>
          <a:bodyPr anchor="t">
            <a:noAutofit/>
          </a:bodyPr>
          <a:p>
            <a:r>
              <a:rPr dirty="0" sz="5400" lang="en-US" smtClean="0"/>
              <a:t>CHECK Constraints</a:t>
            </a:r>
            <a:endParaRPr dirty="0" sz="5400" lang="en-US"/>
          </a:p>
        </p:txBody>
      </p:sp>
      <p:sp>
        <p:nvSpPr>
          <p:cNvPr id="1048795"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796" name="Footer Placeholder 4"/>
          <p:cNvSpPr>
            <a:spLocks noGrp="1"/>
          </p:cNvSpPr>
          <p:nvPr>
            <p:ph type="ftr" sz="quarter" idx="11"/>
          </p:nvPr>
        </p:nvSpPr>
        <p:spPr/>
        <p:txBody>
          <a:bodyPr/>
          <a:p>
            <a:r>
              <a:rPr lang="en-US" smtClean="0"/>
              <a:t>Department of Virtualization</a:t>
            </a:r>
          </a:p>
          <a:p>
            <a:endParaRPr dirty="0" lang="en-US"/>
          </a:p>
        </p:txBody>
      </p:sp>
      <p:sp>
        <p:nvSpPr>
          <p:cNvPr id="1048797" name="Slide Number Placeholder 5"/>
          <p:cNvSpPr>
            <a:spLocks noGrp="1"/>
          </p:cNvSpPr>
          <p:nvPr>
            <p:ph type="sldNum" sz="quarter" idx="12"/>
          </p:nvPr>
        </p:nvSpPr>
        <p:spPr/>
        <p:txBody>
          <a:bodyPr/>
          <a:p>
            <a:fld id="{F523A775-8896-49E6-B550-4D96B79FBE93}" type="slidenum">
              <a:rPr lang="en-US" smtClean="0"/>
              <a:t>43</a:t>
            </a:fld>
            <a:endParaRPr dirty="0" lang="en-US"/>
          </a:p>
        </p:txBody>
      </p:sp>
      <p:sp>
        <p:nvSpPr>
          <p:cNvPr id="1048798" name="Title 1"/>
          <p:cNvSpPr txBox="1"/>
          <p:nvPr/>
        </p:nvSpPr>
        <p:spPr>
          <a:xfrm>
            <a:off x="988141" y="1533832"/>
            <a:ext cx="10471355" cy="4311292"/>
          </a:xfrm>
          <a:prstGeom prst="rect"/>
        </p:spPr>
        <p:txBody>
          <a:bodyPr anchor="t" bIns="45720" lIns="91440" rIns="91440" rtlCol="0" tIns="45720" vert="horz">
            <a:normAutofit fontScale="64286" lnSpcReduction="2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457200" marL="693737">
              <a:buFont typeface="Arial" panose="020B0604020202020204" pitchFamily="34" charset="0"/>
              <a:buChar char="•"/>
            </a:pPr>
            <a:r>
              <a:rPr dirty="0" sz="2800" lang="en-US">
                <a:solidFill>
                  <a:srgbClr val="FF0000"/>
                </a:solidFill>
              </a:rPr>
              <a:t>CREATE TABLE Persons </a:t>
            </a:r>
            <a:r>
              <a:rPr dirty="0" sz="2800" lang="en-US" smtClean="0">
                <a:solidFill>
                  <a:srgbClr val="FF0000"/>
                </a:solidFill>
              </a:rPr>
              <a:t>(ID </a:t>
            </a:r>
            <a:r>
              <a:rPr dirty="0" sz="2800" lang="en-US" err="1">
                <a:solidFill>
                  <a:srgbClr val="FF0000"/>
                </a:solidFill>
              </a:rPr>
              <a:t>int</a:t>
            </a:r>
            <a:r>
              <a:rPr dirty="0" sz="2800" lang="en-US">
                <a:solidFill>
                  <a:srgbClr val="FF0000"/>
                </a:solidFill>
              </a:rPr>
              <a:t> NOT </a:t>
            </a:r>
            <a:r>
              <a:rPr dirty="0" sz="2800" lang="en-US" smtClean="0">
                <a:solidFill>
                  <a:srgbClr val="FF0000"/>
                </a:solidFill>
              </a:rPr>
              <a:t>NULL, </a:t>
            </a:r>
            <a:r>
              <a:rPr dirty="0" sz="2800" lang="en-US" err="1" smtClean="0">
                <a:solidFill>
                  <a:srgbClr val="FF0000"/>
                </a:solidFill>
              </a:rPr>
              <a:t>LastName</a:t>
            </a:r>
            <a:r>
              <a:rPr dirty="0" sz="2800" lang="en-US" smtClean="0">
                <a:solidFill>
                  <a:srgbClr val="FF0000"/>
                </a:solidFill>
              </a:rPr>
              <a:t> </a:t>
            </a:r>
            <a:r>
              <a:rPr dirty="0" sz="2800" lang="en-US">
                <a:solidFill>
                  <a:srgbClr val="FF0000"/>
                </a:solidFill>
              </a:rPr>
              <a:t>varchar(255) NOT </a:t>
            </a:r>
            <a:r>
              <a:rPr dirty="0" sz="2800" lang="en-US" smtClean="0">
                <a:solidFill>
                  <a:srgbClr val="FF0000"/>
                </a:solidFill>
              </a:rPr>
              <a:t>NULL, </a:t>
            </a:r>
            <a:r>
              <a:rPr dirty="0" sz="2800" lang="en-US" err="1" smtClean="0">
                <a:solidFill>
                  <a:srgbClr val="FF0000"/>
                </a:solidFill>
              </a:rPr>
              <a:t>FirstName</a:t>
            </a:r>
            <a:r>
              <a:rPr dirty="0" sz="2800" lang="en-US" smtClean="0">
                <a:solidFill>
                  <a:srgbClr val="FF0000"/>
                </a:solidFill>
              </a:rPr>
              <a:t> </a:t>
            </a:r>
            <a:r>
              <a:rPr dirty="0" sz="2800" lang="en-US">
                <a:solidFill>
                  <a:srgbClr val="FF0000"/>
                </a:solidFill>
              </a:rPr>
              <a:t>varchar(255</a:t>
            </a:r>
            <a:r>
              <a:rPr dirty="0" sz="2800" lang="en-US" smtClean="0">
                <a:solidFill>
                  <a:srgbClr val="FF0000"/>
                </a:solidFill>
              </a:rPr>
              <a:t>), Age </a:t>
            </a:r>
            <a:r>
              <a:rPr dirty="0" sz="2800" lang="en-US" err="1">
                <a:solidFill>
                  <a:srgbClr val="FF0000"/>
                </a:solidFill>
              </a:rPr>
              <a:t>int</a:t>
            </a:r>
            <a:r>
              <a:rPr dirty="0" sz="2800" lang="en-US">
                <a:solidFill>
                  <a:srgbClr val="FF0000"/>
                </a:solidFill>
              </a:rPr>
              <a:t> CHECK (Age&gt;=18</a:t>
            </a:r>
            <a:r>
              <a:rPr dirty="0" sz="2800" lang="en-US" smtClean="0">
                <a:solidFill>
                  <a:srgbClr val="FF0000"/>
                </a:solidFill>
              </a:rPr>
              <a:t>)); </a:t>
            </a:r>
          </a:p>
          <a:p>
            <a:pPr algn="just" indent="-457200" marL="693737">
              <a:buFont typeface="Arial" panose="020B0604020202020204" pitchFamily="34" charset="0"/>
              <a:buChar char="•"/>
            </a:pPr>
            <a:endParaRPr dirty="0" sz="2800" lang="en-US" smtClean="0">
              <a:solidFill>
                <a:srgbClr val="FF0000"/>
              </a:solidFill>
            </a:endParaRPr>
          </a:p>
          <a:p>
            <a:pPr algn="just" indent="-457200" marL="693737">
              <a:buFont typeface="Arial" panose="020B0604020202020204" pitchFamily="34" charset="0"/>
              <a:buChar char="•"/>
            </a:pPr>
            <a:r>
              <a:rPr dirty="0" sz="2800" lang="en-US">
                <a:solidFill>
                  <a:srgbClr val="FF0000"/>
                </a:solidFill>
              </a:rPr>
              <a:t>CREATE TABLE Persons </a:t>
            </a:r>
            <a:r>
              <a:rPr dirty="0" sz="2800" lang="en-US" smtClean="0">
                <a:solidFill>
                  <a:srgbClr val="FF0000"/>
                </a:solidFill>
              </a:rPr>
              <a:t>( ID </a:t>
            </a:r>
            <a:r>
              <a:rPr dirty="0" sz="2800" lang="en-US" err="1">
                <a:solidFill>
                  <a:srgbClr val="FF0000"/>
                </a:solidFill>
              </a:rPr>
              <a:t>int</a:t>
            </a:r>
            <a:r>
              <a:rPr dirty="0" sz="2800" lang="en-US">
                <a:solidFill>
                  <a:srgbClr val="FF0000"/>
                </a:solidFill>
              </a:rPr>
              <a:t> NOT NULL</a:t>
            </a:r>
            <a:r>
              <a:rPr dirty="0" sz="2800" lang="en-US" smtClean="0">
                <a:solidFill>
                  <a:srgbClr val="FF0000"/>
                </a:solidFill>
              </a:rPr>
              <a:t>, </a:t>
            </a:r>
            <a:r>
              <a:rPr dirty="0" sz="2800" lang="en-US" err="1" smtClean="0">
                <a:solidFill>
                  <a:srgbClr val="FF0000"/>
                </a:solidFill>
              </a:rPr>
              <a:t>LastName</a:t>
            </a:r>
            <a:r>
              <a:rPr dirty="0" sz="2800" lang="en-US" smtClean="0">
                <a:solidFill>
                  <a:srgbClr val="FF0000"/>
                </a:solidFill>
              </a:rPr>
              <a:t> </a:t>
            </a:r>
            <a:r>
              <a:rPr dirty="0" sz="2800" lang="en-US">
                <a:solidFill>
                  <a:srgbClr val="FF0000"/>
                </a:solidFill>
              </a:rPr>
              <a:t>varchar(255) NOT NULL</a:t>
            </a:r>
            <a:r>
              <a:rPr dirty="0" sz="2800" lang="en-US" smtClean="0">
                <a:solidFill>
                  <a:srgbClr val="FF0000"/>
                </a:solidFill>
              </a:rPr>
              <a:t>, </a:t>
            </a:r>
            <a:r>
              <a:rPr dirty="0" sz="2800" lang="en-US" err="1" smtClean="0">
                <a:solidFill>
                  <a:srgbClr val="FF0000"/>
                </a:solidFill>
              </a:rPr>
              <a:t>FirstName</a:t>
            </a:r>
            <a:r>
              <a:rPr dirty="0" sz="2800" lang="en-US" smtClean="0">
                <a:solidFill>
                  <a:srgbClr val="FF0000"/>
                </a:solidFill>
              </a:rPr>
              <a:t> </a:t>
            </a:r>
            <a:r>
              <a:rPr dirty="0" sz="2800" lang="en-US">
                <a:solidFill>
                  <a:srgbClr val="FF0000"/>
                </a:solidFill>
              </a:rPr>
              <a:t>varchar(255</a:t>
            </a:r>
            <a:r>
              <a:rPr dirty="0" sz="2800" lang="en-US" smtClean="0">
                <a:solidFill>
                  <a:srgbClr val="FF0000"/>
                </a:solidFill>
              </a:rPr>
              <a:t>), Age </a:t>
            </a:r>
            <a:r>
              <a:rPr dirty="0" sz="2800" lang="en-US" err="1" smtClean="0">
                <a:solidFill>
                  <a:srgbClr val="FF0000"/>
                </a:solidFill>
              </a:rPr>
              <a:t>int</a:t>
            </a:r>
            <a:r>
              <a:rPr dirty="0" sz="2800" lang="en-US" smtClean="0">
                <a:solidFill>
                  <a:srgbClr val="FF0000"/>
                </a:solidFill>
              </a:rPr>
              <a:t>, City </a:t>
            </a:r>
            <a:r>
              <a:rPr dirty="0" sz="2800" lang="en-US">
                <a:solidFill>
                  <a:srgbClr val="FF0000"/>
                </a:solidFill>
              </a:rPr>
              <a:t>varchar(255</a:t>
            </a:r>
            <a:r>
              <a:rPr dirty="0" sz="2800" lang="en-US" smtClean="0">
                <a:solidFill>
                  <a:srgbClr val="FF0000"/>
                </a:solidFill>
              </a:rPr>
              <a:t>), CONSTRAINT </a:t>
            </a:r>
            <a:r>
              <a:rPr dirty="0" sz="2800" lang="en-US" err="1">
                <a:solidFill>
                  <a:srgbClr val="FF0000"/>
                </a:solidFill>
              </a:rPr>
              <a:t>CHK_Person</a:t>
            </a:r>
            <a:r>
              <a:rPr dirty="0" sz="2800" lang="en-US">
                <a:solidFill>
                  <a:srgbClr val="FF0000"/>
                </a:solidFill>
              </a:rPr>
              <a:t> CHECK (Age&gt;=18 AND City='</a:t>
            </a:r>
            <a:r>
              <a:rPr dirty="0" sz="2800" lang="en-US" err="1">
                <a:solidFill>
                  <a:srgbClr val="FF0000"/>
                </a:solidFill>
              </a:rPr>
              <a:t>Sandnes</a:t>
            </a:r>
            <a:r>
              <a:rPr dirty="0" sz="2800" lang="en-US" smtClean="0">
                <a:solidFill>
                  <a:srgbClr val="FF0000"/>
                </a:solidFill>
              </a:rPr>
              <a:t>'));</a:t>
            </a:r>
          </a:p>
          <a:p>
            <a:pPr algn="just" indent="-457200" marL="693737">
              <a:buFont typeface="Arial" panose="020B0604020202020204" pitchFamily="34" charset="0"/>
              <a:buChar char="•"/>
            </a:pPr>
            <a:endParaRPr dirty="0" sz="2800" lang="en-US">
              <a:solidFill>
                <a:srgbClr val="FF0000"/>
              </a:solidFill>
            </a:endParaRPr>
          </a:p>
          <a:p>
            <a:pPr algn="just" indent="-457200" marL="693737">
              <a:buFont typeface="Arial" panose="020B0604020202020204" pitchFamily="34" charset="0"/>
              <a:buChar char="•"/>
            </a:pPr>
            <a:r>
              <a:rPr dirty="0" sz="2800" lang="en-US">
                <a:solidFill>
                  <a:srgbClr val="FF0000"/>
                </a:solidFill>
              </a:rPr>
              <a:t>ALTER TABLE </a:t>
            </a:r>
            <a:r>
              <a:rPr dirty="0" sz="2800" lang="en-US" smtClean="0">
                <a:solidFill>
                  <a:srgbClr val="FF0000"/>
                </a:solidFill>
              </a:rPr>
              <a:t>Persons ADD </a:t>
            </a:r>
            <a:r>
              <a:rPr dirty="0" sz="2800" lang="en-US">
                <a:solidFill>
                  <a:srgbClr val="FF0000"/>
                </a:solidFill>
              </a:rPr>
              <a:t>CHECK (Age&gt;=18); </a:t>
            </a:r>
            <a:endParaRPr dirty="0" sz="2800" lang="en-US" smtClean="0">
              <a:solidFill>
                <a:srgbClr val="FF0000"/>
              </a:solidFill>
            </a:endParaRPr>
          </a:p>
          <a:p>
            <a:pPr algn="just" indent="-457200" marL="693737">
              <a:buFont typeface="Arial" panose="020B0604020202020204" pitchFamily="34" charset="0"/>
              <a:buChar char="•"/>
            </a:pPr>
            <a:endParaRPr dirty="0" sz="2800" lang="en-US">
              <a:solidFill>
                <a:srgbClr val="FF0000"/>
              </a:solidFill>
            </a:endParaRPr>
          </a:p>
          <a:p>
            <a:pPr algn="just" indent="-457200" marL="693737">
              <a:buFont typeface="Arial" panose="020B0604020202020204" pitchFamily="34" charset="0"/>
              <a:buChar char="•"/>
            </a:pPr>
            <a:r>
              <a:rPr dirty="0" sz="2800" lang="en-US">
                <a:solidFill>
                  <a:srgbClr val="FF0000"/>
                </a:solidFill>
              </a:rPr>
              <a:t>ALTER TABLE </a:t>
            </a:r>
            <a:r>
              <a:rPr dirty="0" sz="2800" lang="en-US" smtClean="0">
                <a:solidFill>
                  <a:srgbClr val="FF0000"/>
                </a:solidFill>
              </a:rPr>
              <a:t>Persons ADD </a:t>
            </a:r>
            <a:r>
              <a:rPr dirty="0" sz="2800" lang="en-US">
                <a:solidFill>
                  <a:srgbClr val="FF0000"/>
                </a:solidFill>
              </a:rPr>
              <a:t>CONSTRAINT </a:t>
            </a:r>
            <a:r>
              <a:rPr dirty="0" sz="2800" lang="en-US" err="1">
                <a:solidFill>
                  <a:srgbClr val="FF0000"/>
                </a:solidFill>
              </a:rPr>
              <a:t>CHK_PersonAge</a:t>
            </a:r>
            <a:r>
              <a:rPr dirty="0" sz="2800" lang="en-US">
                <a:solidFill>
                  <a:srgbClr val="FF0000"/>
                </a:solidFill>
              </a:rPr>
              <a:t> CHECK (Age&gt;=18 AND City='</a:t>
            </a:r>
            <a:r>
              <a:rPr dirty="0" sz="2800" lang="en-US" err="1">
                <a:solidFill>
                  <a:srgbClr val="FF0000"/>
                </a:solidFill>
              </a:rPr>
              <a:t>Sandnes</a:t>
            </a:r>
            <a:r>
              <a:rPr dirty="0" sz="2800" lang="en-US" smtClean="0">
                <a:solidFill>
                  <a:srgbClr val="FF0000"/>
                </a:solidFill>
              </a:rPr>
              <a:t>');</a:t>
            </a:r>
          </a:p>
          <a:p>
            <a:pPr algn="just" indent="-457200" marL="693737">
              <a:buFont typeface="Arial" panose="020B0604020202020204" pitchFamily="34" charset="0"/>
              <a:buChar char="•"/>
            </a:pPr>
            <a:endParaRPr dirty="0" sz="2800" lang="en-US">
              <a:solidFill>
                <a:srgbClr val="FF0000"/>
              </a:solidFill>
            </a:endParaRPr>
          </a:p>
          <a:p>
            <a:pPr algn="just" indent="-457200" marL="693737">
              <a:buFont typeface="Arial" panose="020B0604020202020204" pitchFamily="34" charset="0"/>
              <a:buChar char="•"/>
            </a:pPr>
            <a:r>
              <a:rPr dirty="0" sz="2800" lang="fr-FR">
                <a:solidFill>
                  <a:srgbClr val="FF0000"/>
                </a:solidFill>
              </a:rPr>
              <a:t>ALTER TABLE </a:t>
            </a:r>
            <a:r>
              <a:rPr dirty="0" sz="2800" lang="fr-FR" err="1" smtClean="0">
                <a:solidFill>
                  <a:srgbClr val="FF0000"/>
                </a:solidFill>
              </a:rPr>
              <a:t>Persons</a:t>
            </a:r>
            <a:r>
              <a:rPr dirty="0" sz="2800" lang="fr-FR" smtClean="0">
                <a:solidFill>
                  <a:srgbClr val="FF0000"/>
                </a:solidFill>
              </a:rPr>
              <a:t> DROP </a:t>
            </a:r>
            <a:r>
              <a:rPr dirty="0" sz="2800" lang="fr-FR">
                <a:solidFill>
                  <a:srgbClr val="FF0000"/>
                </a:solidFill>
              </a:rPr>
              <a:t>CONSTRAINT </a:t>
            </a:r>
            <a:r>
              <a:rPr dirty="0" sz="2800" lang="fr-FR" err="1">
                <a:solidFill>
                  <a:srgbClr val="FF0000"/>
                </a:solidFill>
              </a:rPr>
              <a:t>CHK_PersonAge</a:t>
            </a:r>
            <a:r>
              <a:rPr dirty="0" sz="2800" lang="fr-FR">
                <a:solidFill>
                  <a:srgbClr val="FF0000"/>
                </a:solidFill>
              </a:rPr>
              <a:t>; </a:t>
            </a:r>
            <a:endParaRPr dirty="0" sz="2800" lang="en-US">
              <a:solidFill>
                <a:srgbClr val="FF0000"/>
              </a:solidFill>
            </a:endParaRPr>
          </a:p>
        </p:txBody>
      </p:sp>
    </p:spTree>
  </p:cSld>
  <p:clrMapOvr>
    <a:masterClrMapping/>
  </p:clrMapOvr>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799" name="Title 1"/>
          <p:cNvSpPr>
            <a:spLocks noGrp="1"/>
          </p:cNvSpPr>
          <p:nvPr>
            <p:ph type="ctrTitle"/>
          </p:nvPr>
        </p:nvSpPr>
        <p:spPr>
          <a:xfrm>
            <a:off x="103239" y="635665"/>
            <a:ext cx="12088761" cy="898167"/>
          </a:xfrm>
        </p:spPr>
        <p:txBody>
          <a:bodyPr anchor="t">
            <a:noAutofit/>
          </a:bodyPr>
          <a:p>
            <a:r>
              <a:rPr dirty="0" sz="5400" lang="en-US" smtClean="0"/>
              <a:t>DEFAULT Constraints</a:t>
            </a:r>
            <a:endParaRPr dirty="0" sz="5400" lang="en-US"/>
          </a:p>
        </p:txBody>
      </p:sp>
      <p:sp>
        <p:nvSpPr>
          <p:cNvPr id="1048800"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801" name="Footer Placeholder 4"/>
          <p:cNvSpPr>
            <a:spLocks noGrp="1"/>
          </p:cNvSpPr>
          <p:nvPr>
            <p:ph type="ftr" sz="quarter" idx="11"/>
          </p:nvPr>
        </p:nvSpPr>
        <p:spPr/>
        <p:txBody>
          <a:bodyPr/>
          <a:p>
            <a:r>
              <a:rPr lang="en-US" smtClean="0"/>
              <a:t>Department of Virtualization</a:t>
            </a:r>
          </a:p>
          <a:p>
            <a:endParaRPr dirty="0" lang="en-US"/>
          </a:p>
        </p:txBody>
      </p:sp>
      <p:sp>
        <p:nvSpPr>
          <p:cNvPr id="1048802" name="Slide Number Placeholder 5"/>
          <p:cNvSpPr>
            <a:spLocks noGrp="1"/>
          </p:cNvSpPr>
          <p:nvPr>
            <p:ph type="sldNum" sz="quarter" idx="12"/>
          </p:nvPr>
        </p:nvSpPr>
        <p:spPr/>
        <p:txBody>
          <a:bodyPr/>
          <a:p>
            <a:fld id="{F523A775-8896-49E6-B550-4D96B79FBE93}" type="slidenum">
              <a:rPr lang="en-US" smtClean="0"/>
              <a:t>44</a:t>
            </a:fld>
            <a:endParaRPr dirty="0" lang="en-US"/>
          </a:p>
        </p:txBody>
      </p:sp>
      <p:sp>
        <p:nvSpPr>
          <p:cNvPr id="1048803" name="Title 1"/>
          <p:cNvSpPr txBox="1"/>
          <p:nvPr/>
        </p:nvSpPr>
        <p:spPr>
          <a:xfrm>
            <a:off x="988141" y="1533832"/>
            <a:ext cx="10471355" cy="4311292"/>
          </a:xfrm>
          <a:prstGeom prst="rect"/>
        </p:spPr>
        <p:txBody>
          <a:bodyPr anchor="t" bIns="45720" lIns="91440" rIns="91440" rtlCol="0" tIns="45720" vert="horz">
            <a:normAutofit fontScale="82143" lnSpcReduction="2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457200" marL="693737">
              <a:buFont typeface="Arial" panose="020B0604020202020204" pitchFamily="34" charset="0"/>
              <a:buChar char="•"/>
            </a:pPr>
            <a:r>
              <a:rPr dirty="0" sz="2800" lang="en-US"/>
              <a:t>The DEFAULT constraint is used to provide a default value for a column</a:t>
            </a:r>
            <a:r>
              <a:rPr dirty="0" sz="2800" lang="en-US" smtClean="0"/>
              <a:t>. The </a:t>
            </a:r>
            <a:r>
              <a:rPr dirty="0" sz="2800" lang="en-US"/>
              <a:t>default value will be added to all new records </a:t>
            </a:r>
            <a:r>
              <a:rPr dirty="0" sz="2800" lang="en-US" smtClean="0"/>
              <a:t>if </a:t>
            </a:r>
            <a:r>
              <a:rPr dirty="0" sz="2800" lang="en-US"/>
              <a:t>no other value is specified</a:t>
            </a:r>
            <a:r>
              <a:rPr dirty="0" sz="2800" lang="en-US" smtClean="0"/>
              <a:t>.</a:t>
            </a:r>
          </a:p>
          <a:p>
            <a:pPr algn="just" indent="-457200" marL="693737">
              <a:buFont typeface="Arial" panose="020B0604020202020204" pitchFamily="34" charset="0"/>
              <a:buChar char="•"/>
            </a:pPr>
            <a:endParaRPr dirty="0" sz="2800" lang="en-US">
              <a:solidFill>
                <a:srgbClr val="FF0000"/>
              </a:solidFill>
            </a:endParaRPr>
          </a:p>
          <a:p>
            <a:pPr algn="just" indent="-457200" marL="693737">
              <a:buFont typeface="Arial" panose="020B0604020202020204" pitchFamily="34" charset="0"/>
              <a:buChar char="•"/>
            </a:pPr>
            <a:r>
              <a:rPr dirty="0" sz="2800" lang="en-US">
                <a:solidFill>
                  <a:srgbClr val="FF0000"/>
                </a:solidFill>
              </a:rPr>
              <a:t>CREATE TABLE Persons </a:t>
            </a:r>
            <a:r>
              <a:rPr dirty="0" sz="2800" lang="en-US" smtClean="0">
                <a:solidFill>
                  <a:srgbClr val="FF0000"/>
                </a:solidFill>
              </a:rPr>
              <a:t>( ID </a:t>
            </a:r>
            <a:r>
              <a:rPr dirty="0" sz="2800" lang="en-US" err="1">
                <a:solidFill>
                  <a:srgbClr val="FF0000"/>
                </a:solidFill>
              </a:rPr>
              <a:t>int</a:t>
            </a:r>
            <a:r>
              <a:rPr dirty="0" sz="2800" lang="en-US">
                <a:solidFill>
                  <a:srgbClr val="FF0000"/>
                </a:solidFill>
              </a:rPr>
              <a:t> NOT </a:t>
            </a:r>
            <a:r>
              <a:rPr dirty="0" sz="2800" lang="en-US" smtClean="0">
                <a:solidFill>
                  <a:srgbClr val="FF0000"/>
                </a:solidFill>
              </a:rPr>
              <a:t>NULL, </a:t>
            </a:r>
            <a:r>
              <a:rPr dirty="0" sz="2800" lang="en-US" err="1" smtClean="0">
                <a:solidFill>
                  <a:srgbClr val="FF0000"/>
                </a:solidFill>
              </a:rPr>
              <a:t>LastName</a:t>
            </a:r>
            <a:r>
              <a:rPr dirty="0" sz="2800" lang="en-US" smtClean="0">
                <a:solidFill>
                  <a:srgbClr val="FF0000"/>
                </a:solidFill>
              </a:rPr>
              <a:t> </a:t>
            </a:r>
            <a:r>
              <a:rPr dirty="0" sz="2800" lang="en-US">
                <a:solidFill>
                  <a:srgbClr val="FF0000"/>
                </a:solidFill>
              </a:rPr>
              <a:t>varchar(255) NOT NULL</a:t>
            </a:r>
            <a:r>
              <a:rPr dirty="0" sz="2800" lang="en-US" smtClean="0">
                <a:solidFill>
                  <a:srgbClr val="FF0000"/>
                </a:solidFill>
              </a:rPr>
              <a:t>, </a:t>
            </a:r>
            <a:r>
              <a:rPr dirty="0" sz="2800" lang="en-US" err="1" smtClean="0">
                <a:solidFill>
                  <a:srgbClr val="FF0000"/>
                </a:solidFill>
              </a:rPr>
              <a:t>FirstName</a:t>
            </a:r>
            <a:r>
              <a:rPr dirty="0" sz="2800" lang="en-US" smtClean="0">
                <a:solidFill>
                  <a:srgbClr val="FF0000"/>
                </a:solidFill>
              </a:rPr>
              <a:t> </a:t>
            </a:r>
            <a:r>
              <a:rPr dirty="0" sz="2800" lang="en-US">
                <a:solidFill>
                  <a:srgbClr val="FF0000"/>
                </a:solidFill>
              </a:rPr>
              <a:t>varchar(255</a:t>
            </a:r>
            <a:r>
              <a:rPr dirty="0" sz="2800" lang="en-US" smtClean="0">
                <a:solidFill>
                  <a:srgbClr val="FF0000"/>
                </a:solidFill>
              </a:rPr>
              <a:t>), Age </a:t>
            </a:r>
            <a:r>
              <a:rPr dirty="0" sz="2800" lang="en-US" err="1" smtClean="0">
                <a:solidFill>
                  <a:srgbClr val="FF0000"/>
                </a:solidFill>
              </a:rPr>
              <a:t>int</a:t>
            </a:r>
            <a:r>
              <a:rPr dirty="0" sz="2800" lang="en-US" smtClean="0">
                <a:solidFill>
                  <a:srgbClr val="FF0000"/>
                </a:solidFill>
              </a:rPr>
              <a:t>, City </a:t>
            </a:r>
            <a:r>
              <a:rPr dirty="0" sz="2800" lang="en-US">
                <a:solidFill>
                  <a:srgbClr val="FF0000"/>
                </a:solidFill>
              </a:rPr>
              <a:t>varchar(255) DEFAULT '</a:t>
            </a:r>
            <a:r>
              <a:rPr dirty="0" sz="2800" lang="en-US" err="1">
                <a:solidFill>
                  <a:srgbClr val="FF0000"/>
                </a:solidFill>
              </a:rPr>
              <a:t>Sandnes</a:t>
            </a:r>
            <a:r>
              <a:rPr dirty="0" sz="2800" lang="en-US" smtClean="0">
                <a:solidFill>
                  <a:srgbClr val="FF0000"/>
                </a:solidFill>
              </a:rPr>
              <a:t>'); </a:t>
            </a:r>
          </a:p>
          <a:p>
            <a:pPr algn="just" indent="-457200" marL="693737">
              <a:buFont typeface="Arial" panose="020B0604020202020204" pitchFamily="34" charset="0"/>
              <a:buChar char="•"/>
            </a:pPr>
            <a:endParaRPr dirty="0" sz="2800" lang="en-US">
              <a:solidFill>
                <a:srgbClr val="FF0000"/>
              </a:solidFill>
            </a:endParaRPr>
          </a:p>
          <a:p>
            <a:pPr algn="just" indent="-457200" marL="693737">
              <a:buFont typeface="Arial" panose="020B0604020202020204" pitchFamily="34" charset="0"/>
              <a:buChar char="•"/>
            </a:pPr>
            <a:r>
              <a:rPr dirty="0" sz="2800" lang="en-US">
                <a:solidFill>
                  <a:srgbClr val="FF0000"/>
                </a:solidFill>
              </a:rPr>
              <a:t>ALTER TABLE </a:t>
            </a:r>
            <a:r>
              <a:rPr dirty="0" sz="2800" lang="en-US" smtClean="0">
                <a:solidFill>
                  <a:srgbClr val="FF0000"/>
                </a:solidFill>
              </a:rPr>
              <a:t>Persons MODIFY </a:t>
            </a:r>
            <a:r>
              <a:rPr dirty="0" sz="2800" lang="en-US">
                <a:solidFill>
                  <a:srgbClr val="FF0000"/>
                </a:solidFill>
              </a:rPr>
              <a:t>City DEFAULT '</a:t>
            </a:r>
            <a:r>
              <a:rPr dirty="0" sz="2800" lang="en-US" err="1">
                <a:solidFill>
                  <a:srgbClr val="FF0000"/>
                </a:solidFill>
              </a:rPr>
              <a:t>Sandnes</a:t>
            </a:r>
            <a:r>
              <a:rPr dirty="0" sz="2800" lang="en-US">
                <a:solidFill>
                  <a:srgbClr val="FF0000"/>
                </a:solidFill>
              </a:rPr>
              <a:t>'; </a:t>
            </a:r>
            <a:endParaRPr dirty="0" sz="2800" lang="en-US" smtClean="0">
              <a:solidFill>
                <a:srgbClr val="FF0000"/>
              </a:solidFill>
            </a:endParaRPr>
          </a:p>
          <a:p>
            <a:pPr algn="just" indent="-457200" marL="693737">
              <a:buFont typeface="Arial" panose="020B0604020202020204" pitchFamily="34" charset="0"/>
              <a:buChar char="•"/>
            </a:pPr>
            <a:endParaRPr dirty="0" sz="2800" lang="en-US">
              <a:solidFill>
                <a:srgbClr val="FF0000"/>
              </a:solidFill>
            </a:endParaRPr>
          </a:p>
          <a:p>
            <a:pPr algn="just" indent="-457200" marL="693737">
              <a:buFont typeface="Arial" panose="020B0604020202020204" pitchFamily="34" charset="0"/>
              <a:buChar char="•"/>
            </a:pPr>
            <a:r>
              <a:rPr dirty="0" sz="2800" lang="en-US">
                <a:solidFill>
                  <a:srgbClr val="FF0000"/>
                </a:solidFill>
              </a:rPr>
              <a:t>ALTER TABLE </a:t>
            </a:r>
            <a:r>
              <a:rPr dirty="0" sz="2800" lang="en-US" smtClean="0">
                <a:solidFill>
                  <a:srgbClr val="FF0000"/>
                </a:solidFill>
              </a:rPr>
              <a:t>Persons ALTER </a:t>
            </a:r>
            <a:r>
              <a:rPr dirty="0" sz="2800" lang="en-US">
                <a:solidFill>
                  <a:srgbClr val="FF0000"/>
                </a:solidFill>
              </a:rPr>
              <a:t>COLUMN City DROP DEFAULT; </a:t>
            </a:r>
          </a:p>
        </p:txBody>
      </p:sp>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804" name="Title 1"/>
          <p:cNvSpPr>
            <a:spLocks noGrp="1"/>
          </p:cNvSpPr>
          <p:nvPr>
            <p:ph type="ctrTitle"/>
          </p:nvPr>
        </p:nvSpPr>
        <p:spPr>
          <a:xfrm>
            <a:off x="103239" y="635665"/>
            <a:ext cx="12088761" cy="898167"/>
          </a:xfrm>
        </p:spPr>
        <p:txBody>
          <a:bodyPr anchor="t">
            <a:noAutofit/>
          </a:bodyPr>
          <a:p>
            <a:r>
              <a:rPr dirty="0" sz="5400" lang="en-US" smtClean="0"/>
              <a:t>INDEX</a:t>
            </a:r>
            <a:endParaRPr dirty="0" sz="5400" lang="en-US"/>
          </a:p>
        </p:txBody>
      </p:sp>
      <p:sp>
        <p:nvSpPr>
          <p:cNvPr id="1048805"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806" name="Footer Placeholder 4"/>
          <p:cNvSpPr>
            <a:spLocks noGrp="1"/>
          </p:cNvSpPr>
          <p:nvPr>
            <p:ph type="ftr" sz="quarter" idx="11"/>
          </p:nvPr>
        </p:nvSpPr>
        <p:spPr/>
        <p:txBody>
          <a:bodyPr/>
          <a:p>
            <a:r>
              <a:rPr lang="en-US" smtClean="0"/>
              <a:t>Department of Virtualization</a:t>
            </a:r>
          </a:p>
          <a:p>
            <a:endParaRPr dirty="0" lang="en-US"/>
          </a:p>
        </p:txBody>
      </p:sp>
      <p:sp>
        <p:nvSpPr>
          <p:cNvPr id="1048807" name="Slide Number Placeholder 5"/>
          <p:cNvSpPr>
            <a:spLocks noGrp="1"/>
          </p:cNvSpPr>
          <p:nvPr>
            <p:ph type="sldNum" sz="quarter" idx="12"/>
          </p:nvPr>
        </p:nvSpPr>
        <p:spPr/>
        <p:txBody>
          <a:bodyPr/>
          <a:p>
            <a:fld id="{F523A775-8896-49E6-B550-4D96B79FBE93}" type="slidenum">
              <a:rPr lang="en-US" smtClean="0"/>
              <a:t>45</a:t>
            </a:fld>
            <a:endParaRPr dirty="0" lang="en-US"/>
          </a:p>
        </p:txBody>
      </p:sp>
      <p:sp>
        <p:nvSpPr>
          <p:cNvPr id="1048808" name="Title 1"/>
          <p:cNvSpPr txBox="1"/>
          <p:nvPr/>
        </p:nvSpPr>
        <p:spPr>
          <a:xfrm>
            <a:off x="988141" y="1533832"/>
            <a:ext cx="10471355" cy="4311292"/>
          </a:xfrm>
          <a:prstGeom prst="rect"/>
        </p:spPr>
        <p:txBody>
          <a:bodyPr anchor="t" bIns="45720" lIns="91440" rIns="91440" rtlCol="0" tIns="45720" vert="horz">
            <a:normAutofit fontScale="92857" lnSpcReduction="1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457200" marL="693737">
              <a:buFont typeface="Arial" panose="020B0604020202020204" pitchFamily="34" charset="0"/>
              <a:buChar char="•"/>
            </a:pPr>
            <a:r>
              <a:rPr dirty="0" sz="2800" lang="en-US"/>
              <a:t>Indexes are used to retrieve data from the database very fast. The users cannot see the indexes, they are just used to speed up searches/queries. </a:t>
            </a:r>
            <a:r>
              <a:rPr dirty="0" sz="2800" lang="en-US" smtClean="0"/>
              <a:t>T</a:t>
            </a:r>
          </a:p>
          <a:p>
            <a:pPr algn="just" indent="-457200" marL="693737">
              <a:buFont typeface="Arial" panose="020B0604020202020204" pitchFamily="34" charset="0"/>
              <a:buChar char="•"/>
            </a:pPr>
            <a:endParaRPr dirty="0" sz="2800" lang="en-US" smtClean="0"/>
          </a:p>
          <a:p>
            <a:pPr algn="just" indent="-457200" marL="693737">
              <a:buFont typeface="Arial" panose="020B0604020202020204" pitchFamily="34" charset="0"/>
              <a:buChar char="•"/>
            </a:pPr>
            <a:r>
              <a:rPr dirty="0" sz="2800" lang="en-US" smtClean="0"/>
              <a:t>The </a:t>
            </a:r>
            <a:r>
              <a:rPr dirty="0" sz="2800" lang="en-US"/>
              <a:t>CREATE INDEX statement is used to create indexes in tables.</a:t>
            </a:r>
          </a:p>
          <a:p>
            <a:pPr algn="just" indent="-457200" marL="693737">
              <a:buFont typeface="Arial" panose="020B0604020202020204" pitchFamily="34" charset="0"/>
              <a:buChar char="•"/>
            </a:pPr>
            <a:endParaRPr dirty="0" sz="2800" lang="en-US" smtClean="0">
              <a:solidFill>
                <a:srgbClr val="FF0000"/>
              </a:solidFill>
            </a:endParaRPr>
          </a:p>
          <a:p>
            <a:pPr algn="just" indent="-457200" marL="693737">
              <a:buFont typeface="Arial" panose="020B0604020202020204" pitchFamily="34" charset="0"/>
              <a:buChar char="•"/>
            </a:pPr>
            <a:r>
              <a:rPr dirty="0" sz="2800" lang="en-US">
                <a:solidFill>
                  <a:srgbClr val="FF0000"/>
                </a:solidFill>
              </a:rPr>
              <a:t>CREATE INDEX </a:t>
            </a:r>
            <a:r>
              <a:rPr dirty="0" sz="2800" lang="en-US" err="1" smtClean="0">
                <a:solidFill>
                  <a:srgbClr val="FF0000"/>
                </a:solidFill>
              </a:rPr>
              <a:t>idx_pname</a:t>
            </a:r>
            <a:r>
              <a:rPr dirty="0" sz="2800" lang="en-US" smtClean="0">
                <a:solidFill>
                  <a:srgbClr val="FF0000"/>
                </a:solidFill>
              </a:rPr>
              <a:t> ON </a:t>
            </a:r>
            <a:r>
              <a:rPr dirty="0" sz="2800" lang="en-US">
                <a:solidFill>
                  <a:srgbClr val="FF0000"/>
                </a:solidFill>
              </a:rPr>
              <a:t>Persons (</a:t>
            </a:r>
            <a:r>
              <a:rPr dirty="0" sz="2800" lang="en-US" err="1">
                <a:solidFill>
                  <a:srgbClr val="FF0000"/>
                </a:solidFill>
              </a:rPr>
              <a:t>LastName</a:t>
            </a:r>
            <a:r>
              <a:rPr dirty="0" sz="2800" lang="en-US">
                <a:solidFill>
                  <a:srgbClr val="FF0000"/>
                </a:solidFill>
              </a:rPr>
              <a:t>, </a:t>
            </a:r>
            <a:r>
              <a:rPr dirty="0" sz="2800" lang="en-US" err="1">
                <a:solidFill>
                  <a:srgbClr val="FF0000"/>
                </a:solidFill>
              </a:rPr>
              <a:t>FirstName</a:t>
            </a:r>
            <a:r>
              <a:rPr dirty="0" sz="2800" lang="en-US">
                <a:solidFill>
                  <a:srgbClr val="FF0000"/>
                </a:solidFill>
              </a:rPr>
              <a:t>); </a:t>
            </a:r>
            <a:endParaRPr dirty="0" sz="2800" lang="en-US" smtClean="0">
              <a:solidFill>
                <a:srgbClr val="FF0000"/>
              </a:solidFill>
            </a:endParaRPr>
          </a:p>
          <a:p>
            <a:pPr algn="just" indent="-457200" marL="693737">
              <a:buFont typeface="Arial" panose="020B0604020202020204" pitchFamily="34" charset="0"/>
              <a:buChar char="•"/>
            </a:pPr>
            <a:endParaRPr dirty="0" sz="2800" lang="en-US">
              <a:solidFill>
                <a:srgbClr val="FF0000"/>
              </a:solidFill>
            </a:endParaRPr>
          </a:p>
          <a:p>
            <a:pPr algn="just" indent="-457200" marL="693737">
              <a:buFont typeface="Arial" panose="020B0604020202020204" pitchFamily="34" charset="0"/>
              <a:buChar char="•"/>
            </a:pPr>
            <a:r>
              <a:rPr dirty="0" sz="2800" lang="en-US" smtClean="0">
                <a:solidFill>
                  <a:srgbClr val="FF0000"/>
                </a:solidFill>
              </a:rPr>
              <a:t>CREATE UNIQUE INDEX </a:t>
            </a:r>
            <a:r>
              <a:rPr dirty="0" sz="2800" lang="en-US" err="1">
                <a:solidFill>
                  <a:srgbClr val="FF0000"/>
                </a:solidFill>
              </a:rPr>
              <a:t>index_name</a:t>
            </a:r>
            <a:r>
              <a:rPr dirty="0" sz="2800" lang="en-US">
                <a:solidFill>
                  <a:srgbClr val="FF0000"/>
                </a:solidFill>
              </a:rPr>
              <a:t> ON </a:t>
            </a:r>
            <a:r>
              <a:rPr dirty="0" sz="2800" lang="en-US" err="1">
                <a:solidFill>
                  <a:srgbClr val="FF0000"/>
                </a:solidFill>
              </a:rPr>
              <a:t>table_name</a:t>
            </a:r>
            <a:r>
              <a:rPr dirty="0" sz="2800" lang="en-US">
                <a:solidFill>
                  <a:srgbClr val="FF0000"/>
                </a:solidFill>
              </a:rPr>
              <a:t> (column1, column2, ...); </a:t>
            </a:r>
          </a:p>
          <a:p>
            <a:pPr algn="just" indent="-457200" marL="693737">
              <a:buFont typeface="Arial" panose="020B0604020202020204" pitchFamily="34" charset="0"/>
              <a:buChar char="•"/>
            </a:pPr>
            <a:endParaRPr dirty="0" sz="2800" lang="en-US">
              <a:solidFill>
                <a:srgbClr val="FF0000"/>
              </a:solidFill>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06" name="Title 1"/>
          <p:cNvSpPr>
            <a:spLocks noGrp="1"/>
          </p:cNvSpPr>
          <p:nvPr>
            <p:ph type="ctrTitle"/>
          </p:nvPr>
        </p:nvSpPr>
        <p:spPr>
          <a:xfrm>
            <a:off x="1198306" y="635665"/>
            <a:ext cx="9945329" cy="898167"/>
          </a:xfrm>
        </p:spPr>
        <p:txBody>
          <a:bodyPr anchor="t">
            <a:normAutofit fontScale="90000"/>
          </a:bodyPr>
          <a:p>
            <a:r>
              <a:rPr dirty="0" lang="en-US" smtClean="0"/>
              <a:t>Create Table</a:t>
            </a:r>
            <a:endParaRPr dirty="0" lang="en-US"/>
          </a:p>
        </p:txBody>
      </p:sp>
      <p:sp>
        <p:nvSpPr>
          <p:cNvPr id="1048607"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608" name="Footer Placeholder 4"/>
          <p:cNvSpPr>
            <a:spLocks noGrp="1"/>
          </p:cNvSpPr>
          <p:nvPr>
            <p:ph type="ftr" sz="quarter" idx="11"/>
          </p:nvPr>
        </p:nvSpPr>
        <p:spPr/>
        <p:txBody>
          <a:bodyPr/>
          <a:p>
            <a:r>
              <a:rPr lang="en-US" smtClean="0"/>
              <a:t>Department of Virtualization</a:t>
            </a:r>
          </a:p>
          <a:p>
            <a:endParaRPr dirty="0" lang="en-US"/>
          </a:p>
        </p:txBody>
      </p:sp>
      <p:sp>
        <p:nvSpPr>
          <p:cNvPr id="1048609" name="Slide Number Placeholder 5"/>
          <p:cNvSpPr>
            <a:spLocks noGrp="1"/>
          </p:cNvSpPr>
          <p:nvPr>
            <p:ph type="sldNum" sz="quarter" idx="12"/>
          </p:nvPr>
        </p:nvSpPr>
        <p:spPr/>
        <p:txBody>
          <a:bodyPr/>
          <a:p>
            <a:fld id="{F523A775-8896-49E6-B550-4D96B79FBE93}" type="slidenum">
              <a:rPr lang="en-US" smtClean="0"/>
              <a:t>5</a:t>
            </a:fld>
            <a:endParaRPr dirty="0" lang="en-US"/>
          </a:p>
        </p:txBody>
      </p:sp>
      <p:sp>
        <p:nvSpPr>
          <p:cNvPr id="1048610" name="Title 1"/>
          <p:cNvSpPr txBox="1"/>
          <p:nvPr/>
        </p:nvSpPr>
        <p:spPr>
          <a:xfrm>
            <a:off x="988142" y="1533832"/>
            <a:ext cx="10365658" cy="4311292"/>
          </a:xfrm>
          <a:prstGeom prst="rect"/>
        </p:spPr>
        <p:txBody>
          <a:bodyPr anchor="t" bIns="45720" lIns="91440" rIns="91440" rtlCol="0" tIns="45720" vert="horz">
            <a:normAutofit fontScale="85714" lnSpcReduction="2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r>
              <a:rPr dirty="0" sz="2800" lang="en-US"/>
              <a:t>The CREATE </a:t>
            </a:r>
            <a:r>
              <a:rPr dirty="0" sz="2800" lang="en-US" smtClean="0"/>
              <a:t>TABLE </a:t>
            </a:r>
            <a:r>
              <a:rPr dirty="0" sz="2800" lang="en-US"/>
              <a:t>statement is used to create a new </a:t>
            </a:r>
            <a:r>
              <a:rPr dirty="0" sz="2800" lang="en-US" smtClean="0"/>
              <a:t>TABLE in a </a:t>
            </a:r>
            <a:r>
              <a:rPr dirty="0" sz="2800" lang="en-US"/>
              <a:t>database.</a:t>
            </a:r>
          </a:p>
          <a:p>
            <a:pPr algn="just" indent="-220663" marL="457200">
              <a:buFont typeface="Arial" panose="020B0604020202020204" pitchFamily="34" charset="0"/>
              <a:buChar char="•"/>
            </a:pPr>
            <a:endParaRPr dirty="0" sz="2800" lang="en-US" smtClean="0"/>
          </a:p>
          <a:p>
            <a:pPr algn="just" indent="-220663" marL="457200">
              <a:buFont typeface="Arial" panose="020B0604020202020204" pitchFamily="34" charset="0"/>
              <a:buChar char="•"/>
            </a:pPr>
            <a:r>
              <a:rPr dirty="0" sz="2800" lang="en-US">
                <a:solidFill>
                  <a:srgbClr val="FF0000"/>
                </a:solidFill>
              </a:rPr>
              <a:t>CREATE TABLE </a:t>
            </a:r>
            <a:r>
              <a:rPr dirty="0" sz="2800" lang="en-US" err="1">
                <a:solidFill>
                  <a:srgbClr val="FF0000"/>
                </a:solidFill>
              </a:rPr>
              <a:t>table_name</a:t>
            </a:r>
            <a:r>
              <a:rPr dirty="0" sz="2800" lang="en-US">
                <a:solidFill>
                  <a:srgbClr val="FF0000"/>
                </a:solidFill>
              </a:rPr>
              <a:t> </a:t>
            </a:r>
            <a:r>
              <a:rPr dirty="0" sz="2800" lang="en-US" smtClean="0">
                <a:solidFill>
                  <a:srgbClr val="FF0000"/>
                </a:solidFill>
              </a:rPr>
              <a:t>(column1 </a:t>
            </a:r>
            <a:r>
              <a:rPr dirty="0" sz="2800" lang="en-US">
                <a:solidFill>
                  <a:srgbClr val="FF0000"/>
                </a:solidFill>
              </a:rPr>
              <a:t>datatype</a:t>
            </a:r>
            <a:r>
              <a:rPr dirty="0" sz="2800" lang="en-US" smtClean="0">
                <a:solidFill>
                  <a:srgbClr val="FF0000"/>
                </a:solidFill>
              </a:rPr>
              <a:t>, column2 </a:t>
            </a:r>
            <a:r>
              <a:rPr dirty="0" sz="2800" lang="en-US">
                <a:solidFill>
                  <a:srgbClr val="FF0000"/>
                </a:solidFill>
              </a:rPr>
              <a:t>datatype</a:t>
            </a:r>
            <a:r>
              <a:rPr dirty="0" sz="2800" lang="en-US" smtClean="0">
                <a:solidFill>
                  <a:srgbClr val="FF0000"/>
                </a:solidFill>
              </a:rPr>
              <a:t>,    </a:t>
            </a:r>
            <a:r>
              <a:rPr dirty="0" sz="2800" lang="en-US">
                <a:solidFill>
                  <a:srgbClr val="FF0000"/>
                </a:solidFill>
              </a:rPr>
              <a:t>column3 datatype</a:t>
            </a:r>
            <a:r>
              <a:rPr dirty="0" sz="2800" lang="en-US" smtClean="0">
                <a:solidFill>
                  <a:srgbClr val="FF0000"/>
                </a:solidFill>
              </a:rPr>
              <a:t>,   ....); </a:t>
            </a:r>
          </a:p>
          <a:p>
            <a:pPr algn="just" indent="-220663" marL="457200">
              <a:buFont typeface="Arial" panose="020B0604020202020204" pitchFamily="34" charset="0"/>
              <a:buChar char="•"/>
            </a:pPr>
            <a:endParaRPr dirty="0" sz="2800" lang="en-US" smtClean="0"/>
          </a:p>
          <a:p>
            <a:pPr algn="just" indent="-220663" marL="457200">
              <a:buFont typeface="Arial" panose="020B0604020202020204" pitchFamily="34" charset="0"/>
              <a:buChar char="•"/>
            </a:pPr>
            <a:r>
              <a:rPr dirty="0" sz="2800" lang="en-US"/>
              <a:t>The column parameters specify the names of the columns of the table.</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a:t>The datatype parameter specifies the type of data the column can hold (e.g. varchar, integer, date, etc.).</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11" name="Title 1"/>
          <p:cNvSpPr>
            <a:spLocks noGrp="1"/>
          </p:cNvSpPr>
          <p:nvPr>
            <p:ph type="ctrTitle"/>
          </p:nvPr>
        </p:nvSpPr>
        <p:spPr>
          <a:xfrm>
            <a:off x="1198306" y="635665"/>
            <a:ext cx="9945329" cy="898167"/>
          </a:xfrm>
        </p:spPr>
        <p:txBody>
          <a:bodyPr anchor="t">
            <a:normAutofit fontScale="90000"/>
          </a:bodyPr>
          <a:p>
            <a:r>
              <a:rPr dirty="0" lang="en-US" smtClean="0"/>
              <a:t>Create Table</a:t>
            </a:r>
            <a:endParaRPr dirty="0" lang="en-US"/>
          </a:p>
        </p:txBody>
      </p:sp>
      <p:sp>
        <p:nvSpPr>
          <p:cNvPr id="1048612"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613" name="Footer Placeholder 4"/>
          <p:cNvSpPr>
            <a:spLocks noGrp="1"/>
          </p:cNvSpPr>
          <p:nvPr>
            <p:ph type="ftr" sz="quarter" idx="11"/>
          </p:nvPr>
        </p:nvSpPr>
        <p:spPr/>
        <p:txBody>
          <a:bodyPr/>
          <a:p>
            <a:r>
              <a:rPr lang="en-US" smtClean="0"/>
              <a:t>Department of Virtualization</a:t>
            </a:r>
          </a:p>
          <a:p>
            <a:endParaRPr dirty="0" lang="en-US"/>
          </a:p>
        </p:txBody>
      </p:sp>
      <p:sp>
        <p:nvSpPr>
          <p:cNvPr id="1048614" name="Slide Number Placeholder 5"/>
          <p:cNvSpPr>
            <a:spLocks noGrp="1"/>
          </p:cNvSpPr>
          <p:nvPr>
            <p:ph type="sldNum" sz="quarter" idx="12"/>
          </p:nvPr>
        </p:nvSpPr>
        <p:spPr/>
        <p:txBody>
          <a:bodyPr/>
          <a:p>
            <a:fld id="{F523A775-8896-49E6-B550-4D96B79FBE93}" type="slidenum">
              <a:rPr lang="en-US" smtClean="0"/>
              <a:t>6</a:t>
            </a:fld>
            <a:endParaRPr dirty="0" lang="en-US"/>
          </a:p>
        </p:txBody>
      </p:sp>
      <p:sp>
        <p:nvSpPr>
          <p:cNvPr id="1048615" name="Title 1"/>
          <p:cNvSpPr txBox="1"/>
          <p:nvPr/>
        </p:nvSpPr>
        <p:spPr>
          <a:xfrm>
            <a:off x="988142" y="1533832"/>
            <a:ext cx="10365658" cy="4311292"/>
          </a:xfrm>
          <a:prstGeom prst="rect"/>
        </p:spPr>
        <p:txBody>
          <a:bodyPr anchor="t" bIns="45720" lIns="91440" rIns="91440" rtlCol="0" tIns="45720" vert="horz">
            <a:normAutofit fontScale="82143" lnSpcReduction="2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r>
              <a:rPr dirty="0" sz="2800" lang="en-US"/>
              <a:t>A copy of an existing table can be created using a combination of the CREATE TABLE statement and the SELECT statement.</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a:t>The new table gets the same column definitions. All columns or specific columns can be selected.</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a:t>If you create a new table using an existing table, the new table will be filled with the existing values from the old table</a:t>
            </a:r>
            <a:r>
              <a:rPr dirty="0" sz="2800" lang="en-US" smtClean="0"/>
              <a:t>.</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a:solidFill>
                  <a:srgbClr val="FF0000"/>
                </a:solidFill>
              </a:rPr>
              <a:t>CREATE TABLE </a:t>
            </a:r>
            <a:r>
              <a:rPr dirty="0" sz="2800" lang="en-US" err="1">
                <a:solidFill>
                  <a:srgbClr val="FF0000"/>
                </a:solidFill>
              </a:rPr>
              <a:t>new_table_name</a:t>
            </a:r>
            <a:r>
              <a:rPr dirty="0" sz="2800" lang="en-US">
                <a:solidFill>
                  <a:srgbClr val="FF0000"/>
                </a:solidFill>
              </a:rPr>
              <a:t> </a:t>
            </a:r>
            <a:r>
              <a:rPr dirty="0" sz="2800" lang="en-US" smtClean="0">
                <a:solidFill>
                  <a:srgbClr val="FF0000"/>
                </a:solidFill>
              </a:rPr>
              <a:t>AS SELECT </a:t>
            </a:r>
            <a:r>
              <a:rPr dirty="0" sz="2800" lang="en-US">
                <a:solidFill>
                  <a:srgbClr val="FF0000"/>
                </a:solidFill>
              </a:rPr>
              <a:t>column1, </a:t>
            </a:r>
            <a:r>
              <a:rPr dirty="0" sz="2800" lang="en-US" smtClean="0">
                <a:solidFill>
                  <a:srgbClr val="FF0000"/>
                </a:solidFill>
              </a:rPr>
              <a:t>column2,... </a:t>
            </a:r>
            <a:r>
              <a:rPr dirty="0" sz="2800" lang="en-US">
                <a:solidFill>
                  <a:srgbClr val="FF0000"/>
                </a:solidFill>
              </a:rPr>
              <a:t>FROM </a:t>
            </a:r>
            <a:r>
              <a:rPr dirty="0" sz="2800" lang="en-US" err="1" smtClean="0">
                <a:solidFill>
                  <a:srgbClr val="FF0000"/>
                </a:solidFill>
              </a:rPr>
              <a:t>existing_table_name</a:t>
            </a:r>
            <a:r>
              <a:rPr dirty="0" sz="2800" lang="en-US" smtClean="0">
                <a:solidFill>
                  <a:srgbClr val="FF0000"/>
                </a:solidFill>
              </a:rPr>
              <a:t>    </a:t>
            </a:r>
            <a:r>
              <a:rPr dirty="0" sz="2800" lang="en-US">
                <a:solidFill>
                  <a:srgbClr val="FF0000"/>
                </a:solidFill>
              </a:rPr>
              <a:t>WHERE ....; </a:t>
            </a: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16" name="Title 1"/>
          <p:cNvSpPr>
            <a:spLocks noGrp="1"/>
          </p:cNvSpPr>
          <p:nvPr>
            <p:ph type="ctrTitle"/>
          </p:nvPr>
        </p:nvSpPr>
        <p:spPr>
          <a:xfrm>
            <a:off x="1198306" y="635665"/>
            <a:ext cx="9945329" cy="898167"/>
          </a:xfrm>
        </p:spPr>
        <p:txBody>
          <a:bodyPr anchor="t">
            <a:normAutofit fontScale="90000"/>
          </a:bodyPr>
          <a:p>
            <a:r>
              <a:rPr dirty="0" lang="en-US" smtClean="0"/>
              <a:t>Drop Table</a:t>
            </a:r>
            <a:endParaRPr dirty="0" lang="en-US"/>
          </a:p>
        </p:txBody>
      </p:sp>
      <p:sp>
        <p:nvSpPr>
          <p:cNvPr id="1048617"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618" name="Footer Placeholder 4"/>
          <p:cNvSpPr>
            <a:spLocks noGrp="1"/>
          </p:cNvSpPr>
          <p:nvPr>
            <p:ph type="ftr" sz="quarter" idx="11"/>
          </p:nvPr>
        </p:nvSpPr>
        <p:spPr/>
        <p:txBody>
          <a:bodyPr/>
          <a:p>
            <a:r>
              <a:rPr lang="en-US" smtClean="0"/>
              <a:t>Department of Virtualization</a:t>
            </a:r>
          </a:p>
          <a:p>
            <a:endParaRPr dirty="0" lang="en-US"/>
          </a:p>
        </p:txBody>
      </p:sp>
      <p:sp>
        <p:nvSpPr>
          <p:cNvPr id="1048619" name="Slide Number Placeholder 5"/>
          <p:cNvSpPr>
            <a:spLocks noGrp="1"/>
          </p:cNvSpPr>
          <p:nvPr>
            <p:ph type="sldNum" sz="quarter" idx="12"/>
          </p:nvPr>
        </p:nvSpPr>
        <p:spPr/>
        <p:txBody>
          <a:bodyPr/>
          <a:p>
            <a:fld id="{F523A775-8896-49E6-B550-4D96B79FBE93}" type="slidenum">
              <a:rPr lang="en-US" smtClean="0"/>
              <a:t>7</a:t>
            </a:fld>
            <a:endParaRPr dirty="0" lang="en-US"/>
          </a:p>
        </p:txBody>
      </p:sp>
      <p:sp>
        <p:nvSpPr>
          <p:cNvPr id="1048620" name="Title 1"/>
          <p:cNvSpPr txBox="1"/>
          <p:nvPr/>
        </p:nvSpPr>
        <p:spPr>
          <a:xfrm>
            <a:off x="988142" y="1533832"/>
            <a:ext cx="10365658" cy="4311292"/>
          </a:xfrm>
          <a:prstGeom prst="rect"/>
        </p:spPr>
        <p:txBody>
          <a:bodyPr anchor="t" bIns="45720" lIns="91440" rIns="91440" rtlCol="0" tIns="45720" vert="horz">
            <a:normAutofit fontScale="78571" lnSpcReduction="1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r>
              <a:rPr dirty="0" sz="2800" lang="en-US"/>
              <a:t>The DROP TABLE statement is used to drop an existing table in a database</a:t>
            </a:r>
            <a:r>
              <a:rPr dirty="0" sz="2800" lang="en-US" smtClean="0"/>
              <a:t>.</a:t>
            </a:r>
          </a:p>
          <a:p>
            <a:pPr algn="just" indent="-220663" marL="457200">
              <a:buFont typeface="Arial" panose="020B0604020202020204" pitchFamily="34" charset="0"/>
              <a:buChar char="•"/>
            </a:pPr>
            <a:endParaRPr dirty="0" sz="2800" lang="en-US" smtClean="0"/>
          </a:p>
          <a:p>
            <a:pPr algn="just" indent="-220663" marL="457200">
              <a:buFont typeface="Arial" panose="020B0604020202020204" pitchFamily="34" charset="0"/>
              <a:buChar char="•"/>
            </a:pPr>
            <a:r>
              <a:rPr dirty="0" sz="2800" lang="en-US" smtClean="0">
                <a:solidFill>
                  <a:srgbClr val="FF0000"/>
                </a:solidFill>
              </a:rPr>
              <a:t>DROP </a:t>
            </a:r>
            <a:r>
              <a:rPr dirty="0" sz="2800" lang="en-US">
                <a:solidFill>
                  <a:srgbClr val="FF0000"/>
                </a:solidFill>
              </a:rPr>
              <a:t>TABLE </a:t>
            </a:r>
            <a:r>
              <a:rPr dirty="0" sz="2800" lang="en-US" err="1">
                <a:solidFill>
                  <a:srgbClr val="FF0000"/>
                </a:solidFill>
              </a:rPr>
              <a:t>table_name</a:t>
            </a:r>
            <a:r>
              <a:rPr dirty="0" sz="2800" lang="en-US">
                <a:solidFill>
                  <a:srgbClr val="FF0000"/>
                </a:solidFill>
              </a:rPr>
              <a:t>;</a:t>
            </a:r>
          </a:p>
          <a:p>
            <a:pPr algn="just" indent="-220663" marL="457200">
              <a:buFont typeface="Arial" panose="020B0604020202020204" pitchFamily="34" charset="0"/>
              <a:buChar char="•"/>
            </a:pPr>
            <a:endParaRPr dirty="0" sz="2800" lang="en-US" smtClean="0"/>
          </a:p>
          <a:p>
            <a:pPr algn="just" indent="-220663" marL="457200">
              <a:buFont typeface="Arial" panose="020B0604020202020204" pitchFamily="34" charset="0"/>
              <a:buChar char="•"/>
            </a:pPr>
            <a:r>
              <a:rPr dirty="0" sz="2800" lang="en-US" smtClean="0"/>
              <a:t>Dropping </a:t>
            </a:r>
            <a:r>
              <a:rPr dirty="0" sz="2800" lang="en-US"/>
              <a:t>a table will result in loss of complete information stored in the table</a:t>
            </a:r>
            <a:r>
              <a:rPr dirty="0" sz="2800" lang="en-US" smtClean="0"/>
              <a:t>!</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a:t>The TRUNCATE TABLE statement is used to delete the data inside a table, but not the table itself</a:t>
            </a:r>
            <a:r>
              <a:rPr dirty="0" sz="2800" lang="en-US" smtClean="0"/>
              <a:t>.</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a:solidFill>
                  <a:srgbClr val="FF0000"/>
                </a:solidFill>
              </a:rPr>
              <a:t>TRUNCATE TABLE </a:t>
            </a:r>
            <a:r>
              <a:rPr dirty="0" sz="2800" lang="en-US" err="1">
                <a:solidFill>
                  <a:srgbClr val="FF0000"/>
                </a:solidFill>
              </a:rPr>
              <a:t>table_name</a:t>
            </a:r>
            <a:r>
              <a:rPr dirty="0" sz="2800" lang="en-US">
                <a:solidFill>
                  <a:srgbClr val="FF0000"/>
                </a:solidFill>
              </a:rPr>
              <a:t>;</a:t>
            </a:r>
          </a:p>
          <a:p>
            <a:pPr algn="just" indent="-220663" marL="457200">
              <a:buFont typeface="Arial" panose="020B0604020202020204" pitchFamily="34" charset="0"/>
              <a:buChar char="•"/>
            </a:pPr>
            <a:endParaRPr dirty="0" sz="2800" lang="en-US"/>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21" name="Title 1"/>
          <p:cNvSpPr>
            <a:spLocks noGrp="1"/>
          </p:cNvSpPr>
          <p:nvPr>
            <p:ph type="ctrTitle"/>
          </p:nvPr>
        </p:nvSpPr>
        <p:spPr>
          <a:xfrm>
            <a:off x="1198306" y="635665"/>
            <a:ext cx="9945329" cy="898167"/>
          </a:xfrm>
        </p:spPr>
        <p:txBody>
          <a:bodyPr anchor="t">
            <a:normAutofit fontScale="90000"/>
          </a:bodyPr>
          <a:p>
            <a:r>
              <a:rPr dirty="0" lang="en-US" smtClean="0"/>
              <a:t>Alter Table</a:t>
            </a:r>
            <a:endParaRPr dirty="0" lang="en-US"/>
          </a:p>
        </p:txBody>
      </p:sp>
      <p:sp>
        <p:nvSpPr>
          <p:cNvPr id="1048622"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623" name="Footer Placeholder 4"/>
          <p:cNvSpPr>
            <a:spLocks noGrp="1"/>
          </p:cNvSpPr>
          <p:nvPr>
            <p:ph type="ftr" sz="quarter" idx="11"/>
          </p:nvPr>
        </p:nvSpPr>
        <p:spPr/>
        <p:txBody>
          <a:bodyPr/>
          <a:p>
            <a:r>
              <a:rPr lang="en-US" smtClean="0"/>
              <a:t>Department of Virtualization</a:t>
            </a:r>
          </a:p>
          <a:p>
            <a:endParaRPr dirty="0" lang="en-US"/>
          </a:p>
        </p:txBody>
      </p:sp>
      <p:sp>
        <p:nvSpPr>
          <p:cNvPr id="1048624" name="Slide Number Placeholder 5"/>
          <p:cNvSpPr>
            <a:spLocks noGrp="1"/>
          </p:cNvSpPr>
          <p:nvPr>
            <p:ph type="sldNum" sz="quarter" idx="12"/>
          </p:nvPr>
        </p:nvSpPr>
        <p:spPr/>
        <p:txBody>
          <a:bodyPr/>
          <a:p>
            <a:fld id="{F523A775-8896-49E6-B550-4D96B79FBE93}" type="slidenum">
              <a:rPr lang="en-US" smtClean="0"/>
              <a:t>8</a:t>
            </a:fld>
            <a:endParaRPr dirty="0" lang="en-US"/>
          </a:p>
        </p:txBody>
      </p:sp>
      <p:sp>
        <p:nvSpPr>
          <p:cNvPr id="1048625" name="Title 1"/>
          <p:cNvSpPr txBox="1"/>
          <p:nvPr/>
        </p:nvSpPr>
        <p:spPr>
          <a:xfrm>
            <a:off x="988142" y="1533832"/>
            <a:ext cx="10365658" cy="4311292"/>
          </a:xfrm>
          <a:prstGeom prst="rect"/>
        </p:spPr>
        <p:txBody>
          <a:bodyPr anchor="t" bIns="45720" lIns="91440" rIns="91440" rtlCol="0" tIns="45720" vert="horz">
            <a:normAutofit fontScale="57143" lnSpcReduction="20000"/>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r>
              <a:rPr dirty="0" sz="2800" lang="en-US"/>
              <a:t>The ALTER TABLE statement is used to add, delete, or modify columns in an existing table</a:t>
            </a:r>
            <a:r>
              <a:rPr dirty="0" sz="2800" lang="en-US" smtClean="0"/>
              <a:t>.</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a:t>To add a column in a table, use the following syntax</a:t>
            </a:r>
            <a:r>
              <a:rPr dirty="0" sz="2800" lang="en-US" smtClean="0"/>
              <a:t>:</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smtClean="0">
                <a:solidFill>
                  <a:srgbClr val="FF0000"/>
                </a:solidFill>
              </a:rPr>
              <a:t>ALTER </a:t>
            </a:r>
            <a:r>
              <a:rPr dirty="0" sz="2800" lang="en-US">
                <a:solidFill>
                  <a:srgbClr val="FF0000"/>
                </a:solidFill>
              </a:rPr>
              <a:t>TABLE </a:t>
            </a:r>
            <a:r>
              <a:rPr dirty="0" sz="2800" lang="en-US" err="1" smtClean="0">
                <a:solidFill>
                  <a:srgbClr val="FF0000"/>
                </a:solidFill>
              </a:rPr>
              <a:t>table_name</a:t>
            </a:r>
            <a:r>
              <a:rPr dirty="0" sz="2800" lang="en-US" smtClean="0">
                <a:solidFill>
                  <a:srgbClr val="FF0000"/>
                </a:solidFill>
              </a:rPr>
              <a:t> </a:t>
            </a:r>
            <a:r>
              <a:rPr dirty="0" sz="2800" lang="en-US">
                <a:solidFill>
                  <a:srgbClr val="FF0000"/>
                </a:solidFill>
              </a:rPr>
              <a:t>ADD </a:t>
            </a:r>
            <a:r>
              <a:rPr dirty="0" sz="2800" i="1" lang="en-US" err="1">
                <a:solidFill>
                  <a:srgbClr val="FF0000"/>
                </a:solidFill>
              </a:rPr>
              <a:t>column_name</a:t>
            </a:r>
            <a:r>
              <a:rPr dirty="0" sz="2800" i="1" lang="en-US">
                <a:solidFill>
                  <a:srgbClr val="FF0000"/>
                </a:solidFill>
              </a:rPr>
              <a:t> </a:t>
            </a:r>
            <a:r>
              <a:rPr dirty="0" sz="2800" i="1" lang="en-US" smtClean="0">
                <a:solidFill>
                  <a:srgbClr val="FF0000"/>
                </a:solidFill>
              </a:rPr>
              <a:t>datatype</a:t>
            </a:r>
            <a:r>
              <a:rPr dirty="0" sz="2800" lang="en-US" smtClean="0">
                <a:solidFill>
                  <a:srgbClr val="FF0000"/>
                </a:solidFill>
              </a:rPr>
              <a:t>;</a:t>
            </a:r>
            <a:endParaRPr dirty="0" sz="2800" lang="en-US">
              <a:solidFill>
                <a:srgbClr val="FF0000"/>
              </a:solidFill>
            </a:endParaRPr>
          </a:p>
          <a:p>
            <a:pPr algn="just" indent="-220663" marL="457200">
              <a:buFont typeface="Arial" panose="020B0604020202020204" pitchFamily="34" charset="0"/>
              <a:buChar char="•"/>
            </a:pPr>
            <a:endParaRPr dirty="0" sz="2800" lang="en-US" smtClean="0"/>
          </a:p>
          <a:p>
            <a:pPr algn="just" indent="-220663" marL="457200">
              <a:buFont typeface="Arial" panose="020B0604020202020204" pitchFamily="34" charset="0"/>
              <a:buChar char="•"/>
            </a:pPr>
            <a:r>
              <a:rPr dirty="0" sz="2800" lang="en-US"/>
              <a:t>To </a:t>
            </a:r>
            <a:r>
              <a:rPr dirty="0" sz="2800" lang="en-US" smtClean="0"/>
              <a:t>delete </a:t>
            </a:r>
            <a:r>
              <a:rPr dirty="0" sz="2800" lang="en-US"/>
              <a:t>a column in a table, use the following syntax:</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a:solidFill>
                  <a:srgbClr val="FF0000"/>
                </a:solidFill>
              </a:rPr>
              <a:t>ALTER TABLE </a:t>
            </a:r>
            <a:r>
              <a:rPr dirty="0" sz="2800" lang="en-US" err="1">
                <a:solidFill>
                  <a:srgbClr val="FF0000"/>
                </a:solidFill>
              </a:rPr>
              <a:t>table_name</a:t>
            </a:r>
            <a:r>
              <a:rPr dirty="0" sz="2800" lang="en-US">
                <a:solidFill>
                  <a:srgbClr val="FF0000"/>
                </a:solidFill>
              </a:rPr>
              <a:t> </a:t>
            </a:r>
            <a:r>
              <a:rPr dirty="0" sz="2800" lang="en-US" smtClean="0">
                <a:solidFill>
                  <a:srgbClr val="FF0000"/>
                </a:solidFill>
              </a:rPr>
              <a:t>DROP COLUMN </a:t>
            </a:r>
            <a:r>
              <a:rPr dirty="0" sz="2800" lang="en-US" err="1" smtClean="0">
                <a:solidFill>
                  <a:srgbClr val="FF0000"/>
                </a:solidFill>
              </a:rPr>
              <a:t>column_name</a:t>
            </a:r>
            <a:r>
              <a:rPr dirty="0" sz="2800" lang="en-US" smtClean="0">
                <a:solidFill>
                  <a:srgbClr val="FF0000"/>
                </a:solidFill>
              </a:rPr>
              <a:t>;</a:t>
            </a:r>
            <a:endParaRPr dirty="0" sz="2800" lang="en-US">
              <a:solidFill>
                <a:srgbClr val="FF0000"/>
              </a:solidFill>
            </a:endParaRPr>
          </a:p>
          <a:p>
            <a:pPr algn="just" indent="-220663" marL="457200">
              <a:buFont typeface="Arial" panose="020B0604020202020204" pitchFamily="34" charset="0"/>
              <a:buChar char="•"/>
            </a:pPr>
            <a:endParaRPr dirty="0" sz="2800" lang="en-US" smtClean="0"/>
          </a:p>
          <a:p>
            <a:pPr algn="just" indent="-220663" marL="457200">
              <a:buFont typeface="Arial" panose="020B0604020202020204" pitchFamily="34" charset="0"/>
              <a:buChar char="•"/>
            </a:pPr>
            <a:r>
              <a:rPr dirty="0" sz="2800" lang="en-US"/>
              <a:t>To change the data type of a column in a table, use the following syntax</a:t>
            </a:r>
            <a:r>
              <a:rPr dirty="0" sz="2800" lang="en-US" smtClean="0"/>
              <a:t>:</a:t>
            </a:r>
          </a:p>
          <a:p>
            <a:pPr algn="just" indent="-220663" marL="457200">
              <a:buFont typeface="Arial" panose="020B0604020202020204" pitchFamily="34" charset="0"/>
              <a:buChar char="•"/>
            </a:pPr>
            <a:endParaRPr dirty="0" sz="2800" lang="en-US"/>
          </a:p>
          <a:p>
            <a:pPr algn="just" indent="-220663" marL="457200">
              <a:buFont typeface="Arial" panose="020B0604020202020204" pitchFamily="34" charset="0"/>
              <a:buChar char="•"/>
            </a:pPr>
            <a:r>
              <a:rPr dirty="0" sz="2800" lang="en-US">
                <a:solidFill>
                  <a:srgbClr val="FF0000"/>
                </a:solidFill>
              </a:rPr>
              <a:t>ALTER TABLE </a:t>
            </a:r>
            <a:r>
              <a:rPr dirty="0" sz="2800" lang="en-US" err="1" smtClean="0">
                <a:solidFill>
                  <a:srgbClr val="FF0000"/>
                </a:solidFill>
              </a:rPr>
              <a:t>table_name</a:t>
            </a:r>
            <a:r>
              <a:rPr dirty="0" sz="2800" lang="en-US" smtClean="0">
                <a:solidFill>
                  <a:srgbClr val="FF0000"/>
                </a:solidFill>
              </a:rPr>
              <a:t> ALTER </a:t>
            </a:r>
            <a:r>
              <a:rPr dirty="0" sz="2800" lang="en-US">
                <a:solidFill>
                  <a:srgbClr val="FF0000"/>
                </a:solidFill>
              </a:rPr>
              <a:t>COLUMN </a:t>
            </a:r>
            <a:r>
              <a:rPr dirty="0" sz="2800" lang="en-US" err="1">
                <a:solidFill>
                  <a:srgbClr val="FF0000"/>
                </a:solidFill>
              </a:rPr>
              <a:t>column_name</a:t>
            </a:r>
            <a:r>
              <a:rPr dirty="0" sz="2800" lang="en-US">
                <a:solidFill>
                  <a:srgbClr val="FF0000"/>
                </a:solidFill>
              </a:rPr>
              <a:t> datatype; </a:t>
            </a:r>
            <a:endParaRPr dirty="0" sz="2800" lang="en-US" smtClean="0">
              <a:solidFill>
                <a:srgbClr val="FF0000"/>
              </a:solidFill>
            </a:endParaRPr>
          </a:p>
          <a:p>
            <a:pPr algn="just" indent="-220663" marL="457200">
              <a:buFont typeface="Arial" panose="020B0604020202020204" pitchFamily="34" charset="0"/>
              <a:buChar char="•"/>
            </a:pPr>
            <a:r>
              <a:rPr dirty="0" sz="2800" lang="en-US">
                <a:solidFill>
                  <a:srgbClr val="FF0000"/>
                </a:solidFill>
              </a:rPr>
              <a:t>ALTER TABLE </a:t>
            </a:r>
            <a:r>
              <a:rPr dirty="0" sz="2800" lang="en-US" err="1">
                <a:solidFill>
                  <a:srgbClr val="FF0000"/>
                </a:solidFill>
              </a:rPr>
              <a:t>table_name</a:t>
            </a:r>
            <a:r>
              <a:rPr dirty="0" sz="2800" lang="en-US">
                <a:solidFill>
                  <a:srgbClr val="FF0000"/>
                </a:solidFill>
              </a:rPr>
              <a:t> </a:t>
            </a:r>
            <a:r>
              <a:rPr dirty="0" sz="2800" lang="en-US" smtClean="0">
                <a:solidFill>
                  <a:srgbClr val="FF0000"/>
                </a:solidFill>
              </a:rPr>
              <a:t>MODIFY </a:t>
            </a:r>
            <a:r>
              <a:rPr dirty="0" sz="2800" lang="en-US">
                <a:solidFill>
                  <a:srgbClr val="FF0000"/>
                </a:solidFill>
              </a:rPr>
              <a:t>COLUMN </a:t>
            </a:r>
            <a:r>
              <a:rPr dirty="0" sz="2800" lang="en-US" err="1">
                <a:solidFill>
                  <a:srgbClr val="FF0000"/>
                </a:solidFill>
              </a:rPr>
              <a:t>column_name</a:t>
            </a:r>
            <a:r>
              <a:rPr dirty="0" sz="2800" lang="en-US">
                <a:solidFill>
                  <a:srgbClr val="FF0000"/>
                </a:solidFill>
              </a:rPr>
              <a:t> datatype; </a:t>
            </a:r>
          </a:p>
          <a:p>
            <a:pPr algn="just" indent="-220663" marL="457200">
              <a:buFont typeface="Arial" panose="020B0604020202020204" pitchFamily="34" charset="0"/>
              <a:buChar char="•"/>
            </a:pPr>
            <a:r>
              <a:rPr dirty="0" sz="2800" lang="en-US" smtClean="0">
                <a:solidFill>
                  <a:srgbClr val="FF0000"/>
                </a:solidFill>
              </a:rPr>
              <a:t>ALTER </a:t>
            </a:r>
            <a:r>
              <a:rPr dirty="0" sz="2800" lang="en-US">
                <a:solidFill>
                  <a:srgbClr val="FF0000"/>
                </a:solidFill>
              </a:rPr>
              <a:t>TABLE </a:t>
            </a:r>
            <a:r>
              <a:rPr dirty="0" sz="2800" lang="en-US" err="1" smtClean="0">
                <a:solidFill>
                  <a:srgbClr val="FF0000"/>
                </a:solidFill>
              </a:rPr>
              <a:t>table_name</a:t>
            </a:r>
            <a:r>
              <a:rPr dirty="0" sz="2800" lang="en-US" smtClean="0">
                <a:solidFill>
                  <a:srgbClr val="FF0000"/>
                </a:solidFill>
              </a:rPr>
              <a:t> MODIFY </a:t>
            </a:r>
            <a:r>
              <a:rPr dirty="0" sz="2800" lang="en-US" err="1">
                <a:solidFill>
                  <a:srgbClr val="FF0000"/>
                </a:solidFill>
              </a:rPr>
              <a:t>column_name</a:t>
            </a:r>
            <a:r>
              <a:rPr dirty="0" sz="2800" lang="en-US">
                <a:solidFill>
                  <a:srgbClr val="FF0000"/>
                </a:solidFill>
              </a:rPr>
              <a:t> datatype; </a:t>
            </a: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26" name="Title 1"/>
          <p:cNvSpPr>
            <a:spLocks noGrp="1"/>
          </p:cNvSpPr>
          <p:nvPr>
            <p:ph type="ctrTitle"/>
          </p:nvPr>
        </p:nvSpPr>
        <p:spPr>
          <a:xfrm>
            <a:off x="1198306" y="635665"/>
            <a:ext cx="9945329" cy="898167"/>
          </a:xfrm>
        </p:spPr>
        <p:txBody>
          <a:bodyPr anchor="t">
            <a:normAutofit fontScale="90000"/>
          </a:bodyPr>
          <a:p>
            <a:r>
              <a:rPr dirty="0" lang="en-US" smtClean="0"/>
              <a:t>Data Type in Oracle</a:t>
            </a:r>
            <a:endParaRPr dirty="0" lang="en-US"/>
          </a:p>
        </p:txBody>
      </p:sp>
      <p:sp>
        <p:nvSpPr>
          <p:cNvPr id="1048627" name="Date Placeholder 3"/>
          <p:cNvSpPr>
            <a:spLocks noGrp="1"/>
          </p:cNvSpPr>
          <p:nvPr>
            <p:ph type="dt" sz="half" idx="10"/>
          </p:nvPr>
        </p:nvSpPr>
        <p:spPr/>
        <p:txBody>
          <a:bodyPr/>
          <a:p>
            <a:fld id="{0B9E555F-0C00-43CE-AED4-BB386E846439}" type="datetime1">
              <a:rPr lang="en-US" smtClean="0"/>
              <a:t>2/22/2018</a:t>
            </a:fld>
            <a:endParaRPr lang="en-US"/>
          </a:p>
        </p:txBody>
      </p:sp>
      <p:sp>
        <p:nvSpPr>
          <p:cNvPr id="1048628" name="Footer Placeholder 4"/>
          <p:cNvSpPr>
            <a:spLocks noGrp="1"/>
          </p:cNvSpPr>
          <p:nvPr>
            <p:ph type="ftr" sz="quarter" idx="11"/>
          </p:nvPr>
        </p:nvSpPr>
        <p:spPr/>
        <p:txBody>
          <a:bodyPr/>
          <a:p>
            <a:r>
              <a:rPr lang="en-US" smtClean="0"/>
              <a:t>Department of Virtualization</a:t>
            </a:r>
          </a:p>
          <a:p>
            <a:endParaRPr dirty="0" lang="en-US"/>
          </a:p>
        </p:txBody>
      </p:sp>
      <p:sp>
        <p:nvSpPr>
          <p:cNvPr id="1048629" name="Slide Number Placeholder 5"/>
          <p:cNvSpPr>
            <a:spLocks noGrp="1"/>
          </p:cNvSpPr>
          <p:nvPr>
            <p:ph type="sldNum" sz="quarter" idx="12"/>
          </p:nvPr>
        </p:nvSpPr>
        <p:spPr/>
        <p:txBody>
          <a:bodyPr/>
          <a:p>
            <a:fld id="{F523A775-8896-49E6-B550-4D96B79FBE93}" type="slidenum">
              <a:rPr lang="en-US" smtClean="0"/>
              <a:t>9</a:t>
            </a:fld>
            <a:endParaRPr dirty="0" lang="en-US"/>
          </a:p>
        </p:txBody>
      </p:sp>
      <p:sp>
        <p:nvSpPr>
          <p:cNvPr id="1048630" name="Title 1"/>
          <p:cNvSpPr txBox="1"/>
          <p:nvPr/>
        </p:nvSpPr>
        <p:spPr>
          <a:xfrm>
            <a:off x="988142" y="1533832"/>
            <a:ext cx="10365658" cy="4311292"/>
          </a:xfrm>
          <a:prstGeom prst="rect"/>
        </p:spPr>
        <p:txBody>
          <a:bodyPr anchor="t" bIns="45720" lIns="91440" rIns="91440" rtlCol="0" tIns="45720" vert="horz">
            <a:normAutofit/>
          </a:bodyPr>
          <a:lstStyle>
            <a:lvl1pPr algn="ctr" defTabSz="914400" eaLnBrk="1" hangingPunct="1" latinLnBrk="0" rtl="0">
              <a:lnSpc>
                <a:spcPct val="90000"/>
              </a:lnSpc>
              <a:spcBef>
                <a:spcPct val="0"/>
              </a:spcBef>
              <a:buNone/>
              <a:defRPr sz="6000" kern="1200">
                <a:solidFill>
                  <a:schemeClr val="tx1"/>
                </a:solidFill>
                <a:latin typeface="Century Gothic" panose="020B0502020202020204" pitchFamily="34" charset="0"/>
                <a:ea typeface="+mj-ea"/>
                <a:cs typeface="+mj-cs"/>
              </a:defRPr>
            </a:lvl1pPr>
          </a:lstStyle>
          <a:p>
            <a:pPr algn="just" indent="-220663" marL="457200">
              <a:buFont typeface="Arial" panose="020B0604020202020204" pitchFamily="34" charset="0"/>
              <a:buChar char="•"/>
            </a:pPr>
            <a:r>
              <a:rPr dirty="0" sz="2800" lang="en-US"/>
              <a:t>Each column value and constant in a SQL statement has a datatype, which is associated with a specific storage format, constraints, and a valid range of values. When you create a table, you must specify a datatype for each of its columns.</a:t>
            </a:r>
            <a:endParaRPr dirty="0" sz="2800" lang="en-US">
              <a:solidFill>
                <a:srgbClr val="FF0000"/>
              </a:solidFill>
            </a:endParaRP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Anurag Jain</dc:creator>
  <cp:lastModifiedBy>Anurag Jain</cp:lastModifiedBy>
  <dcterms:created xsi:type="dcterms:W3CDTF">2017-12-26T21:04:16Z</dcterms:created>
  <dcterms:modified xsi:type="dcterms:W3CDTF">2018-02-22T03:22:49Z</dcterms:modified>
</cp:coreProperties>
</file>