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Rai" userId="ad8b31be12e4604d" providerId="LiveId" clId="{539FD55B-AF53-492A-95B8-3D271DA98947}"/>
    <pc:docChg chg="custSel addSld delSld modSld">
      <pc:chgData name="Aditya Rai" userId="ad8b31be12e4604d" providerId="LiveId" clId="{539FD55B-AF53-492A-95B8-3D271DA98947}" dt="2023-01-16T18:42:31.840" v="332" actId="403"/>
      <pc:docMkLst>
        <pc:docMk/>
      </pc:docMkLst>
      <pc:sldChg chg="addSp delSp modSp del mod">
        <pc:chgData name="Aditya Rai" userId="ad8b31be12e4604d" providerId="LiveId" clId="{539FD55B-AF53-492A-95B8-3D271DA98947}" dt="2023-01-16T17:51:14.717" v="114" actId="47"/>
        <pc:sldMkLst>
          <pc:docMk/>
          <pc:sldMk cId="3133525783" sldId="256"/>
        </pc:sldMkLst>
        <pc:spChg chg="del mod">
          <ac:chgData name="Aditya Rai" userId="ad8b31be12e4604d" providerId="LiveId" clId="{539FD55B-AF53-492A-95B8-3D271DA98947}" dt="2023-01-16T17:50:06.964" v="62" actId="478"/>
          <ac:spMkLst>
            <pc:docMk/>
            <pc:sldMk cId="3133525783" sldId="256"/>
            <ac:spMk id="2" creationId="{2154C91F-7505-F5AD-2465-AC129C2B14A0}"/>
          </ac:spMkLst>
        </pc:spChg>
        <pc:spChg chg="del mod">
          <ac:chgData name="Aditya Rai" userId="ad8b31be12e4604d" providerId="LiveId" clId="{539FD55B-AF53-492A-95B8-3D271DA98947}" dt="2023-01-16T17:50:50.125" v="81" actId="478"/>
          <ac:spMkLst>
            <pc:docMk/>
            <pc:sldMk cId="3133525783" sldId="256"/>
            <ac:spMk id="3" creationId="{1CDC199B-47C4-9545-D58B-2CF8C70D9A02}"/>
          </ac:spMkLst>
        </pc:spChg>
        <pc:spChg chg="add del mod">
          <ac:chgData name="Aditya Rai" userId="ad8b31be12e4604d" providerId="LiveId" clId="{539FD55B-AF53-492A-95B8-3D271DA98947}" dt="2023-01-16T17:50:13.997" v="63" actId="478"/>
          <ac:spMkLst>
            <pc:docMk/>
            <pc:sldMk cId="3133525783" sldId="256"/>
            <ac:spMk id="5" creationId="{8AF7B263-F3CB-2539-0FE1-CA1D7B89C2A6}"/>
          </ac:spMkLst>
        </pc:spChg>
        <pc:spChg chg="add mod">
          <ac:chgData name="Aditya Rai" userId="ad8b31be12e4604d" providerId="LiveId" clId="{539FD55B-AF53-492A-95B8-3D271DA98947}" dt="2023-01-16T17:51:06.167" v="112" actId="20577"/>
          <ac:spMkLst>
            <pc:docMk/>
            <pc:sldMk cId="3133525783" sldId="256"/>
            <ac:spMk id="7" creationId="{A5C1D5A5-3976-A65A-B7B5-F8A6EB4F1EE0}"/>
          </ac:spMkLst>
        </pc:spChg>
      </pc:sldChg>
      <pc:sldChg chg="modSp new mod">
        <pc:chgData name="Aditya Rai" userId="ad8b31be12e4604d" providerId="LiveId" clId="{539FD55B-AF53-492A-95B8-3D271DA98947}" dt="2023-01-16T18:42:31.840" v="332" actId="403"/>
        <pc:sldMkLst>
          <pc:docMk/>
          <pc:sldMk cId="4067056872" sldId="257"/>
        </pc:sldMkLst>
        <pc:spChg chg="mod">
          <ac:chgData name="Aditya Rai" userId="ad8b31be12e4604d" providerId="LiveId" clId="{539FD55B-AF53-492A-95B8-3D271DA98947}" dt="2023-01-16T18:42:31.840" v="332" actId="403"/>
          <ac:spMkLst>
            <pc:docMk/>
            <pc:sldMk cId="4067056872" sldId="257"/>
            <ac:spMk id="2" creationId="{0ED286E4-2683-19F4-4977-D14403A105FF}"/>
          </ac:spMkLst>
        </pc:spChg>
        <pc:spChg chg="mod">
          <ac:chgData name="Aditya Rai" userId="ad8b31be12e4604d" providerId="LiveId" clId="{539FD55B-AF53-492A-95B8-3D271DA98947}" dt="2023-01-16T18:42:25.685" v="330" actId="14100"/>
          <ac:spMkLst>
            <pc:docMk/>
            <pc:sldMk cId="4067056872" sldId="257"/>
            <ac:spMk id="3" creationId="{905D19D9-08C3-932E-288A-5B844B4B21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86E4-2683-19F4-4977-D14403A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Letsgrowmore</a:t>
            </a:r>
            <a:endParaRPr lang="en-IN" sz="44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19D9-08C3-932E-288A-5B844B4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Amasis MT Pro Black" panose="020B06040202020202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masis MT Pro Black" panose="020B0604020202020204" pitchFamily="18" charset="0"/>
              </a:rPr>
              <a:t>Task 1:</a:t>
            </a:r>
          </a:p>
          <a:p>
            <a:pPr marL="0" indent="0" algn="ctr">
              <a:buNone/>
            </a:pPr>
            <a:r>
              <a:rPr lang="en-US" sz="3600" dirty="0">
                <a:latin typeface="Amasis MT Pro Black" panose="020B0604020202020204" pitchFamily="18" charset="0"/>
              </a:rPr>
              <a:t>To-do List</a:t>
            </a:r>
          </a:p>
          <a:p>
            <a:pPr marL="0" indent="0" algn="ctr">
              <a:buNone/>
            </a:pPr>
            <a:endParaRPr lang="en-US" dirty="0">
              <a:latin typeface="Arial Nova Light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Nova Light" panose="020B0604020202020204" pitchFamily="34" charset="0"/>
            </a:endParaRPr>
          </a:p>
          <a:p>
            <a:pPr marL="0" indent="0" algn="r">
              <a:buNone/>
            </a:pPr>
            <a:r>
              <a:rPr lang="en-IN" sz="2800" dirty="0">
                <a:latin typeface="Amasis MT Pro Black" panose="02040A04050005020304" pitchFamily="18" charset="0"/>
              </a:rPr>
              <a:t>By:</a:t>
            </a:r>
          </a:p>
          <a:p>
            <a:pPr marL="0" indent="0" algn="r">
              <a:buNone/>
            </a:pPr>
            <a:r>
              <a:rPr lang="en-IN" sz="2800" dirty="0">
                <a:latin typeface="Amasis MT Pro Black" panose="02040A04050005020304" pitchFamily="18" charset="0"/>
              </a:rPr>
              <a:t>Aditya Rai</a:t>
            </a:r>
            <a:endParaRPr lang="en-US" sz="28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56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{E026EB65-57B1-493F-A157-0CF5591F3ABA}tf03457452</Template>
  <TotalTime>81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 Black</vt:lpstr>
      <vt:lpstr>Arial</vt:lpstr>
      <vt:lpstr>Arial Nova Light</vt:lpstr>
      <vt:lpstr>Calibri</vt:lpstr>
      <vt:lpstr>Calibri Light</vt:lpstr>
      <vt:lpstr>Celestial</vt:lpstr>
      <vt:lpstr>Letsgrowmore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Aditya Rai</dc:creator>
  <cp:lastModifiedBy>Aditya Rai</cp:lastModifiedBy>
  <cp:revision>2</cp:revision>
  <dcterms:created xsi:type="dcterms:W3CDTF">2022-11-04T17:25:36Z</dcterms:created>
  <dcterms:modified xsi:type="dcterms:W3CDTF">2023-01-17T16:58:20Z</dcterms:modified>
</cp:coreProperties>
</file>