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Rai" userId="ad8b31be12e4604d" providerId="LiveId" clId="{539FD55B-AF53-492A-95B8-3D271DA98947}"/>
    <pc:docChg chg="custSel addSld delSld modSld">
      <pc:chgData name="Aditya Rai" userId="ad8b31be12e4604d" providerId="LiveId" clId="{539FD55B-AF53-492A-95B8-3D271DA98947}" dt="2023-01-16T18:42:31.840" v="332" actId="403"/>
      <pc:docMkLst>
        <pc:docMk/>
      </pc:docMkLst>
      <pc:sldChg chg="addSp delSp modSp del mod">
        <pc:chgData name="Aditya Rai" userId="ad8b31be12e4604d" providerId="LiveId" clId="{539FD55B-AF53-492A-95B8-3D271DA98947}" dt="2023-01-16T17:51:14.717" v="114" actId="47"/>
        <pc:sldMkLst>
          <pc:docMk/>
          <pc:sldMk cId="3133525783" sldId="256"/>
        </pc:sldMkLst>
        <pc:spChg chg="del mod">
          <ac:chgData name="Aditya Rai" userId="ad8b31be12e4604d" providerId="LiveId" clId="{539FD55B-AF53-492A-95B8-3D271DA98947}" dt="2023-01-16T17:50:06.964" v="62" actId="478"/>
          <ac:spMkLst>
            <pc:docMk/>
            <pc:sldMk cId="3133525783" sldId="256"/>
            <ac:spMk id="2" creationId="{2154C91F-7505-F5AD-2465-AC129C2B14A0}"/>
          </ac:spMkLst>
        </pc:spChg>
        <pc:spChg chg="del mod">
          <ac:chgData name="Aditya Rai" userId="ad8b31be12e4604d" providerId="LiveId" clId="{539FD55B-AF53-492A-95B8-3D271DA98947}" dt="2023-01-16T17:50:50.125" v="81" actId="478"/>
          <ac:spMkLst>
            <pc:docMk/>
            <pc:sldMk cId="3133525783" sldId="256"/>
            <ac:spMk id="3" creationId="{1CDC199B-47C4-9545-D58B-2CF8C70D9A02}"/>
          </ac:spMkLst>
        </pc:spChg>
        <pc:spChg chg="add del mod">
          <ac:chgData name="Aditya Rai" userId="ad8b31be12e4604d" providerId="LiveId" clId="{539FD55B-AF53-492A-95B8-3D271DA98947}" dt="2023-01-16T17:50:13.997" v="63" actId="478"/>
          <ac:spMkLst>
            <pc:docMk/>
            <pc:sldMk cId="3133525783" sldId="256"/>
            <ac:spMk id="5" creationId="{8AF7B263-F3CB-2539-0FE1-CA1D7B89C2A6}"/>
          </ac:spMkLst>
        </pc:spChg>
        <pc:spChg chg="add mod">
          <ac:chgData name="Aditya Rai" userId="ad8b31be12e4604d" providerId="LiveId" clId="{539FD55B-AF53-492A-95B8-3D271DA98947}" dt="2023-01-16T17:51:06.167" v="112" actId="20577"/>
          <ac:spMkLst>
            <pc:docMk/>
            <pc:sldMk cId="3133525783" sldId="256"/>
            <ac:spMk id="7" creationId="{A5C1D5A5-3976-A65A-B7B5-F8A6EB4F1EE0}"/>
          </ac:spMkLst>
        </pc:spChg>
      </pc:sldChg>
      <pc:sldChg chg="modSp new mod">
        <pc:chgData name="Aditya Rai" userId="ad8b31be12e4604d" providerId="LiveId" clId="{539FD55B-AF53-492A-95B8-3D271DA98947}" dt="2023-01-16T18:42:31.840" v="332" actId="403"/>
        <pc:sldMkLst>
          <pc:docMk/>
          <pc:sldMk cId="4067056872" sldId="257"/>
        </pc:sldMkLst>
        <pc:spChg chg="mod">
          <ac:chgData name="Aditya Rai" userId="ad8b31be12e4604d" providerId="LiveId" clId="{539FD55B-AF53-492A-95B8-3D271DA98947}" dt="2023-01-16T18:42:31.840" v="332" actId="403"/>
          <ac:spMkLst>
            <pc:docMk/>
            <pc:sldMk cId="4067056872" sldId="257"/>
            <ac:spMk id="2" creationId="{0ED286E4-2683-19F4-4977-D14403A105FF}"/>
          </ac:spMkLst>
        </pc:spChg>
        <pc:spChg chg="mod">
          <ac:chgData name="Aditya Rai" userId="ad8b31be12e4604d" providerId="LiveId" clId="{539FD55B-AF53-492A-95B8-3D271DA98947}" dt="2023-01-16T18:42:25.685" v="330" actId="14100"/>
          <ac:spMkLst>
            <pc:docMk/>
            <pc:sldMk cId="4067056872" sldId="257"/>
            <ac:spMk id="3" creationId="{905D19D9-08C3-932E-288A-5B844B4B213C}"/>
          </ac:spMkLst>
        </pc:spChg>
      </pc:sldChg>
    </pc:docChg>
  </pc:docChgLst>
  <pc:docChgLst>
    <pc:chgData name="Aditya Rai" userId="ad8b31be12e4604d" providerId="LiveId" clId="{A018CEE0-5A47-40F1-B017-DED9147478C3}"/>
    <pc:docChg chg="custSel addSld modSld">
      <pc:chgData name="Aditya Rai" userId="ad8b31be12e4604d" providerId="LiveId" clId="{A018CEE0-5A47-40F1-B017-DED9147478C3}" dt="2023-01-30T13:00:56.049" v="64" actId="403"/>
      <pc:docMkLst>
        <pc:docMk/>
      </pc:docMkLst>
      <pc:sldChg chg="modSp mod">
        <pc:chgData name="Aditya Rai" userId="ad8b31be12e4604d" providerId="LiveId" clId="{A018CEE0-5A47-40F1-B017-DED9147478C3}" dt="2023-01-30T12:57:46.774" v="20" actId="20577"/>
        <pc:sldMkLst>
          <pc:docMk/>
          <pc:sldMk cId="4067056872" sldId="257"/>
        </pc:sldMkLst>
        <pc:spChg chg="mod">
          <ac:chgData name="Aditya Rai" userId="ad8b31be12e4604d" providerId="LiveId" clId="{A018CEE0-5A47-40F1-B017-DED9147478C3}" dt="2023-01-30T12:57:46.774" v="20" actId="20577"/>
          <ac:spMkLst>
            <pc:docMk/>
            <pc:sldMk cId="4067056872" sldId="257"/>
            <ac:spMk id="3" creationId="{905D19D9-08C3-932E-288A-5B844B4B213C}"/>
          </ac:spMkLst>
        </pc:spChg>
      </pc:sldChg>
      <pc:sldChg chg="delSp modSp new mod">
        <pc:chgData name="Aditya Rai" userId="ad8b31be12e4604d" providerId="LiveId" clId="{A018CEE0-5A47-40F1-B017-DED9147478C3}" dt="2023-01-30T13:00:56.049" v="64" actId="403"/>
        <pc:sldMkLst>
          <pc:docMk/>
          <pc:sldMk cId="3664693577" sldId="258"/>
        </pc:sldMkLst>
        <pc:spChg chg="del">
          <ac:chgData name="Aditya Rai" userId="ad8b31be12e4604d" providerId="LiveId" clId="{A018CEE0-5A47-40F1-B017-DED9147478C3}" dt="2023-01-30T12:58:57.765" v="24" actId="478"/>
          <ac:spMkLst>
            <pc:docMk/>
            <pc:sldMk cId="3664693577" sldId="258"/>
            <ac:spMk id="2" creationId="{CF3F79D2-275C-CD31-08FD-3DFE52800F33}"/>
          </ac:spMkLst>
        </pc:spChg>
        <pc:spChg chg="mod">
          <ac:chgData name="Aditya Rai" userId="ad8b31be12e4604d" providerId="LiveId" clId="{A018CEE0-5A47-40F1-B017-DED9147478C3}" dt="2023-01-30T13:00:56.049" v="64" actId="403"/>
          <ac:spMkLst>
            <pc:docMk/>
            <pc:sldMk cId="3664693577" sldId="258"/>
            <ac:spMk id="3" creationId="{9C5FF89F-96C4-9DB6-FC9B-6D59F9A369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86E4-2683-19F4-4977-D14403A1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Amasis MT Pro Black" panose="02040A04050005020304" pitchFamily="18" charset="0"/>
              </a:rPr>
              <a:t>Letsgrowmore</a:t>
            </a:r>
            <a:endParaRPr lang="en-IN" sz="4400" dirty="0"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19D9-08C3-932E-288A-5B844B4B2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386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latin typeface="Amasis MT Pro Black" panose="020B0604020202020204" pitchFamily="18" charset="0"/>
            </a:endParaRPr>
          </a:p>
          <a:p>
            <a:pPr marL="0" indent="0" algn="ctr">
              <a:buNone/>
            </a:pPr>
            <a:r>
              <a:rPr lang="en-US" sz="3600" dirty="0">
                <a:latin typeface="Amasis MT Pro Black" panose="020B0604020202020204" pitchFamily="18" charset="0"/>
              </a:rPr>
              <a:t>Task 2:</a:t>
            </a:r>
          </a:p>
          <a:p>
            <a:pPr marL="0" indent="0" algn="ctr">
              <a:buNone/>
            </a:pPr>
            <a:r>
              <a:rPr lang="en-US" sz="3600" dirty="0">
                <a:latin typeface="Amasis MT Pro Black" panose="020B0604020202020204" pitchFamily="18" charset="0"/>
              </a:rPr>
              <a:t>React App</a:t>
            </a:r>
          </a:p>
          <a:p>
            <a:pPr marL="0" indent="0" algn="ctr">
              <a:buNone/>
            </a:pPr>
            <a:endParaRPr lang="en-US" dirty="0">
              <a:latin typeface="Arial Nova Light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 Nova Light" panose="020B0604020202020204" pitchFamily="34" charset="0"/>
            </a:endParaRPr>
          </a:p>
          <a:p>
            <a:pPr marL="0" indent="0" algn="r">
              <a:buNone/>
            </a:pPr>
            <a:r>
              <a:rPr lang="en-IN" sz="2800" dirty="0">
                <a:latin typeface="Amasis MT Pro Black" panose="02040A04050005020304" pitchFamily="18" charset="0"/>
              </a:rPr>
              <a:t>By:</a:t>
            </a:r>
          </a:p>
          <a:p>
            <a:pPr marL="0" indent="0" algn="r">
              <a:buNone/>
            </a:pPr>
            <a:r>
              <a:rPr lang="en-IN" sz="2800" dirty="0">
                <a:latin typeface="Amasis MT Pro Black" panose="02040A04050005020304" pitchFamily="18" charset="0"/>
              </a:rPr>
              <a:t>Aditya Rai</a:t>
            </a:r>
            <a:endParaRPr lang="en-US" sz="28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05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FF89F-96C4-9DB6-FC9B-6D59F9A36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479395"/>
            <a:ext cx="10131425" cy="6161102"/>
          </a:xfrm>
        </p:spPr>
        <p:txBody>
          <a:bodyPr>
            <a:normAutofit/>
          </a:bodyPr>
          <a:lstStyle/>
          <a:p>
            <a:pPr marL="0" indent="0" algn="ctr" rtl="0" latinLnBrk="0">
              <a:buNone/>
            </a:pPr>
            <a:r>
              <a:rPr lang="en-IN" sz="3600" b="1" i="0" u="none" strike="noStrike" dirty="0">
                <a:effectLst/>
                <a:latin typeface="YALBs3xmw50 0"/>
              </a:rPr>
              <a:t>02 BEGINNER LEVEL</a:t>
            </a:r>
            <a:endParaRPr lang="en-IN" sz="3600" b="1" i="0" dirty="0">
              <a:effectLst/>
              <a:latin typeface="YALBs3xmw50 0"/>
            </a:endParaRPr>
          </a:p>
          <a:p>
            <a:pPr marL="0" indent="0" algn="ctr" rtl="0" latinLnBrk="0">
              <a:buNone/>
            </a:pPr>
            <a:r>
              <a:rPr lang="en-IN" sz="3200" b="1" i="0" u="sng" dirty="0">
                <a:effectLst/>
                <a:latin typeface="YALBs3xmw50 0"/>
              </a:rPr>
              <a:t>Create a web application using create-react-app</a:t>
            </a:r>
            <a:endParaRPr lang="en-IN" sz="3200" b="0" i="0" dirty="0">
              <a:effectLst/>
              <a:latin typeface="YAD0tEWtpbw 0"/>
            </a:endParaRPr>
          </a:p>
          <a:p>
            <a:pPr algn="l" rtl="0" latinLnBrk="0"/>
            <a:endParaRPr lang="en-IN" b="0" i="0" cap="all" dirty="0">
              <a:solidFill>
                <a:srgbClr val="252629"/>
              </a:solidFill>
              <a:effectLst/>
              <a:latin typeface="YALBs3xmw50 0"/>
            </a:endParaRPr>
          </a:p>
          <a:p>
            <a:pPr marL="0" indent="0" algn="l" rtl="0" latinLnBrk="0">
              <a:buNone/>
            </a:pPr>
            <a:r>
              <a:rPr lang="en-IN" sz="2800" b="1" i="0" u="none" strike="noStrike" dirty="0">
                <a:effectLst/>
                <a:latin typeface="YAD1bxogMz4 0"/>
              </a:rPr>
              <a:t>1. Create a User card grid layout having a navbar showing any brand name.</a:t>
            </a:r>
            <a:endParaRPr lang="en-IN" sz="2800" b="0" i="0" dirty="0">
              <a:effectLst/>
              <a:latin typeface="YAD1bxogMz4 0"/>
            </a:endParaRPr>
          </a:p>
          <a:p>
            <a:pPr marL="0" indent="0" algn="l" rtl="0" latinLnBrk="0">
              <a:buNone/>
            </a:pPr>
            <a:r>
              <a:rPr lang="en-IN" sz="2800" b="1" i="0" u="none" strike="noStrike" dirty="0">
                <a:effectLst/>
                <a:latin typeface="YAD1bxogMz4 0"/>
              </a:rPr>
              <a:t>2. Add a button in the navbar saying 'Get Users', which makes an API call to get the user data.</a:t>
            </a:r>
            <a:endParaRPr lang="en-IN" sz="2800" b="0" i="0" dirty="0">
              <a:effectLst/>
              <a:latin typeface="YAD1bxogMz4 0"/>
            </a:endParaRPr>
          </a:p>
          <a:p>
            <a:pPr marL="0" indent="0" algn="l" rtl="0" latinLnBrk="0">
              <a:buNone/>
            </a:pPr>
            <a:r>
              <a:rPr lang="en-IN" sz="2800" b="1" dirty="0">
                <a:latin typeface="YAD1bxogMz4 0"/>
              </a:rPr>
              <a:t>3.</a:t>
            </a:r>
            <a:r>
              <a:rPr lang="en-IN" sz="2800" b="1" i="0" u="none" strike="noStrike" dirty="0">
                <a:effectLst/>
                <a:latin typeface="YAD1bxogMz4 0"/>
              </a:rPr>
              <a:t>Show a loader while the API fetches the data. </a:t>
            </a:r>
            <a:endParaRPr lang="en-IN" sz="2800" b="0" i="0" dirty="0">
              <a:effectLst/>
              <a:latin typeface="YAD1bxogMz4 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4693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{E026EB65-57B1-493F-A157-0CF5591F3ABA}tf03457452</Template>
  <TotalTime>91</TotalTime>
  <Words>70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Amasis MT Pro Black</vt:lpstr>
      <vt:lpstr>Arial</vt:lpstr>
      <vt:lpstr>Arial Nova Light</vt:lpstr>
      <vt:lpstr>Calibri</vt:lpstr>
      <vt:lpstr>Calibri Light</vt:lpstr>
      <vt:lpstr>YAD0tEWtpbw 0</vt:lpstr>
      <vt:lpstr>YAD1bxogMz4 0</vt:lpstr>
      <vt:lpstr>YALBs3xmw50 0</vt:lpstr>
      <vt:lpstr>Celestial</vt:lpstr>
      <vt:lpstr>Letsgrowmore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Oasis infobyte</dc:title>
  <dc:creator>Aditya Rai</dc:creator>
  <cp:lastModifiedBy>Aditya Rai</cp:lastModifiedBy>
  <cp:revision>2</cp:revision>
  <dcterms:created xsi:type="dcterms:W3CDTF">2022-11-04T17:25:36Z</dcterms:created>
  <dcterms:modified xsi:type="dcterms:W3CDTF">2023-01-30T13:08:26Z</dcterms:modified>
</cp:coreProperties>
</file>