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" initials="A" lastIdx="1" clrIdx="0">
    <p:extLst>
      <p:ext uri="{19B8F6BF-5375-455C-9EA6-DF929625EA0E}">
        <p15:presenceInfo xmlns:p15="http://schemas.microsoft.com/office/powerpoint/2012/main" userId="1b09ac9fe6f15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4825-9E43-4C5F-8B50-0E6F9768D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27091-8D02-4B72-97EB-D87995D3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76B2-085A-426F-9A2D-E45D53D3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E2E9-5CB0-4174-8789-A1B37A5F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8868-4D87-4847-86B4-86AE43BA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7A06-8853-4A3F-B302-D13B0941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463F5-9C66-4D40-BDC4-E499EB6B5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678E-2249-49C9-8ECC-C194DB04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813BC-C8AF-447E-9CDB-04137439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AC3B-FF89-42FE-A0C8-B5C998D8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6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C8C94-C875-4E46-A002-4D9471AE3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A9BF6-B4CF-41F1-AE2A-9D1D5388A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94E9-61EC-440D-BA34-3EAAB598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F88E-F5C5-4777-ACA8-C6209C45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D415A-9910-41E8-A2C8-0B5594DB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5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F6BA-51AC-4578-A836-5EEC22A3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6448-1400-4B5A-86F4-FB95C73A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87BF1-FEDA-4DA3-A3ED-FD64DD01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690F-1214-412A-B071-1F01001C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29C3-8F2F-412D-8D3B-8DA92C71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0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54C3-1C0E-4050-8F80-7AF208A7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00A8A-4F65-46E7-A884-B20DCA55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753B-4872-4B6B-A5F0-58F2C118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0FDE6-E5CB-4D65-8608-B93B558A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8031-8962-4F65-963E-3F1E8CF6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F717-D664-467C-865F-B0CC6705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8886F-9691-4F1A-A3BF-386D6113F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88D10-8EC4-4CB1-BE43-52189DE33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AA76B-C34E-4826-B255-01FDD175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90F9F-1EE0-436B-9190-0B54D5B1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5E94E-378F-4377-B3F6-C3638149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5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E005-B14C-4E9B-84BF-4B199AC0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38C9-A06E-4B00-A774-BE5BC046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66305-A6AF-400C-AFA1-7B34B054D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16378-B6ED-4AB2-9A1C-6C60CDF20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4528C-9DCD-4466-9D75-28F79B674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496CD-F5C3-4EA6-A7FA-82549EA2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BEF75-A4F3-4DED-9052-CB65146F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0A918-5D5C-4FB4-BF27-4E7658BE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6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CDE6-4023-49E0-BE53-FE6E74C9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10E0C-E34E-4ABC-B478-7B0DEBCD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3A668-34C7-40F9-BBB9-2E1EFF10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89741-F3B3-4BD7-933F-A2654141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6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318AC-B3CB-4EE8-9CB7-6B7FEA53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E2FA8-9A14-485B-8CB5-E08F7F48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5CCC4-5FEB-43FE-8B0D-5992DB07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93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5627-E973-4F32-8700-626AAF6F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3352-1273-41E5-9129-595D31E3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9DAA0-5842-4F13-9DC3-C79630430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BAD41-283C-4971-A9B0-B667272A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6D887-B982-4B39-A3E9-FABFDD96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8ADD1-BBB8-476E-AE17-9AB18C9B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7FCB-FEC9-469B-ABE6-F739A229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DC91B-0292-4015-8E3D-1A442A617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379A1-26DE-4377-A5B9-77D2D7E38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24EEB-1FFD-4BD5-BD80-12818799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65B84-1E9E-4464-AA2C-D6D74D56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6126-9491-4C02-9A77-4F9551B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7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6EB7-F55C-46D1-B3A5-90EC381B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A98BB-91CE-4E0D-B755-793A06E88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1C67-9477-452A-8882-C84FB3082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BD9CF-9345-4B93-82CE-D35D27B0C52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4046-4B76-4326-98AF-2BBC6C213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C63A-89A4-4FEF-870D-F140F20E5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2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35CB-C627-4122-A240-893F0CE50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899" y="305618"/>
            <a:ext cx="9144000" cy="2387600"/>
          </a:xfrm>
        </p:spPr>
        <p:txBody>
          <a:bodyPr/>
          <a:lstStyle/>
          <a:p>
            <a:r>
              <a:rPr lang="en-US" dirty="0"/>
              <a:t>Anime Information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0B772-47C0-458E-ABAA-69D3BBA55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404" y="3646426"/>
            <a:ext cx="9144000" cy="1655762"/>
          </a:xfrm>
        </p:spPr>
        <p:txBody>
          <a:bodyPr/>
          <a:lstStyle/>
          <a:p>
            <a:r>
              <a:rPr lang="en-US" dirty="0"/>
              <a:t>Team info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ADITYA RAJ 1DT19CS009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HARSHIT SINGH 1DT19CS055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91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133056-1875-4DB5-A320-90E3BF52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99" y="374002"/>
            <a:ext cx="7382905" cy="5334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1CCCAD-F080-4908-9416-6FAD6CA3C595}"/>
              </a:ext>
            </a:extLst>
          </p:cNvPr>
          <p:cNvSpPr txBox="1"/>
          <p:nvPr/>
        </p:nvSpPr>
        <p:spPr>
          <a:xfrm>
            <a:off x="4403886" y="5934670"/>
            <a:ext cx="3081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BookGenre</a:t>
            </a:r>
            <a:r>
              <a:rPr lang="en-US" dirty="0"/>
              <a:t>= X  cross join Y</a:t>
            </a:r>
            <a:endParaRPr lang="en-IN" dirty="0"/>
          </a:p>
          <a:p>
            <a:r>
              <a:rPr lang="en-IN" dirty="0"/>
              <a:t>                    = R(z)</a:t>
            </a:r>
          </a:p>
          <a:p>
            <a:r>
              <a:rPr lang="en-IN" dirty="0"/>
              <a:t>Where Z= 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2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6E762D-A095-4088-AA6D-C098FABDE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360" y="3993890"/>
            <a:ext cx="9297698" cy="279121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128FA7-EB34-4D24-BE80-7B3345E3C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4" y="72895"/>
            <a:ext cx="10402752" cy="38581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F0A5F-EBE9-4A6F-A43C-D7A70DE6E116}"/>
              </a:ext>
            </a:extLst>
          </p:cNvPr>
          <p:cNvSpPr txBox="1"/>
          <p:nvPr/>
        </p:nvSpPr>
        <p:spPr>
          <a:xfrm>
            <a:off x="10396058" y="4403035"/>
            <a:ext cx="160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BookGenre-Novel_Genre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31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BE24D9-31E5-469B-AB31-E5A13D73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090550"/>
            <a:ext cx="1123154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3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F4FB24-D199-46EC-98FB-DE76D0C0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12" y="190617"/>
            <a:ext cx="7491097" cy="647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B17F2-BAD2-4513-9594-18F5577C7746}"/>
              </a:ext>
            </a:extLst>
          </p:cNvPr>
          <p:cNvSpPr txBox="1"/>
          <p:nvPr/>
        </p:nvSpPr>
        <p:spPr>
          <a:xfrm>
            <a:off x="156541" y="1610213"/>
            <a:ext cx="21990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To Be Shown on the 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HOME PAGE::--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Account Page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Anime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Manga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Light novels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Games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Nerdcore Music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Wallpapers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Forums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Prediction Channels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Sources to all above</a:t>
            </a:r>
          </a:p>
        </p:txBody>
      </p:sp>
    </p:spTree>
    <p:extLst>
      <p:ext uri="{BB962C8B-B14F-4D97-AF65-F5344CB8AC3E}">
        <p14:creationId xmlns:p14="http://schemas.microsoft.com/office/powerpoint/2010/main" val="73171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F1BF-CEBC-4EF8-A43B-5304D095A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579" y="604985"/>
            <a:ext cx="7868575" cy="1655762"/>
          </a:xfrm>
        </p:spPr>
        <p:txBody>
          <a:bodyPr/>
          <a:lstStyle/>
          <a:p>
            <a:r>
              <a:rPr lang="en-US" b="1" u="sng" dirty="0"/>
              <a:t>Technology used 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F638-4318-4325-9A70-BEB00517B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33867"/>
            <a:ext cx="9271247" cy="24259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Front End </a:t>
            </a:r>
            <a:r>
              <a:rPr lang="en-US" sz="2800" dirty="0"/>
              <a:t>-  React (JavaScript)</a:t>
            </a:r>
          </a:p>
          <a:p>
            <a:r>
              <a:rPr lang="en-US" sz="2800" b="1" u="sng" dirty="0"/>
              <a:t>Back End</a:t>
            </a:r>
            <a:r>
              <a:rPr lang="en-US" sz="2800" b="1" dirty="0"/>
              <a:t> </a:t>
            </a:r>
            <a:r>
              <a:rPr lang="en-US" sz="2800" dirty="0"/>
              <a:t>-  Node</a:t>
            </a:r>
          </a:p>
          <a:p>
            <a:r>
              <a:rPr lang="en-US" sz="2800" b="1" u="sng" dirty="0"/>
              <a:t>DB</a:t>
            </a:r>
            <a:r>
              <a:rPr lang="en-US" sz="2800" dirty="0"/>
              <a:t> -  MySQL</a:t>
            </a:r>
          </a:p>
          <a:p>
            <a:r>
              <a:rPr lang="en-IN" sz="2800" b="1" u="sng" dirty="0"/>
              <a:t>IDE Platform </a:t>
            </a:r>
            <a:r>
              <a:rPr lang="en-IN" sz="2800" dirty="0"/>
              <a:t>- VS Code</a:t>
            </a:r>
          </a:p>
        </p:txBody>
      </p:sp>
    </p:spTree>
    <p:extLst>
      <p:ext uri="{BB962C8B-B14F-4D97-AF65-F5344CB8AC3E}">
        <p14:creationId xmlns:p14="http://schemas.microsoft.com/office/powerpoint/2010/main" val="21347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B309-CDB2-4693-AC32-B1426464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89" y="133165"/>
            <a:ext cx="6104138" cy="735706"/>
          </a:xfrm>
        </p:spPr>
        <p:txBody>
          <a:bodyPr/>
          <a:lstStyle/>
          <a:p>
            <a:r>
              <a:rPr lang="en-US" b="1" u="sng" dirty="0"/>
              <a:t>ER Diagram</a:t>
            </a:r>
            <a:endParaRPr lang="en-IN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E85C0B-F580-4656-A495-D644720D4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48" y="868871"/>
            <a:ext cx="11319029" cy="59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86132-75B2-448F-A28C-9FAAAEF1BF27}"/>
              </a:ext>
            </a:extLst>
          </p:cNvPr>
          <p:cNvSpPr txBox="1"/>
          <p:nvPr/>
        </p:nvSpPr>
        <p:spPr>
          <a:xfrm>
            <a:off x="5377069" y="1987826"/>
            <a:ext cx="288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12379-04F0-4A95-AF95-5D35B6F4F875}"/>
              </a:ext>
            </a:extLst>
          </p:cNvPr>
          <p:cNvSpPr txBox="1"/>
          <p:nvPr/>
        </p:nvSpPr>
        <p:spPr>
          <a:xfrm>
            <a:off x="4114800" y="3447937"/>
            <a:ext cx="198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68498-14C3-42B5-ACE5-A874BD36EF00}"/>
              </a:ext>
            </a:extLst>
          </p:cNvPr>
          <p:cNvSpPr txBox="1"/>
          <p:nvPr/>
        </p:nvSpPr>
        <p:spPr>
          <a:xfrm>
            <a:off x="6467063" y="1987826"/>
            <a:ext cx="288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FC0DA-7C66-43A8-A8D7-359C694E4EFF}"/>
              </a:ext>
            </a:extLst>
          </p:cNvPr>
          <p:cNvSpPr txBox="1"/>
          <p:nvPr/>
        </p:nvSpPr>
        <p:spPr>
          <a:xfrm>
            <a:off x="8431695" y="2526911"/>
            <a:ext cx="198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56D00-6814-4D2E-98C6-0D0E4AD60236}"/>
              </a:ext>
            </a:extLst>
          </p:cNvPr>
          <p:cNvSpPr txBox="1"/>
          <p:nvPr/>
        </p:nvSpPr>
        <p:spPr>
          <a:xfrm>
            <a:off x="9216887" y="3863435"/>
            <a:ext cx="198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6AB25-FD6F-4DCC-9C17-D0EF9B6F9F46}"/>
              </a:ext>
            </a:extLst>
          </p:cNvPr>
          <p:cNvSpPr txBox="1"/>
          <p:nvPr/>
        </p:nvSpPr>
        <p:spPr>
          <a:xfrm>
            <a:off x="4893365" y="5121024"/>
            <a:ext cx="198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5BC62-89D9-473C-9851-1F89B0E26788}"/>
              </a:ext>
            </a:extLst>
          </p:cNvPr>
          <p:cNvSpPr txBox="1"/>
          <p:nvPr/>
        </p:nvSpPr>
        <p:spPr>
          <a:xfrm>
            <a:off x="8955157" y="2803910"/>
            <a:ext cx="198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en-IN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239B91-2888-4DE0-A22E-3BD8636B29D0}"/>
              </a:ext>
            </a:extLst>
          </p:cNvPr>
          <p:cNvSpPr txBox="1"/>
          <p:nvPr/>
        </p:nvSpPr>
        <p:spPr>
          <a:xfrm>
            <a:off x="7258879" y="5398023"/>
            <a:ext cx="198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en-IN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6379CA-944A-4992-BD08-0582DE69663F}"/>
              </a:ext>
            </a:extLst>
          </p:cNvPr>
          <p:cNvSpPr txBox="1"/>
          <p:nvPr/>
        </p:nvSpPr>
        <p:spPr>
          <a:xfrm>
            <a:off x="8850796" y="3724936"/>
            <a:ext cx="40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TP</a:t>
            </a:r>
            <a:endParaRPr lang="en-IN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66310B-1559-4024-9F1B-F69A9546C45E}"/>
              </a:ext>
            </a:extLst>
          </p:cNvPr>
          <p:cNvSpPr txBox="1"/>
          <p:nvPr/>
        </p:nvSpPr>
        <p:spPr>
          <a:xfrm>
            <a:off x="5377069" y="5398023"/>
            <a:ext cx="40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TP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0749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1040-3E47-4D3C-9E0D-FDF00980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39" y="432984"/>
            <a:ext cx="9569388" cy="721881"/>
          </a:xfrm>
        </p:spPr>
        <p:txBody>
          <a:bodyPr/>
          <a:lstStyle/>
          <a:p>
            <a:r>
              <a:rPr lang="en-US" b="1" u="sng" dirty="0"/>
              <a:t>Schema Diagram</a:t>
            </a:r>
            <a:endParaRPr lang="en-IN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BD8BD3-B9E4-48A3-9692-214647132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39" y="1253331"/>
            <a:ext cx="11212497" cy="53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1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28D42-EF1B-46A8-96E8-D76D20E2B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08" y="1204374"/>
            <a:ext cx="5610596" cy="39535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AC41A-D80D-4316-86E2-50D1AC339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55" y="1204374"/>
            <a:ext cx="5562600" cy="39535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E99BCC-BA68-46B6-AD93-1818A07C1546}"/>
              </a:ext>
            </a:extLst>
          </p:cNvPr>
          <p:cNvSpPr txBox="1"/>
          <p:nvPr/>
        </p:nvSpPr>
        <p:spPr>
          <a:xfrm>
            <a:off x="3114261" y="387627"/>
            <a:ext cx="6814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DDL COMMANDS FOR TABLE CREATION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265983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D56AF-8F16-415B-9C11-330676C0C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92" y="844602"/>
            <a:ext cx="5406417" cy="5741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2B7BC-A4F7-4263-A8D7-2E5EF8F1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944" y="2133272"/>
            <a:ext cx="6057900" cy="3838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8FFFFB-E431-476C-BBD2-EB3D5DCC4F86}"/>
              </a:ext>
            </a:extLst>
          </p:cNvPr>
          <p:cNvSpPr txBox="1"/>
          <p:nvPr/>
        </p:nvSpPr>
        <p:spPr>
          <a:xfrm>
            <a:off x="3084444" y="271410"/>
            <a:ext cx="6814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DDL COMMANDS FOR TABLE CREATION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228042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BC3E1-D86E-4BBB-ADFC-B460B3598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32" y="1232134"/>
            <a:ext cx="4927107" cy="5114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F42C0-2C77-4B8B-B9AA-5DC1921A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79" y="1907786"/>
            <a:ext cx="6987189" cy="4124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25471-0B68-4216-8FA0-8140552ED1A6}"/>
              </a:ext>
            </a:extLst>
          </p:cNvPr>
          <p:cNvSpPr txBox="1"/>
          <p:nvPr/>
        </p:nvSpPr>
        <p:spPr>
          <a:xfrm>
            <a:off x="3114261" y="387627"/>
            <a:ext cx="6814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DDL COMMANDS FOR TABLE CREATION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119867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618FD1-1D58-477A-93FA-C9AC7233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4" y="39949"/>
            <a:ext cx="4408504" cy="67781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20E494-CF67-4CD0-A2E8-10F141749FE6}"/>
              </a:ext>
            </a:extLst>
          </p:cNvPr>
          <p:cNvSpPr txBox="1"/>
          <p:nvPr/>
        </p:nvSpPr>
        <p:spPr>
          <a:xfrm>
            <a:off x="5859263" y="1660125"/>
            <a:ext cx="5814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mysql</a:t>
            </a:r>
            <a:r>
              <a:rPr lang="en-IN" dirty="0"/>
              <a:t>&gt; insert into GENRE (Name) values ('Adventure'), </a:t>
            </a:r>
          </a:p>
          <a:p>
            <a:r>
              <a:rPr lang="en-IN" dirty="0"/>
              <a:t>            ('Action'), ('Adult'), ('Comedy'), ('Cooking'), </a:t>
            </a:r>
          </a:p>
          <a:p>
            <a:r>
              <a:rPr lang="en-IN" dirty="0"/>
              <a:t>            ('Doujinshi'), ('Drama'), ('</a:t>
            </a:r>
            <a:r>
              <a:rPr lang="en-IN" dirty="0" err="1"/>
              <a:t>Ecchi</a:t>
            </a:r>
            <a:r>
              <a:rPr lang="en-IN" dirty="0"/>
              <a:t>'), ('Fantasy'),</a:t>
            </a:r>
          </a:p>
          <a:p>
            <a:r>
              <a:rPr lang="en-IN" dirty="0"/>
              <a:t>            ('Gender-Bender') ,('Harem'), ('Historical'), </a:t>
            </a:r>
          </a:p>
          <a:p>
            <a:r>
              <a:rPr lang="en-IN" dirty="0"/>
              <a:t>            ('Horror'), ('</a:t>
            </a:r>
            <a:r>
              <a:rPr lang="en-IN" dirty="0" err="1"/>
              <a:t>Isekai</a:t>
            </a:r>
            <a:r>
              <a:rPr lang="en-IN" dirty="0"/>
              <a:t>'),('Josei'), ('Martial Arts'), </a:t>
            </a:r>
          </a:p>
          <a:p>
            <a:r>
              <a:rPr lang="en-IN" dirty="0"/>
              <a:t>            ('Mature'),  ('</a:t>
            </a:r>
            <a:r>
              <a:rPr lang="en-IN" dirty="0" err="1"/>
              <a:t>Mecha</a:t>
            </a:r>
            <a:r>
              <a:rPr lang="en-IN" dirty="0"/>
              <a:t>'),('Medical'), ('Mystery'), </a:t>
            </a:r>
          </a:p>
          <a:p>
            <a:r>
              <a:rPr lang="en-IN" dirty="0"/>
              <a:t>            ('</a:t>
            </a:r>
            <a:r>
              <a:rPr lang="en-IN" dirty="0" err="1"/>
              <a:t>Oneshot</a:t>
            </a:r>
            <a:r>
              <a:rPr lang="en-IN" dirty="0"/>
              <a:t>'), ('Psychological'),('Romance'), </a:t>
            </a:r>
          </a:p>
          <a:p>
            <a:r>
              <a:rPr lang="en-IN" dirty="0"/>
              <a:t>            ('School life'), ('Sci-fi'), ('</a:t>
            </a:r>
            <a:r>
              <a:rPr lang="en-IN" dirty="0" err="1"/>
              <a:t>Seinen</a:t>
            </a:r>
            <a:r>
              <a:rPr lang="en-IN" dirty="0"/>
              <a:t>'),('</a:t>
            </a:r>
            <a:r>
              <a:rPr lang="en-IN" dirty="0" err="1"/>
              <a:t>Shoujo</a:t>
            </a:r>
            <a:r>
              <a:rPr lang="en-IN" dirty="0"/>
              <a:t>'), </a:t>
            </a:r>
          </a:p>
          <a:p>
            <a:r>
              <a:rPr lang="en-IN" dirty="0"/>
              <a:t>            ('</a:t>
            </a:r>
            <a:r>
              <a:rPr lang="en-IN" dirty="0" err="1"/>
              <a:t>Shoujo</a:t>
            </a:r>
            <a:r>
              <a:rPr lang="en-IN" dirty="0"/>
              <a:t> ai'), ('</a:t>
            </a:r>
            <a:r>
              <a:rPr lang="en-IN" dirty="0" err="1"/>
              <a:t>Shounen</a:t>
            </a:r>
            <a:r>
              <a:rPr lang="en-IN" dirty="0"/>
              <a:t>'), ('</a:t>
            </a:r>
            <a:r>
              <a:rPr lang="en-IN" dirty="0" err="1"/>
              <a:t>Shounen</a:t>
            </a:r>
            <a:r>
              <a:rPr lang="en-IN" dirty="0"/>
              <a:t> ai'),</a:t>
            </a:r>
          </a:p>
          <a:p>
            <a:r>
              <a:rPr lang="en-IN" dirty="0"/>
              <a:t>            ('Slice of life'), ('Smut'), ('Sports'), ('Supernatural'),  </a:t>
            </a:r>
          </a:p>
          <a:p>
            <a:r>
              <a:rPr lang="en-IN" dirty="0"/>
              <a:t>            ('Tragedy'), ('Webtoons'), ('</a:t>
            </a:r>
            <a:r>
              <a:rPr lang="en-IN" dirty="0" err="1"/>
              <a:t>Yaoi</a:t>
            </a:r>
            <a:r>
              <a:rPr lang="en-IN" dirty="0"/>
              <a:t>'), ('Yuri');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474DA8-41A1-425A-9761-0B315A31A096}"/>
              </a:ext>
            </a:extLst>
          </p:cNvPr>
          <p:cNvSpPr txBox="1"/>
          <p:nvPr/>
        </p:nvSpPr>
        <p:spPr>
          <a:xfrm>
            <a:off x="5730342" y="899829"/>
            <a:ext cx="503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--Insertion in GENRE Table</a:t>
            </a:r>
          </a:p>
        </p:txBody>
      </p:sp>
    </p:spTree>
    <p:extLst>
      <p:ext uri="{BB962C8B-B14F-4D97-AF65-F5344CB8AC3E}">
        <p14:creationId xmlns:p14="http://schemas.microsoft.com/office/powerpoint/2010/main" val="406069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988C0-C90C-4120-9721-0965B4042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4" y="1847629"/>
            <a:ext cx="6554115" cy="3162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66F89-494E-46B9-8660-64E19FA04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66" y="1433233"/>
            <a:ext cx="4534533" cy="399153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E639008-0B6E-4F48-BAF2-165509FE4066}"/>
              </a:ext>
            </a:extLst>
          </p:cNvPr>
          <p:cNvSpPr/>
          <p:nvPr/>
        </p:nvSpPr>
        <p:spPr>
          <a:xfrm>
            <a:off x="6693031" y="3091992"/>
            <a:ext cx="480767" cy="337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9AF24-FB01-47AD-9891-9A364DE550A8}"/>
              </a:ext>
            </a:extLst>
          </p:cNvPr>
          <p:cNvSpPr txBox="1"/>
          <p:nvPr/>
        </p:nvSpPr>
        <p:spPr>
          <a:xfrm>
            <a:off x="695739" y="292231"/>
            <a:ext cx="10674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DML COMMAND TO ACCESS CONTENTS HAVIN A SPECIFIC SET OF GENRES:: </a:t>
            </a:r>
            <a:endParaRPr lang="en-IN" sz="32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7A92E-91AA-477A-A4B9-C44486C5D4B9}"/>
              </a:ext>
            </a:extLst>
          </p:cNvPr>
          <p:cNvSpPr txBox="1"/>
          <p:nvPr/>
        </p:nvSpPr>
        <p:spPr>
          <a:xfrm>
            <a:off x="8100391" y="5885549"/>
            <a:ext cx="304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 X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48BC-F7CA-4C13-B8DD-1D09566F3C4B}"/>
              </a:ext>
            </a:extLst>
          </p:cNvPr>
          <p:cNvSpPr txBox="1"/>
          <p:nvPr/>
        </p:nvSpPr>
        <p:spPr>
          <a:xfrm>
            <a:off x="695739" y="5700883"/>
            <a:ext cx="31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 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87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265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Anime Information Management System</vt:lpstr>
      <vt:lpstr>Technology used </vt:lpstr>
      <vt:lpstr>ER Diagram</vt:lpstr>
      <vt:lpstr>Schema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Information Management System</dc:title>
  <dc:creator>HARSHIT</dc:creator>
  <cp:lastModifiedBy>Aditya</cp:lastModifiedBy>
  <cp:revision>4</cp:revision>
  <dcterms:created xsi:type="dcterms:W3CDTF">2021-12-26T15:41:40Z</dcterms:created>
  <dcterms:modified xsi:type="dcterms:W3CDTF">2021-12-27T08:23:38Z</dcterms:modified>
</cp:coreProperties>
</file>