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825-9E43-4C5F-8B50-0E6F9768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7091-8D02-4B72-97EB-D87995D3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76B2-085A-426F-9A2D-E45D53D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E2E9-5CB0-4174-8789-A1B37A5F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868-4D87-4847-86B4-86AE43B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7A06-8853-4A3F-B302-D13B0941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63F5-9C66-4D40-BDC4-E499EB6B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678E-2249-49C9-8ECC-C194DB04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13BC-C8AF-447E-9CDB-04137439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AC3B-FF89-42FE-A0C8-B5C998D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C8C94-C875-4E46-A002-4D9471AE3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9BF6-B4CF-41F1-AE2A-9D1D5388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94E9-61EC-440D-BA34-3EAAB598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F88E-F5C5-4777-ACA8-C6209C4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415A-9910-41E8-A2C8-0B5594D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F6BA-51AC-4578-A836-5EEC22A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6448-1400-4B5A-86F4-FB95C73A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87BF1-FEDA-4DA3-A3ED-FD64DD01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690F-1214-412A-B071-1F01001C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29C3-8F2F-412D-8D3B-8DA92C71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54C3-1C0E-4050-8F80-7AF208A7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0A8A-4F65-46E7-A884-B20DCA55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753B-4872-4B6B-A5F0-58F2C118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FDE6-E5CB-4D65-8608-B93B558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8031-8962-4F65-963E-3F1E8CF6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F717-D664-467C-865F-B0CC6705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886F-9691-4F1A-A3BF-386D6113F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88D10-8EC4-4CB1-BE43-52189DE3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AA76B-C34E-4826-B255-01FDD17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0F9F-1EE0-436B-9190-0B54D5B1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94E-378F-4377-B3F6-C363814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5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E005-B14C-4E9B-84BF-4B199AC0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38C9-A06E-4B00-A774-BE5BC046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6305-A6AF-400C-AFA1-7B34B054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6378-B6ED-4AB2-9A1C-6C60CDF2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4528C-9DCD-4466-9D75-28F79B67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96CD-F5C3-4EA6-A7FA-82549EA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BEF75-A4F3-4DED-9052-CB65146F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0A918-5D5C-4FB4-BF27-4E7658B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DE6-4023-49E0-BE53-FE6E74C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0E0C-E34E-4ABC-B478-7B0DEBCD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A668-34C7-40F9-BBB9-2E1EFF10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89741-F3B3-4BD7-933F-A2654141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318AC-B3CB-4EE8-9CB7-6B7FEA5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E2FA8-9A14-485B-8CB5-E08F7F48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CCC4-5FEB-43FE-8B0D-5992DB07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5627-E973-4F32-8700-626AAF6F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3352-1273-41E5-9129-595D31E3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9DAA0-5842-4F13-9DC3-C7963043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AD41-283C-4971-A9B0-B667272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D887-B982-4B39-A3E9-FABFDD9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ADD1-BBB8-476E-AE17-9AB18C9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7FCB-FEC9-469B-ABE6-F739A22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C91B-0292-4015-8E3D-1A442A61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379A1-26DE-4377-A5B9-77D2D7E3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4EEB-1FFD-4BD5-BD80-12818799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5B84-1E9E-4464-AA2C-D6D74D56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6126-9491-4C02-9A77-4F9551B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6EB7-F55C-46D1-B3A5-90EC381B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98BB-91CE-4E0D-B755-793A06E8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1C67-9477-452A-8882-C84FB3082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D9CF-9345-4B93-82CE-D35D27B0C52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4046-4B76-4326-98AF-2BBC6C21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C63A-89A4-4FEF-870D-F140F20E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32C5-5F6C-4B84-9F1C-93BA5817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35CB-C627-4122-A240-893F0CE5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305618"/>
            <a:ext cx="9144000" cy="2387600"/>
          </a:xfrm>
        </p:spPr>
        <p:txBody>
          <a:bodyPr/>
          <a:lstStyle/>
          <a:p>
            <a:r>
              <a:rPr lang="en-US" dirty="0"/>
              <a:t>Anime Information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B772-47C0-458E-ABAA-69D3BBA5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404" y="3646426"/>
            <a:ext cx="9144000" cy="1655762"/>
          </a:xfrm>
        </p:spPr>
        <p:txBody>
          <a:bodyPr/>
          <a:lstStyle/>
          <a:p>
            <a:r>
              <a:rPr lang="en-US" dirty="0"/>
              <a:t>Team info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ADITYA RAJ 1DT19CS009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HARSHIT SINGH 1DT19CS055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9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F1BF-CEBC-4EF8-A43B-5304D095A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579" y="604985"/>
            <a:ext cx="7868575" cy="1655762"/>
          </a:xfrm>
        </p:spPr>
        <p:txBody>
          <a:bodyPr/>
          <a:lstStyle/>
          <a:p>
            <a:r>
              <a:rPr lang="en-US" dirty="0"/>
              <a:t>Technology used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F638-4318-4325-9A70-BEB00517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33867"/>
            <a:ext cx="9271247" cy="2425900"/>
          </a:xfrm>
        </p:spPr>
        <p:txBody>
          <a:bodyPr>
            <a:normAutofit/>
          </a:bodyPr>
          <a:lstStyle/>
          <a:p>
            <a:r>
              <a:rPr lang="en-US" sz="2800" b="1" dirty="0"/>
              <a:t>Front End </a:t>
            </a:r>
            <a:r>
              <a:rPr lang="en-US" sz="2800" dirty="0"/>
              <a:t>-  React (JavaScript)</a:t>
            </a:r>
          </a:p>
          <a:p>
            <a:r>
              <a:rPr lang="en-US" sz="2800" b="1" dirty="0"/>
              <a:t>Back End </a:t>
            </a:r>
            <a:r>
              <a:rPr lang="en-US" sz="2800" dirty="0"/>
              <a:t>-  Node</a:t>
            </a:r>
          </a:p>
          <a:p>
            <a:r>
              <a:rPr lang="en-US" sz="2800" b="1" dirty="0"/>
              <a:t>DB</a:t>
            </a:r>
            <a:r>
              <a:rPr lang="en-US" sz="2800" dirty="0"/>
              <a:t> -  </a:t>
            </a:r>
            <a:r>
              <a:rPr lang="en-US" sz="2800" dirty="0" err="1"/>
              <a:t>MySql</a:t>
            </a:r>
            <a:endParaRPr lang="en-US" sz="2800" dirty="0"/>
          </a:p>
          <a:p>
            <a:r>
              <a:rPr lang="en-IN" sz="2800" b="1" dirty="0"/>
              <a:t>IDE Platform </a:t>
            </a:r>
            <a:r>
              <a:rPr lang="en-IN" sz="2800" dirty="0"/>
              <a:t>- VS Code</a:t>
            </a:r>
          </a:p>
        </p:txBody>
      </p:sp>
    </p:spTree>
    <p:extLst>
      <p:ext uri="{BB962C8B-B14F-4D97-AF65-F5344CB8AC3E}">
        <p14:creationId xmlns:p14="http://schemas.microsoft.com/office/powerpoint/2010/main" val="2134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B309-CDB2-4693-AC32-B1426464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133165"/>
            <a:ext cx="6104138" cy="735706"/>
          </a:xfrm>
        </p:spPr>
        <p:txBody>
          <a:bodyPr/>
          <a:lstStyle/>
          <a:p>
            <a:r>
              <a:rPr lang="en-US" dirty="0"/>
              <a:t>ER diag.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85C0B-F580-4656-A495-D644720D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8" y="868871"/>
            <a:ext cx="11319029" cy="59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1040-3E47-4D3C-9E0D-FDF0098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432984"/>
            <a:ext cx="9569388" cy="721881"/>
          </a:xfrm>
        </p:spPr>
        <p:txBody>
          <a:bodyPr/>
          <a:lstStyle/>
          <a:p>
            <a:r>
              <a:rPr lang="en-US" dirty="0"/>
              <a:t>Schema diag.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D8BD3-B9E4-48A3-9692-214647132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253331"/>
            <a:ext cx="11212497" cy="53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28D42-EF1B-46A8-96E8-D76D20E2B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8" y="1204374"/>
            <a:ext cx="5610596" cy="39535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AC41A-D80D-4316-86E2-50D1AC33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55" y="1204374"/>
            <a:ext cx="5562600" cy="39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D56AF-8F16-415B-9C11-330676C0C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9" y="417220"/>
            <a:ext cx="5406417" cy="5741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2B7BC-A4F7-4263-A8D7-2E5EF8F1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883" y="1198994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BC3E1-D86E-4BBB-ADFC-B460B359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" y="566212"/>
            <a:ext cx="4927107" cy="511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F42C0-2C77-4B8B-B9AA-5DC1921A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79" y="1132534"/>
            <a:ext cx="698718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618FD1-1D58-477A-93FA-C9AC7233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4" y="39949"/>
            <a:ext cx="4408504" cy="6778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20E494-CF67-4CD0-A2E8-10F141749FE6}"/>
              </a:ext>
            </a:extLst>
          </p:cNvPr>
          <p:cNvSpPr txBox="1"/>
          <p:nvPr/>
        </p:nvSpPr>
        <p:spPr>
          <a:xfrm>
            <a:off x="5859263" y="1660125"/>
            <a:ext cx="581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mysql</a:t>
            </a:r>
            <a:r>
              <a:rPr lang="en-IN" dirty="0"/>
              <a:t>&gt; insert into GENRE (Name) values ('Adventure'), </a:t>
            </a:r>
          </a:p>
          <a:p>
            <a:r>
              <a:rPr lang="en-IN" dirty="0"/>
              <a:t>            ('Action'), ('Adult'), ('Comedy'), ('Cooking'), </a:t>
            </a:r>
          </a:p>
          <a:p>
            <a:r>
              <a:rPr lang="en-IN" dirty="0"/>
              <a:t>            ('Doujinshi'), ('Drama'), ('</a:t>
            </a:r>
            <a:r>
              <a:rPr lang="en-IN" dirty="0" err="1"/>
              <a:t>Ecchi</a:t>
            </a:r>
            <a:r>
              <a:rPr lang="en-IN" dirty="0"/>
              <a:t>'), ('Fantasy'),</a:t>
            </a:r>
          </a:p>
          <a:p>
            <a:r>
              <a:rPr lang="en-IN" dirty="0"/>
              <a:t>            ('Gender-Bender') ,('Harem'), ('Historical'), </a:t>
            </a:r>
          </a:p>
          <a:p>
            <a:r>
              <a:rPr lang="en-IN" dirty="0"/>
              <a:t>            ('Horror'), ('</a:t>
            </a:r>
            <a:r>
              <a:rPr lang="en-IN" dirty="0" err="1"/>
              <a:t>Isekai</a:t>
            </a:r>
            <a:r>
              <a:rPr lang="en-IN" dirty="0"/>
              <a:t>'),('Josei'), ('Martial Arts'), </a:t>
            </a:r>
          </a:p>
          <a:p>
            <a:r>
              <a:rPr lang="en-IN" dirty="0"/>
              <a:t>            ('Mature'),  ('</a:t>
            </a:r>
            <a:r>
              <a:rPr lang="en-IN" dirty="0" err="1"/>
              <a:t>Mecha</a:t>
            </a:r>
            <a:r>
              <a:rPr lang="en-IN" dirty="0"/>
              <a:t>'),('Medical'), ('Mystery'), </a:t>
            </a:r>
          </a:p>
          <a:p>
            <a:r>
              <a:rPr lang="en-IN" dirty="0"/>
              <a:t>            ('</a:t>
            </a:r>
            <a:r>
              <a:rPr lang="en-IN" dirty="0" err="1"/>
              <a:t>Oneshot</a:t>
            </a:r>
            <a:r>
              <a:rPr lang="en-IN" dirty="0"/>
              <a:t>'), ('Psychological'),('Romance'), </a:t>
            </a:r>
          </a:p>
          <a:p>
            <a:r>
              <a:rPr lang="en-IN" dirty="0"/>
              <a:t>            ('School life'), ('Sci-fi'), ('</a:t>
            </a:r>
            <a:r>
              <a:rPr lang="en-IN" dirty="0" err="1"/>
              <a:t>Seinen</a:t>
            </a:r>
            <a:r>
              <a:rPr lang="en-IN" dirty="0"/>
              <a:t>'),('</a:t>
            </a:r>
            <a:r>
              <a:rPr lang="en-IN" dirty="0" err="1"/>
              <a:t>Shoujo</a:t>
            </a:r>
            <a:r>
              <a:rPr lang="en-IN" dirty="0"/>
              <a:t>'), </a:t>
            </a:r>
          </a:p>
          <a:p>
            <a:r>
              <a:rPr lang="en-IN" dirty="0"/>
              <a:t>            ('</a:t>
            </a:r>
            <a:r>
              <a:rPr lang="en-IN" dirty="0" err="1"/>
              <a:t>Shoujo</a:t>
            </a:r>
            <a:r>
              <a:rPr lang="en-IN" dirty="0"/>
              <a:t> ai'), ('</a:t>
            </a:r>
            <a:r>
              <a:rPr lang="en-IN" dirty="0" err="1"/>
              <a:t>Shounen</a:t>
            </a:r>
            <a:r>
              <a:rPr lang="en-IN" dirty="0"/>
              <a:t>'), ('</a:t>
            </a:r>
            <a:r>
              <a:rPr lang="en-IN" dirty="0" err="1"/>
              <a:t>Shounen</a:t>
            </a:r>
            <a:r>
              <a:rPr lang="en-IN" dirty="0"/>
              <a:t> ai'),</a:t>
            </a:r>
          </a:p>
          <a:p>
            <a:r>
              <a:rPr lang="en-IN" dirty="0"/>
              <a:t>            ('Slice of life'), ('Smut'), ('Sports'), ('Supernatural'),  </a:t>
            </a:r>
          </a:p>
          <a:p>
            <a:r>
              <a:rPr lang="en-IN" dirty="0"/>
              <a:t>            ('Tragedy'), ('Webtoons'), ('</a:t>
            </a:r>
            <a:r>
              <a:rPr lang="en-IN" dirty="0" err="1"/>
              <a:t>Yaoi</a:t>
            </a:r>
            <a:r>
              <a:rPr lang="en-IN" dirty="0"/>
              <a:t>'), ('Yuri');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74DA8-41A1-425A-9761-0B315A31A096}"/>
              </a:ext>
            </a:extLst>
          </p:cNvPr>
          <p:cNvSpPr txBox="1"/>
          <p:nvPr/>
        </p:nvSpPr>
        <p:spPr>
          <a:xfrm>
            <a:off x="5690585" y="870012"/>
            <a:ext cx="503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--Insertion in GENRE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69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Anime Information Management System</vt:lpstr>
      <vt:lpstr>Technology used </vt:lpstr>
      <vt:lpstr>ER diag.</vt:lpstr>
      <vt:lpstr>Schema diag.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Information Management System</dc:title>
  <dc:creator>HARSHIT</dc:creator>
  <cp:lastModifiedBy>HARSHIT</cp:lastModifiedBy>
  <cp:revision>1</cp:revision>
  <dcterms:created xsi:type="dcterms:W3CDTF">2021-12-26T15:41:40Z</dcterms:created>
  <dcterms:modified xsi:type="dcterms:W3CDTF">2021-12-26T16:36:02Z</dcterms:modified>
</cp:coreProperties>
</file>