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56EC76-DE0B-40AF-89A8-B9D7F6D0C7FE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1C4B73-01F5-4E91-AA59-85D2BF6BC5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62200" y="452735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iResearch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2073" y="1376065"/>
            <a:ext cx="408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Interactive Research Authoring </a:t>
            </a:r>
            <a:r>
              <a:rPr lang="en-US" dirty="0" smtClean="0">
                <a:solidFill>
                  <a:srgbClr val="0070C0"/>
                </a:solidFill>
              </a:rPr>
              <a:t>tool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68" y="2057400"/>
            <a:ext cx="16433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API’s 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C:\Users\ADITYARAJU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22574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ITYARAJU\Desktop\MongoDB_Logo_Full_Knockout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0" y="2971800"/>
            <a:ext cx="1469640" cy="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ITYARAJU\Desktop\mod_logo_240x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89" y="4191000"/>
            <a:ext cx="197970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ITYARAJU\Desktop\Bloombe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27" y="4393261"/>
            <a:ext cx="2067338" cy="4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ITYARAJU\Desktop\download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26" y="5715000"/>
            <a:ext cx="2428002" cy="7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9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81000"/>
            <a:ext cx="5562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Problem?</a:t>
            </a: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6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2499" y="16002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Our app </a:t>
            </a:r>
            <a:r>
              <a:rPr lang="en-US" sz="2000" dirty="0">
                <a:solidFill>
                  <a:srgbClr val="0070C0"/>
                </a:solidFill>
              </a:rPr>
              <a:t>identifies stock tickers on an arbitrary web page, popping up stock data and adjacent relevant content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Searches  </a:t>
            </a:r>
            <a:r>
              <a:rPr lang="en-US" sz="2000" dirty="0">
                <a:solidFill>
                  <a:srgbClr val="0070C0"/>
                </a:solidFill>
              </a:rPr>
              <a:t>keywords related to </a:t>
            </a:r>
            <a:r>
              <a:rPr lang="en-US" sz="2000" dirty="0" smtClean="0">
                <a:solidFill>
                  <a:srgbClr val="0070C0"/>
                </a:solidFill>
              </a:rPr>
              <a:t>domain specific </a:t>
            </a:r>
            <a:r>
              <a:rPr lang="en-US" sz="2000" dirty="0">
                <a:solidFill>
                  <a:srgbClr val="0070C0"/>
                </a:solidFill>
              </a:rPr>
              <a:t>company performance, </a:t>
            </a:r>
            <a:r>
              <a:rPr lang="en-US" sz="2000" dirty="0" smtClean="0">
                <a:solidFill>
                  <a:srgbClr val="0070C0"/>
                </a:solidFill>
              </a:rPr>
              <a:t>sends </a:t>
            </a:r>
            <a:r>
              <a:rPr lang="en-US" sz="2000" dirty="0" err="1" smtClean="0">
                <a:solidFill>
                  <a:srgbClr val="0070C0"/>
                </a:solidFill>
              </a:rPr>
              <a:t>Twilio</a:t>
            </a:r>
            <a:r>
              <a:rPr lang="en-US" sz="2000" dirty="0" smtClean="0">
                <a:solidFill>
                  <a:srgbClr val="0070C0"/>
                </a:solidFill>
              </a:rPr>
              <a:t> based </a:t>
            </a:r>
            <a:r>
              <a:rPr lang="en-US" sz="2000" dirty="0">
                <a:solidFill>
                  <a:srgbClr val="0070C0"/>
                </a:solidFill>
              </a:rPr>
              <a:t>SMS alerts when an article about a company hits </a:t>
            </a:r>
            <a:r>
              <a:rPr lang="en-US" sz="2000" dirty="0" smtClean="0">
                <a:solidFill>
                  <a:srgbClr val="0070C0"/>
                </a:solidFill>
              </a:rPr>
              <a:t>to the </a:t>
            </a: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PI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Our app is a Presentation Builder. When fine-tuned, our app will enable financial analysts to build presentations to investors in about 10% of the time, with up to date data automatically feed in. </a:t>
            </a:r>
            <a:r>
              <a:rPr lang="en-US" sz="2000" dirty="0" smtClean="0">
                <a:solidFill>
                  <a:srgbClr val="0070C0"/>
                </a:solidFill>
              </a:rPr>
              <a:t>We </a:t>
            </a:r>
            <a:r>
              <a:rPr lang="en-US" sz="2000" dirty="0">
                <a:solidFill>
                  <a:srgbClr val="0070C0"/>
                </a:solidFill>
              </a:rPr>
              <a:t>are looking for simplicity, transparency and adaptability.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04800"/>
            <a:ext cx="4952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Solution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4952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Team</a:t>
            </a: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0921" y="2209800"/>
            <a:ext cx="67008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Hari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Suresh </a:t>
            </a: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Dosapati</a:t>
            </a:r>
            <a:endParaRPr lang="en-US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Vaisyaraju Aditya Raju</a:t>
            </a:r>
            <a:endParaRPr lang="en-US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endParaRPr lang="en-US" sz="3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0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57200"/>
            <a:ext cx="4952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4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5943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Questions?</a:t>
            </a:r>
            <a:endParaRPr lang="en-US" sz="4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76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203</TotalTime>
  <Words>38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ADITYARAJU</dc:creator>
  <cp:lastModifiedBy>ADITYARAJU</cp:lastModifiedBy>
  <cp:revision>19</cp:revision>
  <dcterms:created xsi:type="dcterms:W3CDTF">2013-11-10T14:33:55Z</dcterms:created>
  <dcterms:modified xsi:type="dcterms:W3CDTF">2013-11-10T17:57:40Z</dcterms:modified>
</cp:coreProperties>
</file>