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9"/>
  </p:notesMasterIdLst>
  <p:sldIdLst>
    <p:sldId id="257" r:id="rId2"/>
    <p:sldId id="258" r:id="rId3"/>
    <p:sldId id="262" r:id="rId4"/>
    <p:sldId id="259" r:id="rId5"/>
    <p:sldId id="263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A6555-6B7B-42D4-BB45-0BCA231628CE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7176F-4440-4098-8164-A35A186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58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7176F-4440-4098-8164-A35A1869EB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5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46C8-92AE-40E8-9EC7-FB2D1876B28C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D506-F3E3-43F0-8A48-CC268063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30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46C8-92AE-40E8-9EC7-FB2D1876B28C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D506-F3E3-43F0-8A48-CC268063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62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46C8-92AE-40E8-9EC7-FB2D1876B28C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D506-F3E3-43F0-8A48-CC268063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7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46C8-92AE-40E8-9EC7-FB2D1876B28C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D506-F3E3-43F0-8A48-CC268063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2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46C8-92AE-40E8-9EC7-FB2D1876B28C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D506-F3E3-43F0-8A48-CC268063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9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46C8-92AE-40E8-9EC7-FB2D1876B28C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D506-F3E3-43F0-8A48-CC268063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24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46C8-92AE-40E8-9EC7-FB2D1876B28C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D506-F3E3-43F0-8A48-CC268063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05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46C8-92AE-40E8-9EC7-FB2D1876B28C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D506-F3E3-43F0-8A48-CC268063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9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46C8-92AE-40E8-9EC7-FB2D1876B28C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D506-F3E3-43F0-8A48-CC268063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71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46C8-92AE-40E8-9EC7-FB2D1876B28C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D506-F3E3-43F0-8A48-CC268063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2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46C8-92AE-40E8-9EC7-FB2D1876B28C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D506-F3E3-43F0-8A48-CC268063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C46C8-92AE-40E8-9EC7-FB2D1876B28C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DD506-F3E3-43F0-8A48-CC268063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4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46402" y="348871"/>
            <a:ext cx="481420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Peek Estimate</a:t>
            </a:r>
          </a:p>
          <a:p>
            <a:pPr algn="ctr"/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5292" y="1376065"/>
            <a:ext cx="3702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 widget </a:t>
            </a:r>
            <a:r>
              <a:rPr lang="en-US" dirty="0"/>
              <a:t>for bloggers and journalists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16148" y="2426363"/>
            <a:ext cx="127470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u="sng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API’s </a:t>
            </a:r>
            <a:endParaRPr lang="en-US" sz="3600" b="1" u="sng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1027" name="Picture 3" descr="C:\Users\ADITYARAJU\Desktop\MongoDB_Logo_Full_Knockout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649" y="3228484"/>
            <a:ext cx="1469640" cy="67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ADITYARAJU\Desktop\estimiz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80" y="3242395"/>
            <a:ext cx="285750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C:\Users\ADITYARAJU\Desktop\press-1 (1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416" y="4420985"/>
            <a:ext cx="205740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272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381000"/>
            <a:ext cx="55626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Problem?</a:t>
            </a:r>
          </a:p>
          <a:p>
            <a:pPr algn="ctr"/>
            <a:endParaRPr lang="en-US" sz="4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9426" y="2971800"/>
            <a:ext cx="7162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No integration of social </a:t>
            </a:r>
            <a:r>
              <a:rPr lang="en-US" sz="2000" dirty="0" err="1" smtClean="0">
                <a:solidFill>
                  <a:srgbClr val="0070C0"/>
                </a:solidFill>
              </a:rPr>
              <a:t>estimize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api</a:t>
            </a:r>
            <a:r>
              <a:rPr lang="en-US" sz="2000" dirty="0" smtClean="0">
                <a:solidFill>
                  <a:srgbClr val="0070C0"/>
                </a:solidFill>
              </a:rPr>
              <a:t> information in the news articles.</a:t>
            </a:r>
            <a:r>
              <a:rPr lang="en-US" sz="2000" dirty="0">
                <a:solidFill>
                  <a:srgbClr val="0070C0"/>
                </a:solidFill>
              </a:rPr>
              <a:t> 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63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59426" y="2514600"/>
            <a:ext cx="7162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A popup widget for bloggers and journalists </a:t>
            </a:r>
            <a:r>
              <a:rPr lang="en-US" sz="2000" dirty="0" smtClean="0">
                <a:solidFill>
                  <a:srgbClr val="0070C0"/>
                </a:solidFill>
              </a:rPr>
              <a:t>which </a:t>
            </a:r>
            <a:r>
              <a:rPr lang="en-US" sz="2000" dirty="0">
                <a:solidFill>
                  <a:srgbClr val="0070C0"/>
                </a:solidFill>
              </a:rPr>
              <a:t>would display a graph of </a:t>
            </a:r>
            <a:r>
              <a:rPr lang="en-US" sz="2000" dirty="0" err="1">
                <a:solidFill>
                  <a:srgbClr val="0070C0"/>
                </a:solidFill>
              </a:rPr>
              <a:t>Estimize</a:t>
            </a:r>
            <a:r>
              <a:rPr lang="en-US" sz="2000" dirty="0">
                <a:solidFill>
                  <a:srgbClr val="0070C0"/>
                </a:solidFill>
              </a:rPr>
              <a:t> numbers for a specific ticker on </a:t>
            </a:r>
            <a:r>
              <a:rPr lang="en-US" sz="2000" dirty="0" smtClean="0">
                <a:solidFill>
                  <a:srgbClr val="0070C0"/>
                </a:solidFill>
              </a:rPr>
              <a:t>hover in an article.</a:t>
            </a:r>
            <a:r>
              <a:rPr lang="en-US" sz="2000" dirty="0">
                <a:solidFill>
                  <a:srgbClr val="0070C0"/>
                </a:solidFill>
              </a:rPr>
              <a:t> 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7400" y="304800"/>
            <a:ext cx="4952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Solution</a:t>
            </a:r>
            <a:endParaRPr lang="en-US" sz="4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9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57400" y="304800"/>
            <a:ext cx="4952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Solution</a:t>
            </a:r>
            <a:endParaRPr lang="en-US" sz="4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0600" y="1794164"/>
            <a:ext cx="184404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Page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54134" y="1808019"/>
            <a:ext cx="1600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main</a:t>
            </a:r>
          </a:p>
          <a:p>
            <a:pPr algn="ctr"/>
            <a:r>
              <a:rPr lang="en-US" dirty="0" smtClean="0"/>
              <a:t>Content from the webpage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" idx="3"/>
            <a:endCxn id="7" idx="1"/>
          </p:cNvCxnSpPr>
          <p:nvPr/>
        </p:nvCxnSpPr>
        <p:spPr>
          <a:xfrm>
            <a:off x="2834640" y="2327564"/>
            <a:ext cx="819494" cy="13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324600" y="1794164"/>
            <a:ext cx="1600200" cy="108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 HTML tags in the webpage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7" idx="3"/>
            <a:endCxn id="12" idx="1"/>
          </p:cNvCxnSpPr>
          <p:nvPr/>
        </p:nvCxnSpPr>
        <p:spPr>
          <a:xfrm flipV="1">
            <a:off x="5254334" y="2334492"/>
            <a:ext cx="1070266" cy="6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331526" y="4038600"/>
            <a:ext cx="1974273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Pattern Matching algorithm to recognize ticker in the actual content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010399" y="2874819"/>
            <a:ext cx="0" cy="1163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621232" y="4038600"/>
            <a:ext cx="1825334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matching results 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5413660" y="4610100"/>
            <a:ext cx="9178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90600" y="4038600"/>
            <a:ext cx="1850967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event listeners on those tickers/symbols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2834640" y="4610100"/>
            <a:ext cx="7865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92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91571" y="2967335"/>
            <a:ext cx="45608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Widget Demo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847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28800" y="76200"/>
            <a:ext cx="4952999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Team</a:t>
            </a:r>
          </a:p>
          <a:p>
            <a:pPr algn="ctr"/>
            <a:endParaRPr lang="en-US" sz="4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33409" y="1332637"/>
            <a:ext cx="537589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914400" indent="-914400" algn="ctr">
              <a:buFont typeface="+mj-lt"/>
              <a:buAutoNum type="arabicPeriod"/>
            </a:pPr>
            <a:endParaRPr lang="en-US" sz="3600" b="1" cap="none" spc="0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914400" indent="-914400" algn="ctr">
              <a:buFont typeface="+mj-lt"/>
              <a:buAutoNum type="arabicPeriod"/>
            </a:pPr>
            <a:r>
              <a:rPr lang="en-US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Vaisyaraju Aditya Raju</a:t>
            </a:r>
            <a:endParaRPr lang="en-US" sz="3600" b="1" cap="none" spc="0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914400" indent="-914400" algn="ctr">
              <a:buFont typeface="+mj-lt"/>
              <a:buAutoNum type="arabicPeriod"/>
            </a:pPr>
            <a:r>
              <a:rPr lang="en-US" sz="36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Hari</a:t>
            </a:r>
            <a:r>
              <a:rPr 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3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Suresh </a:t>
            </a:r>
            <a:r>
              <a:rPr lang="en-US" sz="36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Dosapati</a:t>
            </a:r>
            <a:endParaRPr lang="en-US" sz="3600" b="1" cap="none" spc="0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495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52600" y="457200"/>
            <a:ext cx="4952999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endParaRPr lang="en-US" sz="4400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endParaRPr lang="en-US" sz="4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2819400"/>
            <a:ext cx="59436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Any Questions?</a:t>
            </a:r>
            <a:endParaRPr lang="en-US" sz="4400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endParaRPr lang="en-US" sz="4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422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96</Words>
  <Application>Microsoft Office PowerPoint</Application>
  <PresentationFormat>On-screen Show (4:3)</PresentationFormat>
  <Paragraphs>22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ADITYARAJU</dc:creator>
  <cp:lastModifiedBy>ADITYARAJU</cp:lastModifiedBy>
  <cp:revision>20</cp:revision>
  <dcterms:created xsi:type="dcterms:W3CDTF">2013-11-10T15:06:36Z</dcterms:created>
  <dcterms:modified xsi:type="dcterms:W3CDTF">2013-11-10T17:57:43Z</dcterms:modified>
</cp:coreProperties>
</file>