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62" r:id="rId4"/>
    <p:sldId id="265" r:id="rId5"/>
    <p:sldId id="263" r:id="rId6"/>
    <p:sldId id="264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7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3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5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8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3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EC76-DE0B-40AF-89A8-B9D7F6D0C7FE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79107" y="452735"/>
            <a:ext cx="2967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 w="0"/>
                <a:solidFill>
                  <a:srgbClr val="006200"/>
                </a:solidFill>
                <a:effectLst>
                  <a:reflection blurRad="12700" stA="50000" endPos="50000" dist="5000" dir="5400000" sy="-100000" rotWithShape="0"/>
                </a:effectLst>
              </a:rPr>
              <a:t>iResearch</a:t>
            </a:r>
            <a:endParaRPr lang="en-US" sz="5400" b="1" dirty="0">
              <a:ln w="0"/>
              <a:solidFill>
                <a:srgbClr val="0062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1676400"/>
            <a:ext cx="3516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Interactive Research Authoring </a:t>
            </a:r>
            <a:r>
              <a:rPr lang="en-US" dirty="0" smtClean="0">
                <a:solidFill>
                  <a:srgbClr val="0070C0"/>
                </a:solidFill>
              </a:rPr>
              <a:t>tool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5568" y="2057400"/>
            <a:ext cx="16433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API’s </a:t>
            </a:r>
            <a:endParaRPr 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 descr="C:\Users\ADITYARAJU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22574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ITYARAJU\Desktop\MongoDB_Logo_Full_Knockout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820" y="2971800"/>
            <a:ext cx="1469640" cy="6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ITYARAJU\Desktop\mod_logo_240x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89" y="4191000"/>
            <a:ext cx="197970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ITYARAJU\Desktop\Bloomber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27" y="4393261"/>
            <a:ext cx="2067338" cy="41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ITYARAJU\Desktop\download (1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226" y="5715000"/>
            <a:ext cx="2428002" cy="72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752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1828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Better/Smart Cloud tool for the Research Authors for preparing the Analysis.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2766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Description: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3276600"/>
            <a:ext cx="518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Market Researchers work </a:t>
            </a:r>
            <a:r>
              <a:rPr lang="en-US" dirty="0"/>
              <a:t>on </a:t>
            </a:r>
            <a:r>
              <a:rPr lang="en-US" dirty="0" smtClean="0"/>
              <a:t>companies/markets to provide their view and estimates.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They need more time to their research than fighting with Word /excel, copying and pasting the content in the PPT’s.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Tough content integration from different 3</a:t>
            </a:r>
            <a:r>
              <a:rPr lang="en-US" baseline="30000" dirty="0" smtClean="0"/>
              <a:t>rd</a:t>
            </a:r>
            <a:r>
              <a:rPr lang="en-US" dirty="0" smtClean="0"/>
              <a:t> Party Sources.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Tough to keep up with Industry Standards (RIC XML)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single source or control over the Standard Template management.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 easy to adapt.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4600" y="1295400"/>
            <a:ext cx="3516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Interactive Research Authoring </a:t>
            </a:r>
            <a:r>
              <a:rPr lang="en-US" dirty="0" smtClean="0">
                <a:solidFill>
                  <a:srgbClr val="0070C0"/>
                </a:solidFill>
              </a:rPr>
              <a:t>tool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3696" y="152400"/>
            <a:ext cx="2967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 w="0"/>
                <a:solidFill>
                  <a:srgbClr val="006200"/>
                </a:solidFill>
                <a:effectLst>
                  <a:reflection blurRad="12700" stA="50000" endPos="50000" dist="5000" dir="5400000" sy="-100000" rotWithShape="0"/>
                </a:effectLst>
              </a:rPr>
              <a:t>iResearch</a:t>
            </a:r>
            <a:endParaRPr lang="en-US" sz="5400" b="1" dirty="0">
              <a:ln w="0"/>
              <a:solidFill>
                <a:srgbClr val="0062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68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447800"/>
            <a:ext cx="1676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Solution: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1524000"/>
            <a:ext cx="632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Cloud based Tool.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When fine-tuned, our app will enable financial analysts to build presentations to investors in about 10% of the time, with up to date data automatically feed in. 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are looking for simplicity, transparency and </a:t>
            </a:r>
            <a:r>
              <a:rPr lang="en-US" sz="2400" dirty="0" smtClean="0"/>
              <a:t>adaptability.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743200" y="228600"/>
            <a:ext cx="2967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 w="0"/>
                <a:solidFill>
                  <a:srgbClr val="006200"/>
                </a:solidFill>
                <a:effectLst>
                  <a:reflection blurRad="12700" stA="50000" endPos="50000" dist="5000" dir="5400000" sy="-100000" rotWithShape="0"/>
                </a:effectLst>
              </a:rPr>
              <a:t>iResearch</a:t>
            </a:r>
            <a:endParaRPr lang="en-US" sz="5400" b="1" dirty="0">
              <a:ln w="0"/>
              <a:solidFill>
                <a:srgbClr val="0062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014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752600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Features: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17526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Less time to integrate the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sources as Widgets in the Application.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Easy to train and educate the new analysts.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Central Repository for the Template Management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More time for the business Analysis.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Social Integration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Integrate to better communication tools like sending presentation as SMS etc…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Central Entitlement Management.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667000" y="381000"/>
            <a:ext cx="2967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 w="0"/>
                <a:solidFill>
                  <a:srgbClr val="006200"/>
                </a:solidFill>
                <a:effectLst>
                  <a:reflection blurRad="12700" stA="50000" endPos="50000" dist="5000" dir="5400000" sy="-100000" rotWithShape="0"/>
                </a:effectLst>
              </a:rPr>
              <a:t>iResearch</a:t>
            </a:r>
            <a:endParaRPr lang="en-US" sz="5400" b="1" dirty="0">
              <a:ln w="0"/>
              <a:solidFill>
                <a:srgbClr val="0062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226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590800"/>
            <a:ext cx="4114800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04800"/>
            <a:ext cx="2967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 w="0"/>
                <a:solidFill>
                  <a:srgbClr val="006200"/>
                </a:solidFill>
                <a:effectLst>
                  <a:reflection blurRad="12700" stA="50000" endPos="50000" dist="5000" dir="5400000" sy="-100000" rotWithShape="0"/>
                </a:effectLst>
              </a:rPr>
              <a:t>iResearch</a:t>
            </a:r>
            <a:endParaRPr lang="en-US" sz="5400" b="1" dirty="0">
              <a:ln w="0"/>
              <a:solidFill>
                <a:srgbClr val="0062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522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7526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Future Scope: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1828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Better/Smart Cloud tool for the Research Authors for preparing the Analysis.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2766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Description: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3276600"/>
            <a:ext cx="518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Market Researchers work </a:t>
            </a:r>
            <a:r>
              <a:rPr lang="en-US" dirty="0"/>
              <a:t>on </a:t>
            </a:r>
            <a:r>
              <a:rPr lang="en-US" dirty="0" smtClean="0"/>
              <a:t>companies/markets to provide their view and estimates.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They need more time to their research than fighting with Word /excel, copying and pasting the content in the PPT’s.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Tough content integration from different 3</a:t>
            </a:r>
            <a:r>
              <a:rPr lang="en-US" baseline="30000" dirty="0" smtClean="0"/>
              <a:t>rd</a:t>
            </a:r>
            <a:r>
              <a:rPr lang="en-US" dirty="0" smtClean="0"/>
              <a:t> Party Sources.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Tough to keep up with Industry Standards (RIC XML)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single source or control over the Standard Template management.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 easy to adapt.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4600" y="1295400"/>
            <a:ext cx="3516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Interactive Research Authoring </a:t>
            </a:r>
            <a:r>
              <a:rPr lang="en-US" dirty="0" smtClean="0">
                <a:solidFill>
                  <a:srgbClr val="0070C0"/>
                </a:solidFill>
              </a:rPr>
              <a:t>tool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228600"/>
            <a:ext cx="2967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 w="0"/>
                <a:solidFill>
                  <a:srgbClr val="006200"/>
                </a:solidFill>
                <a:effectLst>
                  <a:reflection blurRad="12700" stA="50000" endPos="50000" dist="5000" dir="5400000" sy="-100000" rotWithShape="0"/>
                </a:effectLst>
              </a:rPr>
              <a:t>iResearch</a:t>
            </a:r>
            <a:endParaRPr lang="en-US" sz="5400" b="1" dirty="0">
              <a:ln w="0"/>
              <a:solidFill>
                <a:srgbClr val="0062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524000"/>
            <a:ext cx="4114800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0" y="3048000"/>
            <a:ext cx="4314001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err="1" smtClean="0"/>
              <a:t>Hari</a:t>
            </a:r>
            <a:r>
              <a:rPr lang="en-US" sz="3200" dirty="0" smtClean="0"/>
              <a:t> Suresh </a:t>
            </a:r>
            <a:r>
              <a:rPr lang="en-US" sz="3200" dirty="0" err="1" smtClean="0"/>
              <a:t>Dosapati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err="1" smtClean="0"/>
              <a:t>Vaisyaraju</a:t>
            </a:r>
            <a:r>
              <a:rPr lang="en-US" sz="3200" dirty="0" smtClean="0"/>
              <a:t> </a:t>
            </a:r>
            <a:r>
              <a:rPr lang="en-US" sz="3200" dirty="0" err="1" smtClean="0"/>
              <a:t>Aditya</a:t>
            </a:r>
            <a:r>
              <a:rPr lang="en-US" sz="3200" dirty="0" smtClean="0"/>
              <a:t> </a:t>
            </a:r>
            <a:r>
              <a:rPr lang="en-US" sz="3200" dirty="0" err="1" smtClean="0"/>
              <a:t>Raju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819400" y="228600"/>
            <a:ext cx="2967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 w="0"/>
                <a:solidFill>
                  <a:srgbClr val="006200"/>
                </a:solidFill>
                <a:effectLst>
                  <a:reflection blurRad="12700" stA="50000" endPos="50000" dist="5000" dir="5400000" sy="-100000" rotWithShape="0"/>
                </a:effectLst>
              </a:rPr>
              <a:t>iResearch</a:t>
            </a:r>
            <a:endParaRPr lang="en-US" sz="5400" b="1" dirty="0">
              <a:ln w="0"/>
              <a:solidFill>
                <a:srgbClr val="0062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17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524000"/>
            <a:ext cx="7010400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(s)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… 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2168" y="2470945"/>
            <a:ext cx="16433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API’s </a:t>
            </a:r>
            <a:endParaRPr 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" name="Picture 2" descr="C:\Users\ADITYARAJU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85345"/>
            <a:ext cx="22574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ITYARAJU\Desktop\MongoDB_Logo_Full_Knockout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420" y="3385345"/>
            <a:ext cx="1469640" cy="6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ITYARAJU\Desktop\mod_logo_240x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689" y="4604545"/>
            <a:ext cx="197970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ADITYARAJU\Desktop\Bloomber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27" y="4806806"/>
            <a:ext cx="2067338" cy="41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ADITYARAJU\Desktop\download (1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26" y="6128545"/>
            <a:ext cx="2428002" cy="72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667000" y="228600"/>
            <a:ext cx="2967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 w="0"/>
                <a:solidFill>
                  <a:srgbClr val="006200"/>
                </a:solidFill>
                <a:effectLst>
                  <a:reflection blurRad="12700" stA="50000" endPos="50000" dist="5000" dir="5400000" sy="-100000" rotWithShape="0"/>
                </a:effectLst>
              </a:rPr>
              <a:t>iResearch</a:t>
            </a:r>
            <a:endParaRPr lang="en-US" sz="5400" b="1" dirty="0">
              <a:ln w="0"/>
              <a:solidFill>
                <a:srgbClr val="0062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754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325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ADITYARAJU</dc:creator>
  <cp:lastModifiedBy>HariSuresh Dosapati</cp:lastModifiedBy>
  <cp:revision>27</cp:revision>
  <dcterms:created xsi:type="dcterms:W3CDTF">2013-11-10T14:33:55Z</dcterms:created>
  <dcterms:modified xsi:type="dcterms:W3CDTF">2013-11-10T18:51:32Z</dcterms:modified>
</cp:coreProperties>
</file>