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6555-6B7B-42D4-BB45-0BCA231628C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176F-4440-4098-8164-A35A186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7176F-4440-4098-8164-A35A1869EB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46C8-92AE-40E8-9EC7-FB2D1876B28C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46402" y="348871"/>
            <a:ext cx="4814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Peek Estimate</a:t>
            </a: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5292" y="1376065"/>
            <a:ext cx="370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widget </a:t>
            </a:r>
            <a:r>
              <a:rPr lang="en-US" dirty="0"/>
              <a:t>for bloggers and journalists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6148" y="2426363"/>
            <a:ext cx="1274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49" y="3228484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DITYARAJU\Desktop\estimiz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0" y="3242395"/>
            <a:ext cx="2857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DITYARAJU\Desktop\press-1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16" y="4420985"/>
            <a:ext cx="20574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5562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Problem?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9426" y="29718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No integration of social </a:t>
            </a:r>
            <a:r>
              <a:rPr lang="en-US" sz="2000" dirty="0" err="1" smtClean="0">
                <a:solidFill>
                  <a:srgbClr val="0070C0"/>
                </a:solidFill>
              </a:rPr>
              <a:t>estimize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api</a:t>
            </a:r>
            <a:r>
              <a:rPr lang="en-US" sz="2000" dirty="0" smtClean="0">
                <a:solidFill>
                  <a:srgbClr val="0070C0"/>
                </a:solidFill>
              </a:rPr>
              <a:t> information in the news articles.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3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9426" y="25146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 popup widget for bloggers and journalists </a:t>
            </a:r>
            <a:r>
              <a:rPr lang="en-US" sz="2000" dirty="0" smtClean="0">
                <a:solidFill>
                  <a:srgbClr val="0070C0"/>
                </a:solidFill>
              </a:rPr>
              <a:t>which </a:t>
            </a:r>
            <a:r>
              <a:rPr lang="en-US" sz="2000" dirty="0">
                <a:solidFill>
                  <a:srgbClr val="0070C0"/>
                </a:solidFill>
              </a:rPr>
              <a:t>would display a graph of </a:t>
            </a:r>
            <a:r>
              <a:rPr lang="en-US" sz="2000" dirty="0" err="1">
                <a:solidFill>
                  <a:srgbClr val="0070C0"/>
                </a:solidFill>
              </a:rPr>
              <a:t>Estimize</a:t>
            </a:r>
            <a:r>
              <a:rPr lang="en-US" sz="2000" dirty="0">
                <a:solidFill>
                  <a:srgbClr val="0070C0"/>
                </a:solidFill>
              </a:rPr>
              <a:t> numbers for a specific ticker on </a:t>
            </a:r>
            <a:r>
              <a:rPr lang="en-US" sz="2000" dirty="0" smtClean="0">
                <a:solidFill>
                  <a:srgbClr val="0070C0"/>
                </a:solidFill>
              </a:rPr>
              <a:t>hover in an article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Service for Getting the Symbol matches based on the Text passed.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Store/Cache the results into </a:t>
            </a:r>
            <a:r>
              <a:rPr lang="en-US" sz="2000" dirty="0" err="1" smtClean="0">
                <a:solidFill>
                  <a:srgbClr val="0070C0"/>
                </a:solidFill>
              </a:rPr>
              <a:t>MongoDB</a:t>
            </a:r>
            <a:r>
              <a:rPr lang="en-US" sz="2000" dirty="0" smtClean="0">
                <a:solidFill>
                  <a:srgbClr val="0070C0"/>
                </a:solidFill>
              </a:rPr>
              <a:t> to improve the algorithm.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04800"/>
            <a:ext cx="4952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13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304800"/>
            <a:ext cx="4952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794164"/>
            <a:ext cx="18440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4134" y="1808019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main</a:t>
            </a:r>
          </a:p>
          <a:p>
            <a:pPr algn="ctr"/>
            <a:r>
              <a:rPr lang="en-US" dirty="0" smtClean="0"/>
              <a:t>Content from the webpage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>
            <a:off x="2834640" y="2327564"/>
            <a:ext cx="819494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4600" y="1794164"/>
            <a:ext cx="1600200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HTML tags in the webpage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 flipV="1">
            <a:off x="5254334" y="2334492"/>
            <a:ext cx="1070266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31526" y="4038600"/>
            <a:ext cx="197427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 algorithm to recognize ticker in the actual content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10399" y="2874819"/>
            <a:ext cx="0" cy="11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21232" y="4038600"/>
            <a:ext cx="1825334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matching results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413660" y="4610100"/>
            <a:ext cx="9178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0600" y="4038600"/>
            <a:ext cx="185096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event listeners on </a:t>
            </a:r>
            <a:r>
              <a:rPr lang="en-US" dirty="0" smtClean="0"/>
              <a:t>tickers</a:t>
            </a:r>
            <a:r>
              <a:rPr lang="en-US" dirty="0" smtClean="0"/>
              <a:t>/symbols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834640" y="4610100"/>
            <a:ext cx="786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0" y="5715000"/>
            <a:ext cx="185096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 Popup</a:t>
            </a:r>
          </a:p>
          <a:p>
            <a:pPr algn="ctr"/>
            <a:r>
              <a:rPr lang="en-US" dirty="0" smtClean="0"/>
              <a:t>Of </a:t>
            </a:r>
            <a:r>
              <a:rPr lang="en-US" dirty="0" err="1" smtClean="0"/>
              <a:t>Estimize</a:t>
            </a:r>
            <a:r>
              <a:rPr lang="en-US" dirty="0" smtClean="0"/>
              <a:t> data/Graphs</a:t>
            </a:r>
            <a:endParaRPr lang="en-US" dirty="0"/>
          </a:p>
        </p:txBody>
      </p:sp>
      <p:cxnSp>
        <p:nvCxnSpPr>
          <p:cNvPr id="4" name="Elbow Connector 3"/>
          <p:cNvCxnSpPr>
            <a:stCxn id="30" idx="2"/>
            <a:endCxn id="14" idx="1"/>
          </p:cNvCxnSpPr>
          <p:nvPr/>
        </p:nvCxnSpPr>
        <p:spPr>
          <a:xfrm rot="16200000" flipH="1">
            <a:off x="1815292" y="5282392"/>
            <a:ext cx="1104900" cy="9033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2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1571" y="29673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Widget 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4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76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Team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3155" y="1332637"/>
            <a:ext cx="559640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endParaRPr lang="en-US" sz="36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lang="en-US" sz="3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Vaisyaraju Aditya Raju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en-US" sz="36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Hari</a:t>
            </a:r>
            <a:r>
              <a:rPr lang="en-US" sz="36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Suresh </a:t>
            </a:r>
            <a:r>
              <a:rPr lang="en-US" sz="36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Dosapati</a:t>
            </a:r>
            <a:endParaRPr lang="en-US" sz="36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95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81000"/>
            <a:ext cx="5943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Questions…?</a:t>
            </a:r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6148" y="2426363"/>
            <a:ext cx="1274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49" y="3228484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ITYARAJU\Desktop\estimiz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0" y="3242395"/>
            <a:ext cx="2857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ITYARAJU\Desktop\press-1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16" y="4420985"/>
            <a:ext cx="20574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2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129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ADITYARAJU</dc:creator>
  <cp:lastModifiedBy>HariSuresh Dosapati</cp:lastModifiedBy>
  <cp:revision>23</cp:revision>
  <dcterms:created xsi:type="dcterms:W3CDTF">2013-11-10T15:06:36Z</dcterms:created>
  <dcterms:modified xsi:type="dcterms:W3CDTF">2013-11-10T18:56:41Z</dcterms:modified>
</cp:coreProperties>
</file>