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elios Extended Bold" charset="1" panose="02000805050000020004"/>
      <p:regular r:id="rId16"/>
    </p:embeddedFont>
    <p:embeddedFont>
      <p:font typeface="TT Runs Bold" charset="1" panose="02000000000000000607"/>
      <p:regular r:id="rId17"/>
    </p:embeddedFont>
    <p:embeddedFont>
      <p:font typeface="TT Runs" charset="1" panose="02000000000000000607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Relationship Id="rId5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259" y="2430719"/>
            <a:ext cx="12292313" cy="414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4"/>
              </a:lnSpc>
            </a:pPr>
            <a:r>
              <a:rPr lang="en-US" b="true" sz="1632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MOODIFY APP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27910" cy="142791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82035" y="8512447"/>
            <a:ext cx="877265" cy="87726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97573" y="-1438232"/>
            <a:ext cx="4111140" cy="41111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3101" y="8512447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929965" y="8512447"/>
            <a:ext cx="626973" cy="62697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044255" y="6829283"/>
            <a:ext cx="12199490" cy="113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</a:pPr>
            <a:r>
              <a:rPr lang="en-US" b="true" sz="3284" spc="1395">
                <a:solidFill>
                  <a:srgbClr val="000000"/>
                </a:solidFill>
                <a:latin typeface="TT Runs Bold"/>
                <a:ea typeface="TT Runs Bold"/>
                <a:cs typeface="TT Runs Bold"/>
                <a:sym typeface="TT Runs Bold"/>
              </a:rPr>
              <a:t>NAME: ADITYASINH RANA</a:t>
            </a:r>
          </a:p>
          <a:p>
            <a:pPr algn="ctr">
              <a:lnSpc>
                <a:spcPts val="4597"/>
              </a:lnSpc>
            </a:pPr>
            <a:r>
              <a:rPr lang="en-US" b="true" sz="3284" spc="1395">
                <a:solidFill>
                  <a:srgbClr val="000000"/>
                </a:solidFill>
                <a:latin typeface="TT Runs Bold"/>
                <a:ea typeface="TT Runs Bold"/>
                <a:cs typeface="TT Runs Bold"/>
                <a:sym typeface="TT Runs Bold"/>
              </a:rPr>
              <a:t>REG: 22BAI1423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36993" y="981075"/>
            <a:ext cx="82140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TT Runs"/>
                <a:ea typeface="TT Runs"/>
                <a:cs typeface="TT Runs"/>
                <a:sym typeface="TT Runs"/>
              </a:rPr>
              <a:t>Elevate Your Lifestyle with my Mobile app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610640">
            <a:off x="6154742" y="1777288"/>
            <a:ext cx="5978517" cy="59785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26749" y="4041564"/>
            <a:ext cx="9634501" cy="147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2"/>
              </a:lnSpc>
            </a:pPr>
            <a:r>
              <a:rPr lang="en-US" sz="992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-1013461">
            <a:off x="-2402491" y="6679611"/>
            <a:ext cx="7214779" cy="721477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65004" y="8890297"/>
            <a:ext cx="3562024" cy="30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352">
                <a:solidFill>
                  <a:srgbClr val="000000"/>
                </a:solidFill>
                <a:latin typeface="TT Runs"/>
                <a:ea typeface="TT Runs"/>
                <a:cs typeface="TT Runs"/>
                <a:sym typeface="TT Runs"/>
              </a:rPr>
              <a:t>+123-456-7890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3933" y="8890297"/>
            <a:ext cx="4425535" cy="30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52">
                <a:solidFill>
                  <a:srgbClr val="000000"/>
                </a:solidFill>
                <a:latin typeface="TT Runs"/>
                <a:ea typeface="TT Runs"/>
                <a:cs typeface="TT Runs"/>
                <a:sym typeface="TT Runs"/>
              </a:rPr>
              <a:t>REALLYGREATSITE.COM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67957" y="8890297"/>
            <a:ext cx="5752087" cy="30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352">
                <a:solidFill>
                  <a:srgbClr val="000000"/>
                </a:solidFill>
                <a:latin typeface="TT Runs"/>
                <a:ea typeface="TT Runs"/>
                <a:cs typeface="TT Runs"/>
                <a:sym typeface="TT Runs"/>
              </a:rPr>
              <a:t>123 ANYWHERE ST., ANY CITY</a:t>
            </a:r>
          </a:p>
        </p:txBody>
      </p:sp>
      <p:grpSp>
        <p:nvGrpSpPr>
          <p:cNvPr name="Group 12" id="12"/>
          <p:cNvGrpSpPr/>
          <p:nvPr/>
        </p:nvGrpSpPr>
        <p:grpSpPr>
          <a:xfrm rot="-1610640">
            <a:off x="-1215797" y="-791859"/>
            <a:ext cx="2431594" cy="243159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610640">
            <a:off x="17919145" y="7445048"/>
            <a:ext cx="737710" cy="73771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13461">
            <a:off x="15610206" y="-1962910"/>
            <a:ext cx="4556571" cy="455657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610640">
            <a:off x="1264936" y="6345989"/>
            <a:ext cx="737710" cy="73771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45315" y="2829917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289911" y="1142130"/>
            <a:ext cx="3896697" cy="7793395"/>
            <a:chOff x="0" y="0"/>
            <a:chExt cx="317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solidFill>
              <a:srgbClr val="FFFAF0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CFCFC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87084" y="1028700"/>
            <a:ext cx="5102352" cy="8229600"/>
          </a:xfrm>
          <a:custGeom>
            <a:avLst/>
            <a:gdLst/>
            <a:ahLst/>
            <a:cxnLst/>
            <a:rect r="r" b="b" t="t" l="l"/>
            <a:pathLst>
              <a:path h="8229600" w="5102352">
                <a:moveTo>
                  <a:pt x="0" y="0"/>
                </a:moveTo>
                <a:lnTo>
                  <a:pt x="5102352" y="0"/>
                </a:lnTo>
                <a:lnTo>
                  <a:pt x="51023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397573" y="-1438232"/>
            <a:ext cx="4111140" cy="41111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5893" y="722011"/>
            <a:ext cx="798564" cy="7985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634703" y="3629248"/>
            <a:ext cx="1207114" cy="1243282"/>
          </a:xfrm>
          <a:custGeom>
            <a:avLst/>
            <a:gdLst/>
            <a:ahLst/>
            <a:cxnLst/>
            <a:rect r="r" b="b" t="t" l="l"/>
            <a:pathLst>
              <a:path h="1243282" w="1207114">
                <a:moveTo>
                  <a:pt x="0" y="0"/>
                </a:moveTo>
                <a:lnTo>
                  <a:pt x="1207114" y="0"/>
                </a:lnTo>
                <a:lnTo>
                  <a:pt x="1207114" y="1243282"/>
                </a:lnTo>
                <a:lnTo>
                  <a:pt x="0" y="12432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707249" y="4304107"/>
            <a:ext cx="8246298" cy="374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Moodify is a mobile app designed to help users track their mood and recommend activities to improve mental well-being.</a:t>
            </a:r>
          </a:p>
          <a:p>
            <a:pPr algn="just">
              <a:lnSpc>
                <a:spcPts val="3349"/>
              </a:lnSpc>
            </a:p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have been planning this project for a very long time, and this course has given me this opportunity. I've been working on this project for more than 15 days now.  </a:t>
            </a:r>
          </a:p>
          <a:p>
            <a:pPr algn="just">
              <a:lnSpc>
                <a:spcPts val="3349"/>
              </a:lnSpc>
            </a:p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Simple, intuitive, and personalized.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07249" y="1824090"/>
            <a:ext cx="6685915" cy="193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 Simple, Yet</a:t>
            </a:r>
          </a:p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Effective Way to Be More Productive.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88012" y="5087270"/>
            <a:ext cx="2100496" cy="34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</a:pPr>
            <a:r>
              <a:rPr lang="en-US" sz="2294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moodify</a:t>
            </a:r>
          </a:p>
        </p:txBody>
      </p:sp>
      <p:grpSp>
        <p:nvGrpSpPr>
          <p:cNvPr name="Group 19" id="19"/>
          <p:cNvGrpSpPr/>
          <p:nvPr/>
        </p:nvGrpSpPr>
        <p:grpSpPr>
          <a:xfrm rot="-3187270">
            <a:off x="15397573" y="7884414"/>
            <a:ext cx="4556571" cy="455657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50313" y="0"/>
            <a:ext cx="7337687" cy="10287000"/>
            <a:chOff x="0" y="0"/>
            <a:chExt cx="9783583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847" t="0" r="41599" b="0"/>
            <a:stretch>
              <a:fillRect/>
            </a:stretch>
          </p:blipFill>
          <p:spPr>
            <a:xfrm flipH="false" flipV="false">
              <a:off x="0" y="0"/>
              <a:ext cx="9783583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3291781" y="-4961817"/>
            <a:ext cx="8640962" cy="864096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49747" y="8116242"/>
            <a:ext cx="1401131" cy="140113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33350" y="4443670"/>
            <a:ext cx="8075219" cy="386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3295" indent="-266647" lvl="1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Mood Tracking: Log your mood daily with ease.</a:t>
            </a:r>
          </a:p>
          <a:p>
            <a:pPr algn="just" marL="533295" indent="-266647" lvl="1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Activity Suggestions: Personalized activity recommendations like Reading, Meditation, Workout, Music, etc.</a:t>
            </a:r>
          </a:p>
          <a:p>
            <a:pPr algn="just" marL="533295" indent="-266647" lvl="1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 UI: Minimalistic design using Jetpack Compose.</a:t>
            </a:r>
          </a:p>
          <a:p>
            <a:pPr algn="just" marL="533295" indent="-266647" lvl="1">
              <a:lnSpc>
                <a:spcPts val="3458"/>
              </a:lnSpc>
              <a:buFont typeface="Arial"/>
              <a:buChar char="•"/>
            </a:pPr>
            <a:r>
              <a:rPr lang="en-US" sz="24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online</a:t>
            </a:r>
            <a:r>
              <a:rPr lang="en-US" sz="24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Mode: Works with backend dependency for smooth user experience.(to be worked)</a:t>
            </a:r>
          </a:p>
          <a:p>
            <a:pPr algn="just">
              <a:lnSpc>
                <a:spcPts val="345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86651" y="1684527"/>
            <a:ext cx="5196261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Key Features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2090058" y="8582229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1473" y="8778707"/>
            <a:ext cx="563753" cy="5637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-2328690" y="-2004651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15943365" y="8355288"/>
            <a:ext cx="4109097" cy="41090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08196" y="-2240741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77505">
            <a:off x="16225582" y="1113796"/>
            <a:ext cx="1002675" cy="100267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70388" y="1972175"/>
            <a:ext cx="15747224" cy="794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6567" indent="-258283" lvl="1">
              <a:lnSpc>
                <a:spcPts val="3349"/>
              </a:lnSpc>
              <a:buFont typeface="Arial"/>
              <a:buChar char="•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 and Modular Architecture: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app follows a modular approach separating concerns into distinct layers — Presentation, Domain, and Data — to keep the codebase clean, maintainable, and scalable.</a:t>
            </a:r>
          </a:p>
          <a:p>
            <a:pPr algn="just" marL="516567" indent="-258283" lvl="1">
              <a:lnSpc>
                <a:spcPts val="3349"/>
              </a:lnSpc>
              <a:buFont typeface="Arial"/>
              <a:buChar char="•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Presentation Layer: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using Jetpack Compose for declarative UI.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Handles UI components, navigation, and user interactions.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ViewModels to manage UI-related data and lifecycle-aware state management.</a:t>
            </a:r>
          </a:p>
          <a:p>
            <a:pPr algn="just" marL="516567" indent="-258283" lvl="1">
              <a:lnSpc>
                <a:spcPts val="3349"/>
              </a:lnSpc>
              <a:buFont typeface="Arial"/>
              <a:buChar char="•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Domain Layer: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Defines bu</a:t>
            </a: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siness logic and interfaces, such as the ActivityRepository.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mediator between UI and Data layers, enabling easy testing and flexibility.</a:t>
            </a:r>
          </a:p>
          <a:p>
            <a:pPr algn="just" marL="516567" indent="-258283" lvl="1">
              <a:lnSpc>
                <a:spcPts val="3349"/>
              </a:lnSpc>
              <a:buFont typeface="Arial"/>
              <a:buChar char="•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Layer: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data to the app, primarily from local hardcoded sources for offline-first experience.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Originally planned with Retrofit and remote APIs but simplified to local data sources for faster and more reliable usage.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Responsible for data mapping (e.g., DTOs to domain models).</a:t>
            </a:r>
          </a:p>
          <a:p>
            <a:pPr algn="just" marL="516567" indent="-258283" lvl="1">
              <a:lnSpc>
                <a:spcPts val="3349"/>
              </a:lnSpc>
              <a:buFont typeface="Arial"/>
              <a:buChar char="•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Coroutines and Kotlin Flow: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for asynchronous programming and reactive data streams.</a:t>
            </a:r>
          </a:p>
          <a:p>
            <a:pPr algn="just" marL="1033133" indent="-344378" lvl="2">
              <a:lnSpc>
                <a:spcPts val="3349"/>
              </a:lnSpc>
              <a:buFont typeface="Arial"/>
              <a:buChar char="⚬"/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smooth UI updates without blocking the main thread.</a:t>
            </a:r>
          </a:p>
          <a:p>
            <a:pPr algn="just">
              <a:lnSpc>
                <a:spcPts val="334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991791" y="337235"/>
            <a:ext cx="5659714" cy="153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1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Architecture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12847706" y="-829935"/>
            <a:ext cx="12504562" cy="125045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9641966" y="-1137799"/>
            <a:ext cx="2560638" cy="25606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460565" y="1142130"/>
            <a:ext cx="3896697" cy="7793395"/>
            <a:chOff x="0" y="0"/>
            <a:chExt cx="317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solidFill>
              <a:srgbClr val="FFFAF0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CFCFC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805357" y="3629248"/>
            <a:ext cx="1207114" cy="1243282"/>
          </a:xfrm>
          <a:custGeom>
            <a:avLst/>
            <a:gdLst/>
            <a:ahLst/>
            <a:cxnLst/>
            <a:rect r="r" b="b" t="t" l="l"/>
            <a:pathLst>
              <a:path h="1243282" w="1207114">
                <a:moveTo>
                  <a:pt x="0" y="0"/>
                </a:moveTo>
                <a:lnTo>
                  <a:pt x="1207113" y="0"/>
                </a:lnTo>
                <a:lnTo>
                  <a:pt x="1207113" y="1243282"/>
                </a:lnTo>
                <a:lnTo>
                  <a:pt x="0" y="1243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3582628">
            <a:off x="-2583902" y="-2489161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775463" y="1142130"/>
            <a:ext cx="3230932" cy="7179849"/>
          </a:xfrm>
          <a:custGeom>
            <a:avLst/>
            <a:gdLst/>
            <a:ahLst/>
            <a:cxnLst/>
            <a:rect r="r" b="b" t="t" l="l"/>
            <a:pathLst>
              <a:path h="7179849" w="3230932">
                <a:moveTo>
                  <a:pt x="0" y="0"/>
                </a:moveTo>
                <a:lnTo>
                  <a:pt x="3230932" y="0"/>
                </a:lnTo>
                <a:lnTo>
                  <a:pt x="3230932" y="7179849"/>
                </a:lnTo>
                <a:lnTo>
                  <a:pt x="0" y="7179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6651" y="1919199"/>
            <a:ext cx="6685915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Technical Highlights</a:t>
            </a:r>
          </a:p>
          <a:p>
            <a:pPr algn="l">
              <a:lnSpc>
                <a:spcPts val="495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358665" y="5087270"/>
            <a:ext cx="2100496" cy="34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839753" y="617255"/>
            <a:ext cx="5102352" cy="8229600"/>
          </a:xfrm>
          <a:custGeom>
            <a:avLst/>
            <a:gdLst/>
            <a:ahLst/>
            <a:cxnLst/>
            <a:rect r="r" b="b" t="t" l="l"/>
            <a:pathLst>
              <a:path h="8229600" w="5102352">
                <a:moveTo>
                  <a:pt x="0" y="0"/>
                </a:moveTo>
                <a:lnTo>
                  <a:pt x="5102352" y="0"/>
                </a:lnTo>
                <a:lnTo>
                  <a:pt x="51023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86651" y="3871824"/>
            <a:ext cx="7781233" cy="327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Kotlin Cor</a:t>
            </a: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outines and Flow for asynchronous data handling.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 marL="561339" indent="-280669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Splash screen with installSplashScreen() for smooth app startup.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  <a:p>
            <a:pPr algn="l" marL="561339" indent="-280669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Navigation component with bottom navigation for Home, Statistics, and Profile.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-1255428" y="4293688"/>
            <a:ext cx="7908971" cy="79089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3908403" y="-4475547"/>
            <a:ext cx="7908971" cy="79089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582628">
            <a:off x="16414111" y="7838501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77505">
            <a:off x="16981416" y="8149376"/>
            <a:ext cx="555768" cy="5557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77505">
            <a:off x="614865" y="706836"/>
            <a:ext cx="1684710" cy="16847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99058" y="3157604"/>
            <a:ext cx="7821917" cy="554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Transitioning from backend API calls to local data due to API complexity.</a:t>
            </a:r>
          </a:p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Managing package renaming throughout the project.</a:t>
            </a:r>
          </a:p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Packages installing problems.</a:t>
            </a:r>
          </a:p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Ensuring Firebase integration without backend dependencies.</a:t>
            </a:r>
          </a:p>
          <a:p>
            <a:pPr algn="just">
              <a:lnSpc>
                <a:spcPts val="488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699058" y="1028700"/>
            <a:ext cx="5522053" cy="153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1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Challenges Faced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2491" y="1972602"/>
            <a:ext cx="4445794" cy="79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1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Next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36926" y="3314349"/>
            <a:ext cx="13525600" cy="306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local database for mood history.</a:t>
            </a:r>
          </a:p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personalized recommendations based on mood patterns.</a:t>
            </a:r>
          </a:p>
          <a:p>
            <a:pPr algn="just" marL="754051" indent="-377025" lvl="1">
              <a:lnSpc>
                <a:spcPts val="4889"/>
              </a:lnSpc>
              <a:buFont typeface="Arial"/>
              <a:buChar char="•"/>
            </a:pPr>
            <a:r>
              <a:rPr lang="en-US" sz="34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UI with animations and user feedback.</a:t>
            </a:r>
          </a:p>
          <a:p>
            <a:pPr algn="just">
              <a:lnSpc>
                <a:spcPts val="488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-1610640">
            <a:off x="13957377" y="-4098841"/>
            <a:ext cx="7403234" cy="74032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610640">
            <a:off x="-1070385" y="8907770"/>
            <a:ext cx="2431594" cy="243159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610640">
            <a:off x="1446694" y="-1477478"/>
            <a:ext cx="2431594" cy="24315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13461">
            <a:off x="16009715" y="8678768"/>
            <a:ext cx="4556571" cy="455657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77505">
            <a:off x="17097031" y="8696338"/>
            <a:ext cx="555768" cy="5557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2491" y="1972602"/>
            <a:ext cx="12441135" cy="79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1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Screen shots</a:t>
            </a:r>
          </a:p>
        </p:txBody>
      </p:sp>
      <p:grpSp>
        <p:nvGrpSpPr>
          <p:cNvPr name="Group 3" id="3"/>
          <p:cNvGrpSpPr/>
          <p:nvPr/>
        </p:nvGrpSpPr>
        <p:grpSpPr>
          <a:xfrm rot="-1610640">
            <a:off x="13957377" y="-4098841"/>
            <a:ext cx="7403234" cy="7403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610640">
            <a:off x="-1070385" y="8907770"/>
            <a:ext cx="2431594" cy="24315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610640">
            <a:off x="1446694" y="-1477478"/>
            <a:ext cx="2431594" cy="24315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13461">
            <a:off x="16009715" y="8678768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77505">
            <a:off x="17097031" y="8696338"/>
            <a:ext cx="555768" cy="5557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79203" y="2739449"/>
            <a:ext cx="3217809" cy="7150687"/>
          </a:xfrm>
          <a:custGeom>
            <a:avLst/>
            <a:gdLst/>
            <a:ahLst/>
            <a:cxnLst/>
            <a:rect r="r" b="b" t="t" l="l"/>
            <a:pathLst>
              <a:path h="7150687" w="3217809">
                <a:moveTo>
                  <a:pt x="0" y="0"/>
                </a:moveTo>
                <a:lnTo>
                  <a:pt x="3217809" y="0"/>
                </a:lnTo>
                <a:lnTo>
                  <a:pt x="3217809" y="7150687"/>
                </a:lnTo>
                <a:lnTo>
                  <a:pt x="0" y="7150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205858" y="2771008"/>
            <a:ext cx="3270049" cy="7266775"/>
          </a:xfrm>
          <a:custGeom>
            <a:avLst/>
            <a:gdLst/>
            <a:ahLst/>
            <a:cxnLst/>
            <a:rect r="r" b="b" t="t" l="l"/>
            <a:pathLst>
              <a:path h="7266775" w="3270049">
                <a:moveTo>
                  <a:pt x="0" y="0"/>
                </a:moveTo>
                <a:lnTo>
                  <a:pt x="3270049" y="0"/>
                </a:lnTo>
                <a:lnTo>
                  <a:pt x="3270049" y="7266775"/>
                </a:lnTo>
                <a:lnTo>
                  <a:pt x="0" y="726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684752" y="2771008"/>
            <a:ext cx="3270049" cy="7266775"/>
          </a:xfrm>
          <a:custGeom>
            <a:avLst/>
            <a:gdLst/>
            <a:ahLst/>
            <a:cxnLst/>
            <a:rect r="r" b="b" t="t" l="l"/>
            <a:pathLst>
              <a:path h="7266775" w="3270049">
                <a:moveTo>
                  <a:pt x="0" y="0"/>
                </a:moveTo>
                <a:lnTo>
                  <a:pt x="3270049" y="0"/>
                </a:lnTo>
                <a:lnTo>
                  <a:pt x="3270049" y="7266775"/>
                </a:lnTo>
                <a:lnTo>
                  <a:pt x="0" y="726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2491" y="1972602"/>
            <a:ext cx="12441135" cy="79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1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Screen shots</a:t>
            </a:r>
          </a:p>
        </p:txBody>
      </p:sp>
      <p:grpSp>
        <p:nvGrpSpPr>
          <p:cNvPr name="Group 3" id="3"/>
          <p:cNvGrpSpPr/>
          <p:nvPr/>
        </p:nvGrpSpPr>
        <p:grpSpPr>
          <a:xfrm rot="-1610640">
            <a:off x="13957377" y="-4098841"/>
            <a:ext cx="7403234" cy="7403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610640">
            <a:off x="-1070385" y="8907770"/>
            <a:ext cx="2431594" cy="24315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610640">
            <a:off x="1446694" y="-1477478"/>
            <a:ext cx="2431594" cy="24315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13461">
            <a:off x="16009715" y="8678768"/>
            <a:ext cx="4556571" cy="45565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77505">
            <a:off x="17097031" y="8696338"/>
            <a:ext cx="555768" cy="5557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349506" y="2890789"/>
            <a:ext cx="3146811" cy="6992912"/>
          </a:xfrm>
          <a:custGeom>
            <a:avLst/>
            <a:gdLst/>
            <a:ahLst/>
            <a:cxnLst/>
            <a:rect r="r" b="b" t="t" l="l"/>
            <a:pathLst>
              <a:path h="6992912" w="3146811">
                <a:moveTo>
                  <a:pt x="0" y="0"/>
                </a:moveTo>
                <a:lnTo>
                  <a:pt x="3146811" y="0"/>
                </a:lnTo>
                <a:lnTo>
                  <a:pt x="3146811" y="6992913"/>
                </a:lnTo>
                <a:lnTo>
                  <a:pt x="0" y="699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40360" y="2771008"/>
            <a:ext cx="3200712" cy="7112694"/>
          </a:xfrm>
          <a:custGeom>
            <a:avLst/>
            <a:gdLst/>
            <a:ahLst/>
            <a:cxnLst/>
            <a:rect r="r" b="b" t="t" l="l"/>
            <a:pathLst>
              <a:path h="7112694" w="3200712">
                <a:moveTo>
                  <a:pt x="0" y="0"/>
                </a:moveTo>
                <a:lnTo>
                  <a:pt x="3200712" y="0"/>
                </a:lnTo>
                <a:lnTo>
                  <a:pt x="3200712" y="7112694"/>
                </a:lnTo>
                <a:lnTo>
                  <a:pt x="0" y="7112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DAGq4RNqk60</dc:identifier>
  <dcterms:modified xsi:type="dcterms:W3CDTF">2011-08-01T06:04:30Z</dcterms:modified>
  <cp:revision>1</cp:revision>
  <dc:title>Moodify App</dc:title>
</cp:coreProperties>
</file>