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notesMasterIdLst>
    <p:notesMasterId r:id="rId26"/>
  </p:notesMasterIdLst>
  <p:sldIdLst>
    <p:sldId id="256" r:id="rId2"/>
    <p:sldId id="257" r:id="rId3"/>
    <p:sldId id="258" r:id="rId4"/>
    <p:sldId id="285" r:id="rId5"/>
    <p:sldId id="278" r:id="rId6"/>
    <p:sldId id="277" r:id="rId7"/>
    <p:sldId id="279" r:id="rId8"/>
    <p:sldId id="280" r:id="rId9"/>
    <p:sldId id="281" r:id="rId10"/>
    <p:sldId id="282" r:id="rId11"/>
    <p:sldId id="283" r:id="rId12"/>
    <p:sldId id="293" r:id="rId13"/>
    <p:sldId id="294" r:id="rId14"/>
    <p:sldId id="295" r:id="rId15"/>
    <p:sldId id="296" r:id="rId16"/>
    <p:sldId id="287" r:id="rId17"/>
    <p:sldId id="286" r:id="rId18"/>
    <p:sldId id="288" r:id="rId19"/>
    <p:sldId id="289" r:id="rId20"/>
    <p:sldId id="290" r:id="rId21"/>
    <p:sldId id="291" r:id="rId22"/>
    <p:sldId id="292" r:id="rId23"/>
    <p:sldId id="297" r:id="rId24"/>
    <p:sldId id="27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660"/>
  </p:normalViewPr>
  <p:slideViewPr>
    <p:cSldViewPr snapToGrid="0">
      <p:cViewPr varScale="1">
        <p:scale>
          <a:sx n="78" d="100"/>
          <a:sy n="78" d="100"/>
        </p:scale>
        <p:origin x="926"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ilhosamani7781@gmail.com" userId="1ebfd3a2efb24558" providerId="LiveId" clId="{7B48094A-48C0-41D8-85D5-03D58C69F267}"/>
    <pc:docChg chg="undo custSel addSld delSld modSld">
      <pc:chgData name="nikhilhosamani7781@gmail.com" userId="1ebfd3a2efb24558" providerId="LiveId" clId="{7B48094A-48C0-41D8-85D5-03D58C69F267}" dt="2022-07-26T16:25:13.492" v="3129"/>
      <pc:docMkLst>
        <pc:docMk/>
      </pc:docMkLst>
      <pc:sldChg chg="modSp mod">
        <pc:chgData name="nikhilhosamani7781@gmail.com" userId="1ebfd3a2efb24558" providerId="LiveId" clId="{7B48094A-48C0-41D8-85D5-03D58C69F267}" dt="2022-07-26T16:25:13.492" v="3129"/>
        <pc:sldMkLst>
          <pc:docMk/>
          <pc:sldMk cId="2087592438" sldId="256"/>
        </pc:sldMkLst>
        <pc:spChg chg="mod">
          <ac:chgData name="nikhilhosamani7781@gmail.com" userId="1ebfd3a2efb24558" providerId="LiveId" clId="{7B48094A-48C0-41D8-85D5-03D58C69F267}" dt="2022-07-26T16:25:13.492" v="3129"/>
          <ac:spMkLst>
            <pc:docMk/>
            <pc:sldMk cId="2087592438" sldId="256"/>
            <ac:spMk id="2" creationId="{22DF11C9-CCFB-B4DF-6AE2-287EBF898FAE}"/>
          </ac:spMkLst>
        </pc:spChg>
        <pc:spChg chg="mod">
          <ac:chgData name="nikhilhosamani7781@gmail.com" userId="1ebfd3a2efb24558" providerId="LiveId" clId="{7B48094A-48C0-41D8-85D5-03D58C69F267}" dt="2022-07-26T16:21:32.272" v="3122" actId="20577"/>
          <ac:spMkLst>
            <pc:docMk/>
            <pc:sldMk cId="2087592438" sldId="256"/>
            <ac:spMk id="3" creationId="{F92304B6-5DFC-2E2E-2955-8F988AC05D63}"/>
          </ac:spMkLst>
        </pc:spChg>
      </pc:sldChg>
      <pc:sldChg chg="modSp mod">
        <pc:chgData name="nikhilhosamani7781@gmail.com" userId="1ebfd3a2efb24558" providerId="LiveId" clId="{7B48094A-48C0-41D8-85D5-03D58C69F267}" dt="2022-07-26T16:25:13.492" v="3129"/>
        <pc:sldMkLst>
          <pc:docMk/>
          <pc:sldMk cId="1996178239" sldId="257"/>
        </pc:sldMkLst>
        <pc:spChg chg="mod">
          <ac:chgData name="nikhilhosamani7781@gmail.com" userId="1ebfd3a2efb24558" providerId="LiveId" clId="{7B48094A-48C0-41D8-85D5-03D58C69F267}" dt="2022-07-26T16:25:13.492" v="3129"/>
          <ac:spMkLst>
            <pc:docMk/>
            <pc:sldMk cId="1996178239" sldId="257"/>
            <ac:spMk id="2" creationId="{4683AE7F-BCCE-9F0E-D782-184E6BB8F193}"/>
          </ac:spMkLst>
        </pc:spChg>
        <pc:spChg chg="mod">
          <ac:chgData name="nikhilhosamani7781@gmail.com" userId="1ebfd3a2efb24558" providerId="LiveId" clId="{7B48094A-48C0-41D8-85D5-03D58C69F267}" dt="2022-07-26T16:25:13.492" v="3129"/>
          <ac:spMkLst>
            <pc:docMk/>
            <pc:sldMk cId="1996178239" sldId="257"/>
            <ac:spMk id="3" creationId="{2D859400-78ED-E948-1C5B-4D1DD7B88DB2}"/>
          </ac:spMkLst>
        </pc:spChg>
      </pc:sldChg>
      <pc:sldChg chg="modSp">
        <pc:chgData name="nikhilhosamani7781@gmail.com" userId="1ebfd3a2efb24558" providerId="LiveId" clId="{7B48094A-48C0-41D8-85D5-03D58C69F267}" dt="2022-07-26T16:25:13.492" v="3129"/>
        <pc:sldMkLst>
          <pc:docMk/>
          <pc:sldMk cId="58626008" sldId="258"/>
        </pc:sldMkLst>
        <pc:spChg chg="mod">
          <ac:chgData name="nikhilhosamani7781@gmail.com" userId="1ebfd3a2efb24558" providerId="LiveId" clId="{7B48094A-48C0-41D8-85D5-03D58C69F267}" dt="2022-07-26T16:25:13.492" v="3129"/>
          <ac:spMkLst>
            <pc:docMk/>
            <pc:sldMk cId="58626008" sldId="258"/>
            <ac:spMk id="2" creationId="{E41C9F6F-F54C-8E54-942B-19C2DDC5F8C6}"/>
          </ac:spMkLst>
        </pc:spChg>
        <pc:spChg chg="mod">
          <ac:chgData name="nikhilhosamani7781@gmail.com" userId="1ebfd3a2efb24558" providerId="LiveId" clId="{7B48094A-48C0-41D8-85D5-03D58C69F267}" dt="2022-07-26T16:25:13.492" v="3129"/>
          <ac:spMkLst>
            <pc:docMk/>
            <pc:sldMk cId="58626008" sldId="258"/>
            <ac:spMk id="3" creationId="{B5DFFEF2-D840-61C4-6D87-BE1E88747251}"/>
          </ac:spMkLst>
        </pc:spChg>
      </pc:sldChg>
      <pc:sldChg chg="modSp">
        <pc:chgData name="nikhilhosamani7781@gmail.com" userId="1ebfd3a2efb24558" providerId="LiveId" clId="{7B48094A-48C0-41D8-85D5-03D58C69F267}" dt="2022-07-26T16:25:13.492" v="3129"/>
        <pc:sldMkLst>
          <pc:docMk/>
          <pc:sldMk cId="437068958" sldId="260"/>
        </pc:sldMkLst>
        <pc:spChg chg="mod">
          <ac:chgData name="nikhilhosamani7781@gmail.com" userId="1ebfd3a2efb24558" providerId="LiveId" clId="{7B48094A-48C0-41D8-85D5-03D58C69F267}" dt="2022-07-26T16:25:13.492" v="3129"/>
          <ac:spMkLst>
            <pc:docMk/>
            <pc:sldMk cId="437068958" sldId="260"/>
            <ac:spMk id="2" creationId="{C1EFBD1F-2A55-E103-0E91-2DCC25175545}"/>
          </ac:spMkLst>
        </pc:spChg>
        <pc:picChg chg="mod">
          <ac:chgData name="nikhilhosamani7781@gmail.com" userId="1ebfd3a2efb24558" providerId="LiveId" clId="{7B48094A-48C0-41D8-85D5-03D58C69F267}" dt="2022-07-26T16:25:13.492" v="3129"/>
          <ac:picMkLst>
            <pc:docMk/>
            <pc:sldMk cId="437068958" sldId="260"/>
            <ac:picMk id="5" creationId="{10687062-5112-8C86-C73D-E78EB2368AE9}"/>
          </ac:picMkLst>
        </pc:picChg>
      </pc:sldChg>
      <pc:sldChg chg="modSp">
        <pc:chgData name="nikhilhosamani7781@gmail.com" userId="1ebfd3a2efb24558" providerId="LiveId" clId="{7B48094A-48C0-41D8-85D5-03D58C69F267}" dt="2022-07-26T16:25:13.492" v="3129"/>
        <pc:sldMkLst>
          <pc:docMk/>
          <pc:sldMk cId="463248852" sldId="262"/>
        </pc:sldMkLst>
        <pc:spChg chg="mod">
          <ac:chgData name="nikhilhosamani7781@gmail.com" userId="1ebfd3a2efb24558" providerId="LiveId" clId="{7B48094A-48C0-41D8-85D5-03D58C69F267}" dt="2022-07-26T16:25:13.492" v="3129"/>
          <ac:spMkLst>
            <pc:docMk/>
            <pc:sldMk cId="463248852" sldId="262"/>
            <ac:spMk id="2" creationId="{89E7E4F3-8891-F117-3457-58F6B2B93AD7}"/>
          </ac:spMkLst>
        </pc:spChg>
      </pc:sldChg>
      <pc:sldChg chg="addSp delSp modSp del mod">
        <pc:chgData name="nikhilhosamani7781@gmail.com" userId="1ebfd3a2efb24558" providerId="LiveId" clId="{7B48094A-48C0-41D8-85D5-03D58C69F267}" dt="2022-07-26T14:50:09.424" v="2933" actId="2696"/>
        <pc:sldMkLst>
          <pc:docMk/>
          <pc:sldMk cId="995483358" sldId="267"/>
        </pc:sldMkLst>
        <pc:spChg chg="del mod">
          <ac:chgData name="nikhilhosamani7781@gmail.com" userId="1ebfd3a2efb24558" providerId="LiveId" clId="{7B48094A-48C0-41D8-85D5-03D58C69F267}" dt="2022-07-26T14:50:06.513" v="2932" actId="21"/>
          <ac:spMkLst>
            <pc:docMk/>
            <pc:sldMk cId="995483358" sldId="267"/>
            <ac:spMk id="2" creationId="{69F30BFF-A8E8-3009-B7C8-716875CD1EEC}"/>
          </ac:spMkLst>
        </pc:spChg>
        <pc:spChg chg="add del mod">
          <ac:chgData name="nikhilhosamani7781@gmail.com" userId="1ebfd3a2efb24558" providerId="LiveId" clId="{7B48094A-48C0-41D8-85D5-03D58C69F267}" dt="2022-07-26T14:50:01.506" v="2931" actId="21"/>
          <ac:spMkLst>
            <pc:docMk/>
            <pc:sldMk cId="995483358" sldId="267"/>
            <ac:spMk id="3" creationId="{1AD063D3-CBE7-B5DB-AFC4-8D71E4A56613}"/>
          </ac:spMkLst>
        </pc:spChg>
        <pc:spChg chg="add del">
          <ac:chgData name="nikhilhosamani7781@gmail.com" userId="1ebfd3a2efb24558" providerId="LiveId" clId="{7B48094A-48C0-41D8-85D5-03D58C69F267}" dt="2022-07-26T09:19:50.842" v="320"/>
          <ac:spMkLst>
            <pc:docMk/>
            <pc:sldMk cId="995483358" sldId="267"/>
            <ac:spMk id="4" creationId="{C7EFCED9-9588-1793-D3A7-192797038469}"/>
          </ac:spMkLst>
        </pc:spChg>
        <pc:spChg chg="add mod">
          <ac:chgData name="nikhilhosamani7781@gmail.com" userId="1ebfd3a2efb24558" providerId="LiveId" clId="{7B48094A-48C0-41D8-85D5-03D58C69F267}" dt="2022-07-26T14:50:01.506" v="2931" actId="21"/>
          <ac:spMkLst>
            <pc:docMk/>
            <pc:sldMk cId="995483358" sldId="267"/>
            <ac:spMk id="5" creationId="{6A0A2DCD-4B2E-1250-CC24-56E073C4606A}"/>
          </ac:spMkLst>
        </pc:spChg>
        <pc:spChg chg="add del mod">
          <ac:chgData name="nikhilhosamani7781@gmail.com" userId="1ebfd3a2efb24558" providerId="LiveId" clId="{7B48094A-48C0-41D8-85D5-03D58C69F267}" dt="2022-07-26T09:19:49.998" v="319"/>
          <ac:spMkLst>
            <pc:docMk/>
            <pc:sldMk cId="995483358" sldId="267"/>
            <ac:spMk id="5" creationId="{9E2655EA-1ADB-9295-9BDF-0A4DFF1A9677}"/>
          </ac:spMkLst>
        </pc:spChg>
        <pc:spChg chg="add del mod">
          <ac:chgData name="nikhilhosamani7781@gmail.com" userId="1ebfd3a2efb24558" providerId="LiveId" clId="{7B48094A-48C0-41D8-85D5-03D58C69F267}" dt="2022-07-26T09:52:36.240" v="524"/>
          <ac:spMkLst>
            <pc:docMk/>
            <pc:sldMk cId="995483358" sldId="267"/>
            <ac:spMk id="6" creationId="{891D1049-D1D7-9A28-CAFF-16619C6605A9}"/>
          </ac:spMkLst>
        </pc:spChg>
        <pc:spChg chg="add mod">
          <ac:chgData name="nikhilhosamani7781@gmail.com" userId="1ebfd3a2efb24558" providerId="LiveId" clId="{7B48094A-48C0-41D8-85D5-03D58C69F267}" dt="2022-07-26T14:50:06.513" v="2932" actId="21"/>
          <ac:spMkLst>
            <pc:docMk/>
            <pc:sldMk cId="995483358" sldId="267"/>
            <ac:spMk id="7" creationId="{0CD80AE6-AECE-26C6-6119-E3DA6CB34F67}"/>
          </ac:spMkLst>
        </pc:spChg>
        <pc:spChg chg="add del mod">
          <ac:chgData name="nikhilhosamani7781@gmail.com" userId="1ebfd3a2efb24558" providerId="LiveId" clId="{7B48094A-48C0-41D8-85D5-03D58C69F267}" dt="2022-07-26T09:20:01.048" v="324" actId="21"/>
          <ac:spMkLst>
            <pc:docMk/>
            <pc:sldMk cId="995483358" sldId="267"/>
            <ac:spMk id="7" creationId="{2707C71A-48ED-4D6C-CA93-935E1382C9BA}"/>
          </ac:spMkLst>
        </pc:spChg>
      </pc:sldChg>
      <pc:sldChg chg="modSp new mod">
        <pc:chgData name="nikhilhosamani7781@gmail.com" userId="1ebfd3a2efb24558" providerId="LiveId" clId="{7B48094A-48C0-41D8-85D5-03D58C69F267}" dt="2022-07-26T16:25:13.492" v="3129"/>
        <pc:sldMkLst>
          <pc:docMk/>
          <pc:sldMk cId="2861979473" sldId="268"/>
        </pc:sldMkLst>
        <pc:spChg chg="mod">
          <ac:chgData name="nikhilhosamani7781@gmail.com" userId="1ebfd3a2efb24558" providerId="LiveId" clId="{7B48094A-48C0-41D8-85D5-03D58C69F267}" dt="2022-07-26T16:25:13.492" v="3129"/>
          <ac:spMkLst>
            <pc:docMk/>
            <pc:sldMk cId="2861979473" sldId="268"/>
            <ac:spMk id="2" creationId="{91125395-75EA-3D47-C6A5-BE2B1B357D9D}"/>
          </ac:spMkLst>
        </pc:spChg>
        <pc:spChg chg="mod">
          <ac:chgData name="nikhilhosamani7781@gmail.com" userId="1ebfd3a2efb24558" providerId="LiveId" clId="{7B48094A-48C0-41D8-85D5-03D58C69F267}" dt="2022-07-26T16:25:13.492" v="3129"/>
          <ac:spMkLst>
            <pc:docMk/>
            <pc:sldMk cId="2861979473" sldId="268"/>
            <ac:spMk id="3" creationId="{C81CDF1E-EEEA-31CA-1BC9-8DA519BD0302}"/>
          </ac:spMkLst>
        </pc:spChg>
      </pc:sldChg>
      <pc:sldChg chg="delSp modSp new mod">
        <pc:chgData name="nikhilhosamani7781@gmail.com" userId="1ebfd3a2efb24558" providerId="LiveId" clId="{7B48094A-48C0-41D8-85D5-03D58C69F267}" dt="2022-07-26T14:17:36.851" v="1805" actId="14100"/>
        <pc:sldMkLst>
          <pc:docMk/>
          <pc:sldMk cId="2770936926" sldId="269"/>
        </pc:sldMkLst>
        <pc:spChg chg="del mod">
          <ac:chgData name="nikhilhosamani7781@gmail.com" userId="1ebfd3a2efb24558" providerId="LiveId" clId="{7B48094A-48C0-41D8-85D5-03D58C69F267}" dt="2022-07-26T13:53:40.290" v="739" actId="21"/>
          <ac:spMkLst>
            <pc:docMk/>
            <pc:sldMk cId="2770936926" sldId="269"/>
            <ac:spMk id="2" creationId="{AF4A8AFD-2308-0CAA-7AA1-D01E9DF49869}"/>
          </ac:spMkLst>
        </pc:spChg>
        <pc:spChg chg="mod">
          <ac:chgData name="nikhilhosamani7781@gmail.com" userId="1ebfd3a2efb24558" providerId="LiveId" clId="{7B48094A-48C0-41D8-85D5-03D58C69F267}" dt="2022-07-26T14:17:36.851" v="1805" actId="14100"/>
          <ac:spMkLst>
            <pc:docMk/>
            <pc:sldMk cId="2770936926" sldId="269"/>
            <ac:spMk id="3" creationId="{F3083671-D7D5-0AD4-5FEA-92C3166B0E24}"/>
          </ac:spMkLst>
        </pc:spChg>
      </pc:sldChg>
      <pc:sldChg chg="delSp modSp new mod">
        <pc:chgData name="nikhilhosamani7781@gmail.com" userId="1ebfd3a2efb24558" providerId="LiveId" clId="{7B48094A-48C0-41D8-85D5-03D58C69F267}" dt="2022-07-26T14:40:33.163" v="2615" actId="14100"/>
        <pc:sldMkLst>
          <pc:docMk/>
          <pc:sldMk cId="2817444748" sldId="270"/>
        </pc:sldMkLst>
        <pc:spChg chg="del">
          <ac:chgData name="nikhilhosamani7781@gmail.com" userId="1ebfd3a2efb24558" providerId="LiveId" clId="{7B48094A-48C0-41D8-85D5-03D58C69F267}" dt="2022-07-26T14:17:59.365" v="1807" actId="21"/>
          <ac:spMkLst>
            <pc:docMk/>
            <pc:sldMk cId="2817444748" sldId="270"/>
            <ac:spMk id="2" creationId="{CDFF8302-AA10-9A45-92A3-AA6E85697EFE}"/>
          </ac:spMkLst>
        </pc:spChg>
        <pc:spChg chg="mod">
          <ac:chgData name="nikhilhosamani7781@gmail.com" userId="1ebfd3a2efb24558" providerId="LiveId" clId="{7B48094A-48C0-41D8-85D5-03D58C69F267}" dt="2022-07-26T14:40:33.163" v="2615" actId="14100"/>
          <ac:spMkLst>
            <pc:docMk/>
            <pc:sldMk cId="2817444748" sldId="270"/>
            <ac:spMk id="3" creationId="{80DA1F26-E691-EFAC-234F-697B6CA73090}"/>
          </ac:spMkLst>
        </pc:spChg>
      </pc:sldChg>
      <pc:sldChg chg="delSp modSp new mod">
        <pc:chgData name="nikhilhosamani7781@gmail.com" userId="1ebfd3a2efb24558" providerId="LiveId" clId="{7B48094A-48C0-41D8-85D5-03D58C69F267}" dt="2022-07-26T14:49:42.477" v="2929" actId="20577"/>
        <pc:sldMkLst>
          <pc:docMk/>
          <pc:sldMk cId="2826047482" sldId="271"/>
        </pc:sldMkLst>
        <pc:spChg chg="del">
          <ac:chgData name="nikhilhosamani7781@gmail.com" userId="1ebfd3a2efb24558" providerId="LiveId" clId="{7B48094A-48C0-41D8-85D5-03D58C69F267}" dt="2022-07-26T14:40:45.685" v="2617" actId="21"/>
          <ac:spMkLst>
            <pc:docMk/>
            <pc:sldMk cId="2826047482" sldId="271"/>
            <ac:spMk id="2" creationId="{3EBCC265-EAAB-1B48-1921-3D2105AC8FC7}"/>
          </ac:spMkLst>
        </pc:spChg>
        <pc:spChg chg="mod">
          <ac:chgData name="nikhilhosamani7781@gmail.com" userId="1ebfd3a2efb24558" providerId="LiveId" clId="{7B48094A-48C0-41D8-85D5-03D58C69F267}" dt="2022-07-26T14:49:42.477" v="2929" actId="20577"/>
          <ac:spMkLst>
            <pc:docMk/>
            <pc:sldMk cId="2826047482" sldId="271"/>
            <ac:spMk id="3" creationId="{CE53537C-3652-68B7-F39D-E709DDB92B1E}"/>
          </ac:spMkLst>
        </pc:spChg>
      </pc:sldChg>
      <pc:sldChg chg="new del">
        <pc:chgData name="nikhilhosamani7781@gmail.com" userId="1ebfd3a2efb24558" providerId="LiveId" clId="{7B48094A-48C0-41D8-85D5-03D58C69F267}" dt="2022-07-26T14:51:29.344" v="2938" actId="2696"/>
        <pc:sldMkLst>
          <pc:docMk/>
          <pc:sldMk cId="1669574189" sldId="272"/>
        </pc:sldMkLst>
      </pc:sldChg>
      <pc:sldChg chg="addSp modSp new mod">
        <pc:chgData name="nikhilhosamani7781@gmail.com" userId="1ebfd3a2efb24558" providerId="LiveId" clId="{7B48094A-48C0-41D8-85D5-03D58C69F267}" dt="2022-07-26T16:16:54.278" v="2945" actId="14100"/>
        <pc:sldMkLst>
          <pc:docMk/>
          <pc:sldMk cId="1981321366" sldId="272"/>
        </pc:sldMkLst>
        <pc:picChg chg="add mod">
          <ac:chgData name="nikhilhosamani7781@gmail.com" userId="1ebfd3a2efb24558" providerId="LiveId" clId="{7B48094A-48C0-41D8-85D5-03D58C69F267}" dt="2022-07-26T16:16:54.278" v="2945" actId="14100"/>
          <ac:picMkLst>
            <pc:docMk/>
            <pc:sldMk cId="1981321366" sldId="272"/>
            <ac:picMk id="3" creationId="{C340588D-EDF1-601C-8622-FFF5DCDEFBEF}"/>
          </ac:picMkLst>
        </pc:picChg>
      </pc:sldChg>
      <pc:sldChg chg="modSp new del mod">
        <pc:chgData name="nikhilhosamani7781@gmail.com" userId="1ebfd3a2efb24558" providerId="LiveId" clId="{7B48094A-48C0-41D8-85D5-03D58C69F267}" dt="2022-07-26T16:18:57.716" v="2962" actId="2696"/>
        <pc:sldMkLst>
          <pc:docMk/>
          <pc:sldMk cId="3833659382" sldId="273"/>
        </pc:sldMkLst>
        <pc:spChg chg="mod">
          <ac:chgData name="nikhilhosamani7781@gmail.com" userId="1ebfd3a2efb24558" providerId="LiveId" clId="{7B48094A-48C0-41D8-85D5-03D58C69F267}" dt="2022-07-26T16:17:48.497" v="2961" actId="20577"/>
          <ac:spMkLst>
            <pc:docMk/>
            <pc:sldMk cId="3833659382" sldId="273"/>
            <ac:spMk id="2" creationId="{246F13C1-8111-02BF-37D0-C53F1E99907B}"/>
          </ac:spMkLst>
        </pc:spChg>
        <pc:spChg chg="mod">
          <ac:chgData name="nikhilhosamani7781@gmail.com" userId="1ebfd3a2efb24558" providerId="LiveId" clId="{7B48094A-48C0-41D8-85D5-03D58C69F267}" dt="2022-07-26T16:17:31.544" v="2950" actId="1076"/>
          <ac:spMkLst>
            <pc:docMk/>
            <pc:sldMk cId="3833659382" sldId="273"/>
            <ac:spMk id="3" creationId="{2CB8A927-6706-B8EE-D3A3-D1575EFC4CD9}"/>
          </ac:spMkLst>
        </pc:spChg>
      </pc:sldChg>
      <pc:sldChg chg="new del">
        <pc:chgData name="nikhilhosamani7781@gmail.com" userId="1ebfd3a2efb24558" providerId="LiveId" clId="{7B48094A-48C0-41D8-85D5-03D58C69F267}" dt="2022-07-26T16:17:14.099" v="2947" actId="2696"/>
        <pc:sldMkLst>
          <pc:docMk/>
          <pc:sldMk cId="4091166157" sldId="27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3543A2-ADBB-4A0C-B22C-8AC6C34058F8}"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FCB31D8D-48B7-4551-8C83-976D7D1634DF}">
      <dgm:prSet custT="1"/>
      <dgm:spPr/>
      <dgm:t>
        <a:bodyPr/>
        <a:lstStyle/>
        <a:p>
          <a:r>
            <a:rPr lang="en-US" sz="2800" dirty="0">
              <a:solidFill>
                <a:schemeClr val="tx1"/>
              </a:solidFill>
              <a:latin typeface="Times New Roman" panose="02020603050405020304" pitchFamily="18" charset="0"/>
              <a:cs typeface="Times New Roman" panose="02020603050405020304" pitchFamily="18" charset="0"/>
            </a:rPr>
            <a:t>List of Models Created</a:t>
          </a:r>
        </a:p>
      </dgm:t>
    </dgm:pt>
    <dgm:pt modelId="{4B8DD4D5-1537-4724-9CFE-BF7706579876}" type="parTrans" cxnId="{8832C276-21C1-4BB8-984E-7B03456EECDE}">
      <dgm:prSet/>
      <dgm:spPr/>
      <dgm:t>
        <a:bodyPr/>
        <a:lstStyle/>
        <a:p>
          <a:endParaRPr lang="en-US"/>
        </a:p>
      </dgm:t>
    </dgm:pt>
    <dgm:pt modelId="{41D5DD85-1B71-489A-BF0D-36299306787B}" type="sibTrans" cxnId="{8832C276-21C1-4BB8-984E-7B03456EECDE}">
      <dgm:prSet/>
      <dgm:spPr/>
      <dgm:t>
        <a:bodyPr/>
        <a:lstStyle/>
        <a:p>
          <a:endParaRPr lang="en-US"/>
        </a:p>
      </dgm:t>
    </dgm:pt>
    <dgm:pt modelId="{59C85AEB-69F0-4AAB-82FF-A1058E2A0199}">
      <dgm:prSet custT="1"/>
      <dgm:spPr/>
      <dgm:t>
        <a:bodyPr/>
        <a:lstStyle/>
        <a:p>
          <a:r>
            <a:rPr lang="en-IN" sz="2200" b="1" i="0" dirty="0"/>
            <a:t>K-NEAREST NEIGHBOUR (KNN) CLASSIFICATION</a:t>
          </a:r>
          <a:endParaRPr lang="en-US" sz="2200" dirty="0">
            <a:solidFill>
              <a:schemeClr val="bg1"/>
            </a:solidFill>
            <a:latin typeface="Times New Roman" panose="02020603050405020304" pitchFamily="18" charset="0"/>
            <a:cs typeface="Times New Roman" panose="02020603050405020304" pitchFamily="18" charset="0"/>
          </a:endParaRPr>
        </a:p>
      </dgm:t>
    </dgm:pt>
    <dgm:pt modelId="{2E6F9FBD-AFFE-4B3D-BA1C-CB68A1DEBD87}" type="parTrans" cxnId="{D17B5AF5-7844-4D41-9E6D-FD4C92367D30}">
      <dgm:prSet/>
      <dgm:spPr/>
      <dgm:t>
        <a:bodyPr/>
        <a:lstStyle/>
        <a:p>
          <a:endParaRPr lang="en-US"/>
        </a:p>
      </dgm:t>
    </dgm:pt>
    <dgm:pt modelId="{4C6CF32F-49BC-4211-93A0-61C60035C87D}" type="sibTrans" cxnId="{D17B5AF5-7844-4D41-9E6D-FD4C92367D30}">
      <dgm:prSet/>
      <dgm:spPr/>
      <dgm:t>
        <a:bodyPr/>
        <a:lstStyle/>
        <a:p>
          <a:endParaRPr lang="en-US"/>
        </a:p>
      </dgm:t>
    </dgm:pt>
    <dgm:pt modelId="{54FE7FA2-5591-4E7E-9C8B-1A043FCB7C3A}">
      <dgm:prSet custT="1"/>
      <dgm:spPr/>
      <dgm:t>
        <a:bodyPr/>
        <a:lstStyle/>
        <a:p>
          <a:r>
            <a:rPr lang="fr-FR" sz="2000" b="1" i="0" dirty="0"/>
            <a:t>SUPPORT VECTOR MACHINE (SVM) CLASSIFICATION</a:t>
          </a:r>
          <a:endParaRPr lang="en-US" sz="2000" dirty="0">
            <a:solidFill>
              <a:schemeClr val="bg1"/>
            </a:solidFill>
            <a:latin typeface="Times New Roman" panose="02020603050405020304" pitchFamily="18" charset="0"/>
            <a:cs typeface="Times New Roman" panose="02020603050405020304" pitchFamily="18" charset="0"/>
          </a:endParaRPr>
        </a:p>
      </dgm:t>
    </dgm:pt>
    <dgm:pt modelId="{C59C499F-9FD9-44B3-BCEE-D6240E4F7784}" type="parTrans" cxnId="{3CF5BDCD-3618-49FA-AAAF-9E82B3AEE26C}">
      <dgm:prSet/>
      <dgm:spPr/>
      <dgm:t>
        <a:bodyPr/>
        <a:lstStyle/>
        <a:p>
          <a:endParaRPr lang="en-US"/>
        </a:p>
      </dgm:t>
    </dgm:pt>
    <dgm:pt modelId="{3A4D8F78-FE76-449A-AEDC-4BFDA81755BF}" type="sibTrans" cxnId="{3CF5BDCD-3618-49FA-AAAF-9E82B3AEE26C}">
      <dgm:prSet/>
      <dgm:spPr/>
      <dgm:t>
        <a:bodyPr/>
        <a:lstStyle/>
        <a:p>
          <a:endParaRPr lang="en-US"/>
        </a:p>
      </dgm:t>
    </dgm:pt>
    <dgm:pt modelId="{D933B3BC-A173-48F6-A542-82393E189C74}">
      <dgm:prSet custT="1"/>
      <dgm:spPr/>
      <dgm:t>
        <a:bodyPr/>
        <a:lstStyle/>
        <a:p>
          <a:r>
            <a:rPr lang="en-IN" sz="2200" b="1" i="0" dirty="0"/>
            <a:t>NAIVE BAYES CLASSIFICATION</a:t>
          </a:r>
          <a:endParaRPr lang="en-US" sz="2200" dirty="0">
            <a:solidFill>
              <a:schemeClr val="bg1"/>
            </a:solidFill>
            <a:latin typeface="Times New Roman" panose="02020603050405020304" pitchFamily="18" charset="0"/>
            <a:cs typeface="Times New Roman" panose="02020603050405020304" pitchFamily="18" charset="0"/>
          </a:endParaRPr>
        </a:p>
      </dgm:t>
    </dgm:pt>
    <dgm:pt modelId="{2702B02E-E937-4FDF-A8E8-BD313DAF0C70}" type="parTrans" cxnId="{CD403472-96E6-48FD-802B-79F9DBAAD78D}">
      <dgm:prSet/>
      <dgm:spPr/>
      <dgm:t>
        <a:bodyPr/>
        <a:lstStyle/>
        <a:p>
          <a:endParaRPr lang="en-US"/>
        </a:p>
      </dgm:t>
    </dgm:pt>
    <dgm:pt modelId="{456C3F9C-6BD1-491B-A344-5A011CB27516}" type="sibTrans" cxnId="{CD403472-96E6-48FD-802B-79F9DBAAD78D}">
      <dgm:prSet/>
      <dgm:spPr/>
      <dgm:t>
        <a:bodyPr/>
        <a:lstStyle/>
        <a:p>
          <a:endParaRPr lang="en-US"/>
        </a:p>
      </dgm:t>
    </dgm:pt>
    <dgm:pt modelId="{0D5F60FD-28C5-4407-B7C6-DDE3529D6B52}">
      <dgm:prSet custT="1"/>
      <dgm:spPr/>
      <dgm:t>
        <a:bodyPr/>
        <a:lstStyle/>
        <a:p>
          <a:r>
            <a:rPr lang="en-IN" sz="2200" b="1" i="0" dirty="0"/>
            <a:t>DECISION TREE CLASSIFICATION</a:t>
          </a:r>
          <a:endParaRPr lang="en-US" sz="2200" dirty="0">
            <a:solidFill>
              <a:schemeClr val="bg1"/>
            </a:solidFill>
            <a:latin typeface="Times New Roman" panose="02020603050405020304" pitchFamily="18" charset="0"/>
            <a:cs typeface="Times New Roman" panose="02020603050405020304" pitchFamily="18" charset="0"/>
          </a:endParaRPr>
        </a:p>
      </dgm:t>
    </dgm:pt>
    <dgm:pt modelId="{D5FB7B77-5648-48A3-8ADB-9A13AB5F3E15}" type="parTrans" cxnId="{40ABC7EA-ED03-4D8C-96A8-A8ABBEDC6CF3}">
      <dgm:prSet/>
      <dgm:spPr/>
      <dgm:t>
        <a:bodyPr/>
        <a:lstStyle/>
        <a:p>
          <a:endParaRPr lang="en-US"/>
        </a:p>
      </dgm:t>
    </dgm:pt>
    <dgm:pt modelId="{282091F6-BEAC-40CD-A14C-05C546A12F47}" type="sibTrans" cxnId="{40ABC7EA-ED03-4D8C-96A8-A8ABBEDC6CF3}">
      <dgm:prSet/>
      <dgm:spPr/>
      <dgm:t>
        <a:bodyPr/>
        <a:lstStyle/>
        <a:p>
          <a:endParaRPr lang="en-US"/>
        </a:p>
      </dgm:t>
    </dgm:pt>
    <dgm:pt modelId="{B61348EF-53FD-428C-9DD2-309274C5C60F}">
      <dgm:prSet custT="1"/>
      <dgm:spPr/>
      <dgm:t>
        <a:bodyPr/>
        <a:lstStyle/>
        <a:p>
          <a:r>
            <a:rPr lang="en-IN" sz="2200" b="1" i="0" dirty="0"/>
            <a:t>RANDOM FOREST CLASSIFICATION</a:t>
          </a:r>
          <a:endParaRPr lang="en-US" sz="2200" dirty="0">
            <a:solidFill>
              <a:schemeClr val="bg1"/>
            </a:solidFill>
            <a:latin typeface="Times New Roman" panose="02020603050405020304" pitchFamily="18" charset="0"/>
            <a:cs typeface="Times New Roman" panose="02020603050405020304" pitchFamily="18" charset="0"/>
          </a:endParaRPr>
        </a:p>
      </dgm:t>
    </dgm:pt>
    <dgm:pt modelId="{DC078CE5-5766-4E2D-893B-5B36A3C14E59}" type="parTrans" cxnId="{D94E148B-19FA-44E9-A0DD-77DA6F8F23BE}">
      <dgm:prSet/>
      <dgm:spPr/>
      <dgm:t>
        <a:bodyPr/>
        <a:lstStyle/>
        <a:p>
          <a:endParaRPr lang="en-US"/>
        </a:p>
      </dgm:t>
    </dgm:pt>
    <dgm:pt modelId="{20055284-47E8-4F18-903B-5B3F9E7611FB}" type="sibTrans" cxnId="{D94E148B-19FA-44E9-A0DD-77DA6F8F23BE}">
      <dgm:prSet/>
      <dgm:spPr/>
      <dgm:t>
        <a:bodyPr/>
        <a:lstStyle/>
        <a:p>
          <a:endParaRPr lang="en-US"/>
        </a:p>
      </dgm:t>
    </dgm:pt>
    <dgm:pt modelId="{F4BCE5D6-C8A3-4D96-920F-0CAC6336C9E2}" type="pres">
      <dgm:prSet presAssocID="{2A3543A2-ADBB-4A0C-B22C-8AC6C34058F8}" presName="linear" presStyleCnt="0">
        <dgm:presLayoutVars>
          <dgm:animLvl val="lvl"/>
          <dgm:resizeHandles val="exact"/>
        </dgm:presLayoutVars>
      </dgm:prSet>
      <dgm:spPr/>
    </dgm:pt>
    <dgm:pt modelId="{9E39E32A-112E-47E1-91FF-8660D60AD77D}" type="pres">
      <dgm:prSet presAssocID="{FCB31D8D-48B7-4551-8C83-976D7D1634DF}" presName="parentText" presStyleLbl="node1" presStyleIdx="0" presStyleCnt="6" custLinFactY="-39049" custLinFactNeighborY="-100000">
        <dgm:presLayoutVars>
          <dgm:chMax val="0"/>
          <dgm:bulletEnabled val="1"/>
        </dgm:presLayoutVars>
      </dgm:prSet>
      <dgm:spPr/>
    </dgm:pt>
    <dgm:pt modelId="{5FBC4E2E-5491-4E79-8537-997B10B5E847}" type="pres">
      <dgm:prSet presAssocID="{41D5DD85-1B71-489A-BF0D-36299306787B}" presName="spacer" presStyleCnt="0"/>
      <dgm:spPr/>
    </dgm:pt>
    <dgm:pt modelId="{3CA6EE30-221B-47B0-AE15-6CA3CA309548}" type="pres">
      <dgm:prSet presAssocID="{59C85AEB-69F0-4AAB-82FF-A1058E2A0199}" presName="parentText" presStyleLbl="node1" presStyleIdx="1" presStyleCnt="6" custLinFactY="81545" custLinFactNeighborX="-146" custLinFactNeighborY="100000">
        <dgm:presLayoutVars>
          <dgm:chMax val="0"/>
          <dgm:bulletEnabled val="1"/>
        </dgm:presLayoutVars>
      </dgm:prSet>
      <dgm:spPr/>
    </dgm:pt>
    <dgm:pt modelId="{88659622-B735-4613-A356-815D845C481C}" type="pres">
      <dgm:prSet presAssocID="{4C6CF32F-49BC-4211-93A0-61C60035C87D}" presName="spacer" presStyleCnt="0"/>
      <dgm:spPr/>
    </dgm:pt>
    <dgm:pt modelId="{51ADD6CF-9423-4ADA-AA44-CB35BA83279D}" type="pres">
      <dgm:prSet presAssocID="{54FE7FA2-5591-4E7E-9C8B-1A043FCB7C3A}" presName="parentText" presStyleLbl="node1" presStyleIdx="2" presStyleCnt="6" custLinFactY="77087" custLinFactNeighborX="-146" custLinFactNeighborY="100000">
        <dgm:presLayoutVars>
          <dgm:chMax val="0"/>
          <dgm:bulletEnabled val="1"/>
        </dgm:presLayoutVars>
      </dgm:prSet>
      <dgm:spPr/>
    </dgm:pt>
    <dgm:pt modelId="{1D852664-3948-4970-AF91-B4208BCC9715}" type="pres">
      <dgm:prSet presAssocID="{3A4D8F78-FE76-449A-AEDC-4BFDA81755BF}" presName="spacer" presStyleCnt="0"/>
      <dgm:spPr/>
    </dgm:pt>
    <dgm:pt modelId="{1B624D7D-6FE5-49F5-B01D-2BE63B1F0796}" type="pres">
      <dgm:prSet presAssocID="{D933B3BC-A173-48F6-A542-82393E189C74}" presName="parentText" presStyleLbl="node1" presStyleIdx="3" presStyleCnt="6" custScaleY="111513" custLinFactY="71425" custLinFactNeighborX="-146" custLinFactNeighborY="100000">
        <dgm:presLayoutVars>
          <dgm:chMax val="0"/>
          <dgm:bulletEnabled val="1"/>
        </dgm:presLayoutVars>
      </dgm:prSet>
      <dgm:spPr/>
    </dgm:pt>
    <dgm:pt modelId="{42510258-4B59-4515-A752-DE5B199AFC04}" type="pres">
      <dgm:prSet presAssocID="{456C3F9C-6BD1-491B-A344-5A011CB27516}" presName="spacer" presStyleCnt="0"/>
      <dgm:spPr/>
    </dgm:pt>
    <dgm:pt modelId="{095F9D69-DA0F-4436-8E08-8BB8D8D664CF}" type="pres">
      <dgm:prSet presAssocID="{0D5F60FD-28C5-4407-B7C6-DDE3529D6B52}" presName="parentText" presStyleLbl="node1" presStyleIdx="4" presStyleCnt="6" custLinFactY="58929" custLinFactNeighborX="-146" custLinFactNeighborY="100000">
        <dgm:presLayoutVars>
          <dgm:chMax val="0"/>
          <dgm:bulletEnabled val="1"/>
        </dgm:presLayoutVars>
      </dgm:prSet>
      <dgm:spPr/>
    </dgm:pt>
    <dgm:pt modelId="{D3971876-036E-466C-86C0-153FFFBC69F6}" type="pres">
      <dgm:prSet presAssocID="{282091F6-BEAC-40CD-A14C-05C546A12F47}" presName="spacer" presStyleCnt="0"/>
      <dgm:spPr/>
    </dgm:pt>
    <dgm:pt modelId="{4E0E1EF3-5A42-4630-95EA-FDC05E900824}" type="pres">
      <dgm:prSet presAssocID="{B61348EF-53FD-428C-9DD2-309274C5C60F}" presName="parentText" presStyleLbl="node1" presStyleIdx="5" presStyleCnt="6" custLinFactY="-406284" custLinFactNeighborX="-146" custLinFactNeighborY="-500000">
        <dgm:presLayoutVars>
          <dgm:chMax val="0"/>
          <dgm:bulletEnabled val="1"/>
        </dgm:presLayoutVars>
      </dgm:prSet>
      <dgm:spPr/>
    </dgm:pt>
  </dgm:ptLst>
  <dgm:cxnLst>
    <dgm:cxn modelId="{5AF89705-AB5D-4EB5-B903-E79D9F20DCFB}" type="presOf" srcId="{59C85AEB-69F0-4AAB-82FF-A1058E2A0199}" destId="{3CA6EE30-221B-47B0-AE15-6CA3CA309548}" srcOrd="0" destOrd="0" presId="urn:microsoft.com/office/officeart/2005/8/layout/vList2"/>
    <dgm:cxn modelId="{0F6BD60E-F1A2-421F-916D-2DE6927DA115}" type="presOf" srcId="{54FE7FA2-5591-4E7E-9C8B-1A043FCB7C3A}" destId="{51ADD6CF-9423-4ADA-AA44-CB35BA83279D}" srcOrd="0" destOrd="0" presId="urn:microsoft.com/office/officeart/2005/8/layout/vList2"/>
    <dgm:cxn modelId="{D2A0EB1D-6FFC-406A-908A-C6F5B2C6CC10}" type="presOf" srcId="{FCB31D8D-48B7-4551-8C83-976D7D1634DF}" destId="{9E39E32A-112E-47E1-91FF-8660D60AD77D}" srcOrd="0" destOrd="0" presId="urn:microsoft.com/office/officeart/2005/8/layout/vList2"/>
    <dgm:cxn modelId="{A453C03F-2B51-41D9-9172-8BC0B336D97A}" type="presOf" srcId="{D933B3BC-A173-48F6-A542-82393E189C74}" destId="{1B624D7D-6FE5-49F5-B01D-2BE63B1F0796}" srcOrd="0" destOrd="0" presId="urn:microsoft.com/office/officeart/2005/8/layout/vList2"/>
    <dgm:cxn modelId="{F411814E-B303-42B3-8B6A-AD865471B951}" type="presOf" srcId="{0D5F60FD-28C5-4407-B7C6-DDE3529D6B52}" destId="{095F9D69-DA0F-4436-8E08-8BB8D8D664CF}" srcOrd="0" destOrd="0" presId="urn:microsoft.com/office/officeart/2005/8/layout/vList2"/>
    <dgm:cxn modelId="{CD403472-96E6-48FD-802B-79F9DBAAD78D}" srcId="{2A3543A2-ADBB-4A0C-B22C-8AC6C34058F8}" destId="{D933B3BC-A173-48F6-A542-82393E189C74}" srcOrd="3" destOrd="0" parTransId="{2702B02E-E937-4FDF-A8E8-BD313DAF0C70}" sibTransId="{456C3F9C-6BD1-491B-A344-5A011CB27516}"/>
    <dgm:cxn modelId="{8832C276-21C1-4BB8-984E-7B03456EECDE}" srcId="{2A3543A2-ADBB-4A0C-B22C-8AC6C34058F8}" destId="{FCB31D8D-48B7-4551-8C83-976D7D1634DF}" srcOrd="0" destOrd="0" parTransId="{4B8DD4D5-1537-4724-9CFE-BF7706579876}" sibTransId="{41D5DD85-1B71-489A-BF0D-36299306787B}"/>
    <dgm:cxn modelId="{D94E148B-19FA-44E9-A0DD-77DA6F8F23BE}" srcId="{2A3543A2-ADBB-4A0C-B22C-8AC6C34058F8}" destId="{B61348EF-53FD-428C-9DD2-309274C5C60F}" srcOrd="5" destOrd="0" parTransId="{DC078CE5-5766-4E2D-893B-5B36A3C14E59}" sibTransId="{20055284-47E8-4F18-903B-5B3F9E7611FB}"/>
    <dgm:cxn modelId="{BC3A6BAE-3299-487D-BC3F-7A3E60309871}" type="presOf" srcId="{2A3543A2-ADBB-4A0C-B22C-8AC6C34058F8}" destId="{F4BCE5D6-C8A3-4D96-920F-0CAC6336C9E2}" srcOrd="0" destOrd="0" presId="urn:microsoft.com/office/officeart/2005/8/layout/vList2"/>
    <dgm:cxn modelId="{D47038B0-15B2-4307-B0A9-B9692B35D399}" type="presOf" srcId="{B61348EF-53FD-428C-9DD2-309274C5C60F}" destId="{4E0E1EF3-5A42-4630-95EA-FDC05E900824}" srcOrd="0" destOrd="0" presId="urn:microsoft.com/office/officeart/2005/8/layout/vList2"/>
    <dgm:cxn modelId="{3CF5BDCD-3618-49FA-AAAF-9E82B3AEE26C}" srcId="{2A3543A2-ADBB-4A0C-B22C-8AC6C34058F8}" destId="{54FE7FA2-5591-4E7E-9C8B-1A043FCB7C3A}" srcOrd="2" destOrd="0" parTransId="{C59C499F-9FD9-44B3-BCEE-D6240E4F7784}" sibTransId="{3A4D8F78-FE76-449A-AEDC-4BFDA81755BF}"/>
    <dgm:cxn modelId="{40ABC7EA-ED03-4D8C-96A8-A8ABBEDC6CF3}" srcId="{2A3543A2-ADBB-4A0C-B22C-8AC6C34058F8}" destId="{0D5F60FD-28C5-4407-B7C6-DDE3529D6B52}" srcOrd="4" destOrd="0" parTransId="{D5FB7B77-5648-48A3-8ADB-9A13AB5F3E15}" sibTransId="{282091F6-BEAC-40CD-A14C-05C546A12F47}"/>
    <dgm:cxn modelId="{D17B5AF5-7844-4D41-9E6D-FD4C92367D30}" srcId="{2A3543A2-ADBB-4A0C-B22C-8AC6C34058F8}" destId="{59C85AEB-69F0-4AAB-82FF-A1058E2A0199}" srcOrd="1" destOrd="0" parTransId="{2E6F9FBD-AFFE-4B3D-BA1C-CB68A1DEBD87}" sibTransId="{4C6CF32F-49BC-4211-93A0-61C60035C87D}"/>
    <dgm:cxn modelId="{E31D8E41-A577-41E3-AE7D-182012CCB41B}" type="presParOf" srcId="{F4BCE5D6-C8A3-4D96-920F-0CAC6336C9E2}" destId="{9E39E32A-112E-47E1-91FF-8660D60AD77D}" srcOrd="0" destOrd="0" presId="urn:microsoft.com/office/officeart/2005/8/layout/vList2"/>
    <dgm:cxn modelId="{4F691A8C-7F3C-4B32-AECE-B445B33BF22F}" type="presParOf" srcId="{F4BCE5D6-C8A3-4D96-920F-0CAC6336C9E2}" destId="{5FBC4E2E-5491-4E79-8537-997B10B5E847}" srcOrd="1" destOrd="0" presId="urn:microsoft.com/office/officeart/2005/8/layout/vList2"/>
    <dgm:cxn modelId="{6203F40A-0AFE-4441-BF94-ADD6ED1D9551}" type="presParOf" srcId="{F4BCE5D6-C8A3-4D96-920F-0CAC6336C9E2}" destId="{3CA6EE30-221B-47B0-AE15-6CA3CA309548}" srcOrd="2" destOrd="0" presId="urn:microsoft.com/office/officeart/2005/8/layout/vList2"/>
    <dgm:cxn modelId="{A0D7C237-4420-4E6E-96F4-308AD814C4DE}" type="presParOf" srcId="{F4BCE5D6-C8A3-4D96-920F-0CAC6336C9E2}" destId="{88659622-B735-4613-A356-815D845C481C}" srcOrd="3" destOrd="0" presId="urn:microsoft.com/office/officeart/2005/8/layout/vList2"/>
    <dgm:cxn modelId="{14AC42E1-C131-4B36-B49F-CB203FA93335}" type="presParOf" srcId="{F4BCE5D6-C8A3-4D96-920F-0CAC6336C9E2}" destId="{51ADD6CF-9423-4ADA-AA44-CB35BA83279D}" srcOrd="4" destOrd="0" presId="urn:microsoft.com/office/officeart/2005/8/layout/vList2"/>
    <dgm:cxn modelId="{B5AB4D00-E420-4416-B4A9-1DA670DD5FF7}" type="presParOf" srcId="{F4BCE5D6-C8A3-4D96-920F-0CAC6336C9E2}" destId="{1D852664-3948-4970-AF91-B4208BCC9715}" srcOrd="5" destOrd="0" presId="urn:microsoft.com/office/officeart/2005/8/layout/vList2"/>
    <dgm:cxn modelId="{14B48A40-5B99-4ABD-AA50-3678B3433AC9}" type="presParOf" srcId="{F4BCE5D6-C8A3-4D96-920F-0CAC6336C9E2}" destId="{1B624D7D-6FE5-49F5-B01D-2BE63B1F0796}" srcOrd="6" destOrd="0" presId="urn:microsoft.com/office/officeart/2005/8/layout/vList2"/>
    <dgm:cxn modelId="{514E0DC5-B483-4288-98DF-EE6632D95291}" type="presParOf" srcId="{F4BCE5D6-C8A3-4D96-920F-0CAC6336C9E2}" destId="{42510258-4B59-4515-A752-DE5B199AFC04}" srcOrd="7" destOrd="0" presId="urn:microsoft.com/office/officeart/2005/8/layout/vList2"/>
    <dgm:cxn modelId="{52804532-AADD-49C9-8DA5-6D95DC916D91}" type="presParOf" srcId="{F4BCE5D6-C8A3-4D96-920F-0CAC6336C9E2}" destId="{095F9D69-DA0F-4436-8E08-8BB8D8D664CF}" srcOrd="8" destOrd="0" presId="urn:microsoft.com/office/officeart/2005/8/layout/vList2"/>
    <dgm:cxn modelId="{73F1C083-8AB3-45AE-80E3-9D0973EE6D64}" type="presParOf" srcId="{F4BCE5D6-C8A3-4D96-920F-0CAC6336C9E2}" destId="{D3971876-036E-466C-86C0-153FFFBC69F6}" srcOrd="9" destOrd="0" presId="urn:microsoft.com/office/officeart/2005/8/layout/vList2"/>
    <dgm:cxn modelId="{C6F73CF1-69B3-4D28-AE91-63FFD9099D2D}" type="presParOf" srcId="{F4BCE5D6-C8A3-4D96-920F-0CAC6336C9E2}" destId="{4E0E1EF3-5A42-4630-95EA-FDC05E900824}"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39E32A-112E-47E1-91FF-8660D60AD77D}">
      <dsp:nvSpPr>
        <dsp:cNvPr id="0" name=""/>
        <dsp:cNvSpPr/>
      </dsp:nvSpPr>
      <dsp:spPr>
        <a:xfrm>
          <a:off x="0" y="0"/>
          <a:ext cx="7177087" cy="842400"/>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schemeClr val="tx1"/>
              </a:solidFill>
              <a:latin typeface="Times New Roman" panose="02020603050405020304" pitchFamily="18" charset="0"/>
              <a:cs typeface="Times New Roman" panose="02020603050405020304" pitchFamily="18" charset="0"/>
            </a:rPr>
            <a:t>List of Models Created</a:t>
          </a:r>
        </a:p>
      </dsp:txBody>
      <dsp:txXfrm>
        <a:off x="41123" y="41123"/>
        <a:ext cx="7094841" cy="760154"/>
      </dsp:txXfrm>
    </dsp:sp>
    <dsp:sp modelId="{3CA6EE30-221B-47B0-AE15-6CA3CA309548}">
      <dsp:nvSpPr>
        <dsp:cNvPr id="0" name=""/>
        <dsp:cNvSpPr/>
      </dsp:nvSpPr>
      <dsp:spPr>
        <a:xfrm>
          <a:off x="0" y="1828892"/>
          <a:ext cx="7177087" cy="842400"/>
        </a:xfrm>
        <a:prstGeom prst="roundRect">
          <a:avLst/>
        </a:prstGeom>
        <a:gradFill rotWithShape="0">
          <a:gsLst>
            <a:gs pos="0">
              <a:schemeClr val="accent2">
                <a:hueOff val="90633"/>
                <a:satOff val="-9599"/>
                <a:lumOff val="-235"/>
                <a:alphaOff val="0"/>
                <a:tint val="96000"/>
                <a:lumMod val="104000"/>
              </a:schemeClr>
            </a:gs>
            <a:gs pos="100000">
              <a:schemeClr val="accent2">
                <a:hueOff val="90633"/>
                <a:satOff val="-9599"/>
                <a:lumOff val="-235"/>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b="1" i="0" kern="1200" dirty="0"/>
            <a:t>K-NEAREST NEIGHBOUR (KNN) CLASSIFICATION</a:t>
          </a:r>
          <a:endParaRPr lang="en-US" sz="2200" kern="1200" dirty="0">
            <a:solidFill>
              <a:schemeClr val="bg1"/>
            </a:solidFill>
            <a:latin typeface="Times New Roman" panose="02020603050405020304" pitchFamily="18" charset="0"/>
            <a:cs typeface="Times New Roman" panose="02020603050405020304" pitchFamily="18" charset="0"/>
          </a:endParaRPr>
        </a:p>
      </dsp:txBody>
      <dsp:txXfrm>
        <a:off x="41123" y="1870015"/>
        <a:ext cx="7094841" cy="760154"/>
      </dsp:txXfrm>
    </dsp:sp>
    <dsp:sp modelId="{51ADD6CF-9423-4ADA-AA44-CB35BA83279D}">
      <dsp:nvSpPr>
        <dsp:cNvPr id="0" name=""/>
        <dsp:cNvSpPr/>
      </dsp:nvSpPr>
      <dsp:spPr>
        <a:xfrm>
          <a:off x="0" y="2763338"/>
          <a:ext cx="7177087" cy="842400"/>
        </a:xfrm>
        <a:prstGeom prst="roundRect">
          <a:avLst/>
        </a:prstGeom>
        <a:gradFill rotWithShape="0">
          <a:gsLst>
            <a:gs pos="0">
              <a:schemeClr val="accent2">
                <a:hueOff val="181266"/>
                <a:satOff val="-19197"/>
                <a:lumOff val="-470"/>
                <a:alphaOff val="0"/>
                <a:tint val="96000"/>
                <a:lumMod val="104000"/>
              </a:schemeClr>
            </a:gs>
            <a:gs pos="100000">
              <a:schemeClr val="accent2">
                <a:hueOff val="181266"/>
                <a:satOff val="-19197"/>
                <a:lumOff val="-47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fr-FR" sz="2000" b="1" i="0" kern="1200" dirty="0"/>
            <a:t>SUPPORT VECTOR MACHINE (SVM) CLASSIFICATION</a:t>
          </a:r>
          <a:endParaRPr lang="en-US" sz="2000" kern="1200" dirty="0">
            <a:solidFill>
              <a:schemeClr val="bg1"/>
            </a:solidFill>
            <a:latin typeface="Times New Roman" panose="02020603050405020304" pitchFamily="18" charset="0"/>
            <a:cs typeface="Times New Roman" panose="02020603050405020304" pitchFamily="18" charset="0"/>
          </a:endParaRPr>
        </a:p>
      </dsp:txBody>
      <dsp:txXfrm>
        <a:off x="41123" y="2804461"/>
        <a:ext cx="7094841" cy="760154"/>
      </dsp:txXfrm>
    </dsp:sp>
    <dsp:sp modelId="{1B624D7D-6FE5-49F5-B01D-2BE63B1F0796}">
      <dsp:nvSpPr>
        <dsp:cNvPr id="0" name=""/>
        <dsp:cNvSpPr/>
      </dsp:nvSpPr>
      <dsp:spPr>
        <a:xfrm>
          <a:off x="0" y="3687641"/>
          <a:ext cx="7177087" cy="939385"/>
        </a:xfrm>
        <a:prstGeom prst="roundRect">
          <a:avLst/>
        </a:prstGeom>
        <a:gradFill rotWithShape="0">
          <a:gsLst>
            <a:gs pos="0">
              <a:schemeClr val="accent2">
                <a:hueOff val="271899"/>
                <a:satOff val="-28796"/>
                <a:lumOff val="-706"/>
                <a:alphaOff val="0"/>
                <a:tint val="96000"/>
                <a:lumMod val="104000"/>
              </a:schemeClr>
            </a:gs>
            <a:gs pos="100000">
              <a:schemeClr val="accent2">
                <a:hueOff val="271899"/>
                <a:satOff val="-28796"/>
                <a:lumOff val="-706"/>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b="1" i="0" kern="1200" dirty="0"/>
            <a:t>NAIVE BAYES CLASSIFICATION</a:t>
          </a:r>
          <a:endParaRPr lang="en-US" sz="2200" kern="1200" dirty="0">
            <a:solidFill>
              <a:schemeClr val="bg1"/>
            </a:solidFill>
            <a:latin typeface="Times New Roman" panose="02020603050405020304" pitchFamily="18" charset="0"/>
            <a:cs typeface="Times New Roman" panose="02020603050405020304" pitchFamily="18" charset="0"/>
          </a:endParaRPr>
        </a:p>
      </dsp:txBody>
      <dsp:txXfrm>
        <a:off x="45857" y="3733498"/>
        <a:ext cx="7085373" cy="847671"/>
      </dsp:txXfrm>
    </dsp:sp>
    <dsp:sp modelId="{095F9D69-DA0F-4436-8E08-8BB8D8D664CF}">
      <dsp:nvSpPr>
        <dsp:cNvPr id="0" name=""/>
        <dsp:cNvSpPr/>
      </dsp:nvSpPr>
      <dsp:spPr>
        <a:xfrm>
          <a:off x="0" y="4651360"/>
          <a:ext cx="7177087" cy="842400"/>
        </a:xfrm>
        <a:prstGeom prst="roundRect">
          <a:avLst/>
        </a:prstGeom>
        <a:gradFill rotWithShape="0">
          <a:gsLst>
            <a:gs pos="0">
              <a:schemeClr val="accent2">
                <a:hueOff val="362532"/>
                <a:satOff val="-38394"/>
                <a:lumOff val="-941"/>
                <a:alphaOff val="0"/>
                <a:tint val="96000"/>
                <a:lumMod val="104000"/>
              </a:schemeClr>
            </a:gs>
            <a:gs pos="100000">
              <a:schemeClr val="accent2">
                <a:hueOff val="362532"/>
                <a:satOff val="-38394"/>
                <a:lumOff val="-941"/>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b="1" i="0" kern="1200" dirty="0"/>
            <a:t>DECISION TREE CLASSIFICATION</a:t>
          </a:r>
          <a:endParaRPr lang="en-US" sz="2200" kern="1200" dirty="0">
            <a:solidFill>
              <a:schemeClr val="bg1"/>
            </a:solidFill>
            <a:latin typeface="Times New Roman" panose="02020603050405020304" pitchFamily="18" charset="0"/>
            <a:cs typeface="Times New Roman" panose="02020603050405020304" pitchFamily="18" charset="0"/>
          </a:endParaRPr>
        </a:p>
      </dsp:txBody>
      <dsp:txXfrm>
        <a:off x="41123" y="4692483"/>
        <a:ext cx="7094841" cy="760154"/>
      </dsp:txXfrm>
    </dsp:sp>
    <dsp:sp modelId="{4E0E1EF3-5A42-4630-95EA-FDC05E900824}">
      <dsp:nvSpPr>
        <dsp:cNvPr id="0" name=""/>
        <dsp:cNvSpPr/>
      </dsp:nvSpPr>
      <dsp:spPr>
        <a:xfrm>
          <a:off x="0" y="926806"/>
          <a:ext cx="7177087" cy="842400"/>
        </a:xfrm>
        <a:prstGeom prst="roundRect">
          <a:avLst/>
        </a:prstGeom>
        <a:gradFill rotWithShape="0">
          <a:gsLst>
            <a:gs pos="0">
              <a:schemeClr val="accent2">
                <a:hueOff val="453165"/>
                <a:satOff val="-47993"/>
                <a:lumOff val="-1176"/>
                <a:alphaOff val="0"/>
                <a:tint val="96000"/>
                <a:lumMod val="104000"/>
              </a:schemeClr>
            </a:gs>
            <a:gs pos="100000">
              <a:schemeClr val="accent2">
                <a:hueOff val="453165"/>
                <a:satOff val="-47993"/>
                <a:lumOff val="-1176"/>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b="1" i="0" kern="1200" dirty="0"/>
            <a:t>RANDOM FOREST CLASSIFICATION</a:t>
          </a:r>
          <a:endParaRPr lang="en-US" sz="2200" kern="1200" dirty="0">
            <a:solidFill>
              <a:schemeClr val="bg1"/>
            </a:solidFill>
            <a:latin typeface="Times New Roman" panose="02020603050405020304" pitchFamily="18" charset="0"/>
            <a:cs typeface="Times New Roman" panose="02020603050405020304" pitchFamily="18" charset="0"/>
          </a:endParaRPr>
        </a:p>
      </dsp:txBody>
      <dsp:txXfrm>
        <a:off x="41123" y="967929"/>
        <a:ext cx="7094841" cy="76015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6896B0-DB0E-4485-8E5C-A2D6DFA2BCBC}" type="datetimeFigureOut">
              <a:rPr lang="en-IN" smtClean="0"/>
              <a:t>09-09-2022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4543F5-38A1-4E9A-9003-02FF75CBE16E}" type="slidenum">
              <a:rPr lang="en-IN" smtClean="0"/>
              <a:t>‹#›</a:t>
            </a:fld>
            <a:endParaRPr lang="en-IN" dirty="0"/>
          </a:p>
        </p:txBody>
      </p:sp>
    </p:spTree>
    <p:extLst>
      <p:ext uri="{BB962C8B-B14F-4D97-AF65-F5344CB8AC3E}">
        <p14:creationId xmlns:p14="http://schemas.microsoft.com/office/powerpoint/2010/main" val="580546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C4543F5-38A1-4E9A-9003-02FF75CBE16E}" type="slidenum">
              <a:rPr lang="en-IN" smtClean="0"/>
              <a:t>6</a:t>
            </a:fld>
            <a:endParaRPr lang="en-IN" dirty="0"/>
          </a:p>
        </p:txBody>
      </p:sp>
    </p:spTree>
    <p:extLst>
      <p:ext uri="{BB962C8B-B14F-4D97-AF65-F5344CB8AC3E}">
        <p14:creationId xmlns:p14="http://schemas.microsoft.com/office/powerpoint/2010/main" val="3269047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4" y="2514601"/>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4" y="4777380"/>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7DE786-DC77-470F-9F84-3521A573B7C1}" type="datetimeFigureOut">
              <a:rPr lang="en-IN" smtClean="0"/>
              <a:t>09-09-2022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7" name="Freeform 6"/>
          <p:cNvSpPr/>
          <p:nvPr/>
        </p:nvSpPr>
        <p:spPr bwMode="auto">
          <a:xfrm>
            <a:off x="1"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4" y="4529541"/>
            <a:ext cx="779767" cy="365125"/>
          </a:xfrm>
        </p:spPr>
        <p:txBody>
          <a:bodyPr/>
          <a:lstStyle/>
          <a:p>
            <a:fld id="{C3EC5303-2053-4BC5-927F-A8B65474CA0C}" type="slidenum">
              <a:rPr lang="en-IN" smtClean="0"/>
              <a:t>‹#›</a:t>
            </a:fld>
            <a:endParaRPr lang="en-IN" dirty="0"/>
          </a:p>
        </p:txBody>
      </p:sp>
    </p:spTree>
    <p:extLst>
      <p:ext uri="{BB962C8B-B14F-4D97-AF65-F5344CB8AC3E}">
        <p14:creationId xmlns:p14="http://schemas.microsoft.com/office/powerpoint/2010/main" val="1872374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3"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DE786-DC77-470F-9F84-3521A573B7C1}" type="datetimeFigureOut">
              <a:rPr lang="en-IN" smtClean="0"/>
              <a:t>09-09-2022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Freeform 11"/>
          <p:cNvSpPr/>
          <p:nvPr/>
        </p:nvSpPr>
        <p:spPr bwMode="auto">
          <a:xfrm flipV="1">
            <a:off x="-4188" y="31781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4" y="3244140"/>
            <a:ext cx="779767" cy="365125"/>
          </a:xfrm>
        </p:spPr>
        <p:txBody>
          <a:bodyPr/>
          <a:lstStyle/>
          <a:p>
            <a:fld id="{C3EC5303-2053-4BC5-927F-A8B65474CA0C}" type="slidenum">
              <a:rPr lang="en-IN" smtClean="0"/>
              <a:t>‹#›</a:t>
            </a:fld>
            <a:endParaRPr lang="en-IN" dirty="0"/>
          </a:p>
        </p:txBody>
      </p:sp>
    </p:spTree>
    <p:extLst>
      <p:ext uri="{BB962C8B-B14F-4D97-AF65-F5344CB8AC3E}">
        <p14:creationId xmlns:p14="http://schemas.microsoft.com/office/powerpoint/2010/main" val="2947727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51" y="609601"/>
            <a:ext cx="8393925"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1" y="3505200"/>
            <a:ext cx="7536555"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3"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DE786-DC77-470F-9F84-3521A573B7C1}" type="datetimeFigureOut">
              <a:rPr lang="en-IN" smtClean="0"/>
              <a:t>09-09-2022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1" name="Freeform 11"/>
          <p:cNvSpPr/>
          <p:nvPr/>
        </p:nvSpPr>
        <p:spPr bwMode="auto">
          <a:xfrm flipV="1">
            <a:off x="-4188" y="31781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4" y="3244140"/>
            <a:ext cx="779767" cy="365125"/>
          </a:xfrm>
        </p:spPr>
        <p:txBody>
          <a:bodyPr/>
          <a:lstStyle/>
          <a:p>
            <a:fld id="{C3EC5303-2053-4BC5-927F-A8B65474CA0C}" type="slidenum">
              <a:rPr lang="en-IN" smtClean="0"/>
              <a:t>‹#›</a:t>
            </a:fld>
            <a:endParaRPr lang="en-IN"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53493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1"/>
            <a:ext cx="8915401"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1"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87DE786-DC77-470F-9F84-3521A573B7C1}" type="datetimeFigureOut">
              <a:rPr lang="en-IN" smtClean="0"/>
              <a:t>09-09-2022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8" y="491172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4" y="4983088"/>
            <a:ext cx="779767" cy="365125"/>
          </a:xfrm>
        </p:spPr>
        <p:txBody>
          <a:bodyPr/>
          <a:lstStyle/>
          <a:p>
            <a:fld id="{C3EC5303-2053-4BC5-927F-A8B65474CA0C}" type="slidenum">
              <a:rPr lang="en-IN" smtClean="0"/>
              <a:t>‹#›</a:t>
            </a:fld>
            <a:endParaRPr lang="en-IN" dirty="0"/>
          </a:p>
        </p:txBody>
      </p:sp>
    </p:spTree>
    <p:extLst>
      <p:ext uri="{BB962C8B-B14F-4D97-AF65-F5344CB8AC3E}">
        <p14:creationId xmlns:p14="http://schemas.microsoft.com/office/powerpoint/2010/main" val="3508592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51" y="609601"/>
            <a:ext cx="8393925"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3" y="4343400"/>
            <a:ext cx="8915401"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1"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87DE786-DC77-470F-9F84-3521A573B7C1}" type="datetimeFigureOut">
              <a:rPr lang="en-IN" smtClean="0"/>
              <a:t>09-09-2022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1" name="Freeform 11"/>
          <p:cNvSpPr/>
          <p:nvPr/>
        </p:nvSpPr>
        <p:spPr bwMode="auto">
          <a:xfrm flipV="1">
            <a:off x="-4188" y="491172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4" y="4983088"/>
            <a:ext cx="779767" cy="365125"/>
          </a:xfrm>
        </p:spPr>
        <p:txBody>
          <a:bodyPr/>
          <a:lstStyle/>
          <a:p>
            <a:fld id="{C3EC5303-2053-4BC5-927F-A8B65474CA0C}" type="slidenum">
              <a:rPr lang="en-IN" smtClean="0"/>
              <a:t>‹#›</a:t>
            </a:fld>
            <a:endParaRPr lang="en-IN"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951401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3"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3" y="4343400"/>
            <a:ext cx="8915401"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1"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87DE786-DC77-470F-9F84-3521A573B7C1}" type="datetimeFigureOut">
              <a:rPr lang="en-IN" smtClean="0"/>
              <a:t>09-09-2022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8" y="491172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4" y="4983088"/>
            <a:ext cx="779767" cy="365125"/>
          </a:xfrm>
        </p:spPr>
        <p:txBody>
          <a:bodyPr/>
          <a:lstStyle/>
          <a:p>
            <a:fld id="{C3EC5303-2053-4BC5-927F-A8B65474CA0C}" type="slidenum">
              <a:rPr lang="en-IN" smtClean="0"/>
              <a:t>‹#›</a:t>
            </a:fld>
            <a:endParaRPr lang="en-IN" dirty="0"/>
          </a:p>
        </p:txBody>
      </p:sp>
    </p:spTree>
    <p:extLst>
      <p:ext uri="{BB962C8B-B14F-4D97-AF65-F5344CB8AC3E}">
        <p14:creationId xmlns:p14="http://schemas.microsoft.com/office/powerpoint/2010/main" val="23615643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7DE786-DC77-470F-9F84-3521A573B7C1}" type="datetimeFigureOut">
              <a:rPr lang="en-IN" smtClean="0"/>
              <a:t>09-09-2022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8" y="7143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3EC5303-2053-4BC5-927F-A8B65474CA0C}" type="slidenum">
              <a:rPr lang="en-IN" smtClean="0"/>
              <a:t>‹#›</a:t>
            </a:fld>
            <a:endParaRPr lang="en-IN" dirty="0"/>
          </a:p>
        </p:txBody>
      </p:sp>
    </p:spTree>
    <p:extLst>
      <p:ext uri="{BB962C8B-B14F-4D97-AF65-F5344CB8AC3E}">
        <p14:creationId xmlns:p14="http://schemas.microsoft.com/office/powerpoint/2010/main" val="3222249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6"/>
            <a:ext cx="220760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3" y="627406"/>
            <a:ext cx="6477001"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7DE786-DC77-470F-9F84-3521A573B7C1}" type="datetimeFigureOut">
              <a:rPr lang="en-IN" smtClean="0"/>
              <a:t>09-09-2022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8" y="7143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3EC5303-2053-4BC5-927F-A8B65474CA0C}" type="slidenum">
              <a:rPr lang="en-IN" smtClean="0"/>
              <a:t>‹#›</a:t>
            </a:fld>
            <a:endParaRPr lang="en-IN" dirty="0"/>
          </a:p>
        </p:txBody>
      </p:sp>
    </p:spTree>
    <p:extLst>
      <p:ext uri="{BB962C8B-B14F-4D97-AF65-F5344CB8AC3E}">
        <p14:creationId xmlns:p14="http://schemas.microsoft.com/office/powerpoint/2010/main" val="3540418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3" y="2133600"/>
            <a:ext cx="8915401"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7DE786-DC77-470F-9F84-3521A573B7C1}" type="datetimeFigureOut">
              <a:rPr lang="en-IN" smtClean="0"/>
              <a:t>09-09-2022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8" y="7143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3EC5303-2053-4BC5-927F-A8B65474CA0C}" type="slidenum">
              <a:rPr lang="en-IN" smtClean="0"/>
              <a:t>‹#›</a:t>
            </a:fld>
            <a:endParaRPr lang="en-IN" dirty="0"/>
          </a:p>
        </p:txBody>
      </p:sp>
    </p:spTree>
    <p:extLst>
      <p:ext uri="{BB962C8B-B14F-4D97-AF65-F5344CB8AC3E}">
        <p14:creationId xmlns:p14="http://schemas.microsoft.com/office/powerpoint/2010/main" val="2073883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3"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3"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DE786-DC77-470F-9F84-3521A573B7C1}" type="datetimeFigureOut">
              <a:rPr lang="en-IN" smtClean="0"/>
              <a:t>09-09-2022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Freeform 11"/>
          <p:cNvSpPr/>
          <p:nvPr/>
        </p:nvSpPr>
        <p:spPr bwMode="auto">
          <a:xfrm flipV="1">
            <a:off x="-4188" y="31781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4" y="3244140"/>
            <a:ext cx="779767" cy="365125"/>
          </a:xfrm>
        </p:spPr>
        <p:txBody>
          <a:bodyPr/>
          <a:lstStyle/>
          <a:p>
            <a:fld id="{C3EC5303-2053-4BC5-927F-A8B65474CA0C}" type="slidenum">
              <a:rPr lang="en-IN" smtClean="0"/>
              <a:t>‹#›</a:t>
            </a:fld>
            <a:endParaRPr lang="en-IN" dirty="0"/>
          </a:p>
        </p:txBody>
      </p:sp>
    </p:spTree>
    <p:extLst>
      <p:ext uri="{BB962C8B-B14F-4D97-AF65-F5344CB8AC3E}">
        <p14:creationId xmlns:p14="http://schemas.microsoft.com/office/powerpoint/2010/main" val="2592827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3" y="2133600"/>
            <a:ext cx="4313865"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8" y="2126222"/>
            <a:ext cx="4313865"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7DE786-DC77-470F-9F84-3521A573B7C1}" type="datetimeFigureOut">
              <a:rPr lang="en-IN" smtClean="0"/>
              <a:t>09-09-2022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0" name="Freeform 11"/>
          <p:cNvSpPr/>
          <p:nvPr/>
        </p:nvSpPr>
        <p:spPr bwMode="auto">
          <a:xfrm flipV="1">
            <a:off x="-4188" y="7143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4" y="787783"/>
            <a:ext cx="779767" cy="365125"/>
          </a:xfrm>
        </p:spPr>
        <p:txBody>
          <a:bodyPr/>
          <a:lstStyle/>
          <a:p>
            <a:fld id="{C3EC5303-2053-4BC5-927F-A8B65474CA0C}" type="slidenum">
              <a:rPr lang="en-IN" smtClean="0"/>
              <a:t>‹#›</a:t>
            </a:fld>
            <a:endParaRPr lang="en-IN" dirty="0"/>
          </a:p>
        </p:txBody>
      </p:sp>
    </p:spTree>
    <p:extLst>
      <p:ext uri="{BB962C8B-B14F-4D97-AF65-F5344CB8AC3E}">
        <p14:creationId xmlns:p14="http://schemas.microsoft.com/office/powerpoint/2010/main" val="317068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4" y="2548966"/>
            <a:ext cx="4342892"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6" y="2545739"/>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7DE786-DC77-470F-9F84-3521A573B7C1}" type="datetimeFigureOut">
              <a:rPr lang="en-IN" smtClean="0"/>
              <a:t>09-09-2022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12" name="Freeform 11"/>
          <p:cNvSpPr/>
          <p:nvPr/>
        </p:nvSpPr>
        <p:spPr bwMode="auto">
          <a:xfrm flipV="1">
            <a:off x="-4188" y="7143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4" y="787783"/>
            <a:ext cx="779767" cy="365125"/>
          </a:xfrm>
        </p:spPr>
        <p:txBody>
          <a:bodyPr/>
          <a:lstStyle/>
          <a:p>
            <a:fld id="{C3EC5303-2053-4BC5-927F-A8B65474CA0C}" type="slidenum">
              <a:rPr lang="en-IN" smtClean="0"/>
              <a:t>‹#›</a:t>
            </a:fld>
            <a:endParaRPr lang="en-IN" dirty="0"/>
          </a:p>
        </p:txBody>
      </p:sp>
    </p:spTree>
    <p:extLst>
      <p:ext uri="{BB962C8B-B14F-4D97-AF65-F5344CB8AC3E}">
        <p14:creationId xmlns:p14="http://schemas.microsoft.com/office/powerpoint/2010/main" val="3731796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7DE786-DC77-470F-9F84-3521A573B7C1}" type="datetimeFigureOut">
              <a:rPr lang="en-IN" smtClean="0"/>
              <a:t>09-09-2022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7" name="Freeform 11"/>
          <p:cNvSpPr/>
          <p:nvPr/>
        </p:nvSpPr>
        <p:spPr bwMode="auto">
          <a:xfrm flipV="1">
            <a:off x="-4188" y="7143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3EC5303-2053-4BC5-927F-A8B65474CA0C}" type="slidenum">
              <a:rPr lang="en-IN" smtClean="0"/>
              <a:t>‹#›</a:t>
            </a:fld>
            <a:endParaRPr lang="en-IN" dirty="0"/>
          </a:p>
        </p:txBody>
      </p:sp>
    </p:spTree>
    <p:extLst>
      <p:ext uri="{BB962C8B-B14F-4D97-AF65-F5344CB8AC3E}">
        <p14:creationId xmlns:p14="http://schemas.microsoft.com/office/powerpoint/2010/main" val="2986699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7DE786-DC77-470F-9F84-3521A573B7C1}" type="datetimeFigureOut">
              <a:rPr lang="en-IN" smtClean="0"/>
              <a:t>09-09-2022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6" name="Freeform 11"/>
          <p:cNvSpPr/>
          <p:nvPr/>
        </p:nvSpPr>
        <p:spPr bwMode="auto">
          <a:xfrm flipV="1">
            <a:off x="-4188" y="7143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3EC5303-2053-4BC5-927F-A8B65474CA0C}" type="slidenum">
              <a:rPr lang="en-IN" smtClean="0"/>
              <a:t>‹#›</a:t>
            </a:fld>
            <a:endParaRPr lang="en-IN" dirty="0"/>
          </a:p>
        </p:txBody>
      </p:sp>
    </p:spTree>
    <p:extLst>
      <p:ext uri="{BB962C8B-B14F-4D97-AF65-F5344CB8AC3E}">
        <p14:creationId xmlns:p14="http://schemas.microsoft.com/office/powerpoint/2010/main" val="982970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46088"/>
            <a:ext cx="3505198"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9"/>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3" y="1598613"/>
            <a:ext cx="3505198"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7DE786-DC77-470F-9F84-3521A573B7C1}" type="datetimeFigureOut">
              <a:rPr lang="en-IN" smtClean="0"/>
              <a:t>09-09-2022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8" y="7143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3EC5303-2053-4BC5-927F-A8B65474CA0C}" type="slidenum">
              <a:rPr lang="en-IN" smtClean="0"/>
              <a:t>‹#›</a:t>
            </a:fld>
            <a:endParaRPr lang="en-IN" dirty="0"/>
          </a:p>
        </p:txBody>
      </p:sp>
    </p:spTree>
    <p:extLst>
      <p:ext uri="{BB962C8B-B14F-4D97-AF65-F5344CB8AC3E}">
        <p14:creationId xmlns:p14="http://schemas.microsoft.com/office/powerpoint/2010/main" val="275272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1"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3" y="634965"/>
            <a:ext cx="8915401"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1"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7DE786-DC77-470F-9F84-3521A573B7C1}" type="datetimeFigureOut">
              <a:rPr lang="en-IN" smtClean="0"/>
              <a:t>09-09-2022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8" y="491172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4" y="4983088"/>
            <a:ext cx="779767" cy="365125"/>
          </a:xfrm>
        </p:spPr>
        <p:txBody>
          <a:bodyPr/>
          <a:lstStyle/>
          <a:p>
            <a:fld id="{C3EC5303-2053-4BC5-927F-A8B65474CA0C}" type="slidenum">
              <a:rPr lang="en-IN" smtClean="0"/>
              <a:t>‹#›</a:t>
            </a:fld>
            <a:endParaRPr lang="en-IN" dirty="0"/>
          </a:p>
        </p:txBody>
      </p:sp>
    </p:spTree>
    <p:extLst>
      <p:ext uri="{BB962C8B-B14F-4D97-AF65-F5344CB8AC3E}">
        <p14:creationId xmlns:p14="http://schemas.microsoft.com/office/powerpoint/2010/main" val="4003511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0"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2" y="-785"/>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5"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3" y="2133600"/>
            <a:ext cx="8915401"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87DE786-DC77-470F-9F84-3521A573B7C1}" type="datetimeFigureOut">
              <a:rPr lang="en-IN" smtClean="0"/>
              <a:t>09-09-2022</a:t>
            </a:fld>
            <a:endParaRPr lang="en-IN" dirty="0"/>
          </a:p>
        </p:txBody>
      </p:sp>
      <p:sp>
        <p:nvSpPr>
          <p:cNvPr id="5" name="Footer Placeholder 4"/>
          <p:cNvSpPr>
            <a:spLocks noGrp="1"/>
          </p:cNvSpPr>
          <p:nvPr>
            <p:ph type="ftr" sz="quarter" idx="3"/>
          </p:nvPr>
        </p:nvSpPr>
        <p:spPr>
          <a:xfrm>
            <a:off x="2589213" y="6135809"/>
            <a:ext cx="761999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bwMode="gray">
          <a:xfrm>
            <a:off x="531814" y="787783"/>
            <a:ext cx="779767" cy="365125"/>
          </a:xfrm>
          <a:prstGeom prst="rect">
            <a:avLst/>
          </a:prstGeom>
        </p:spPr>
        <p:txBody>
          <a:bodyPr vert="horz" lIns="91440" tIns="45720" rIns="91440" bIns="45720" rtlCol="0" anchor="ctr"/>
          <a:lstStyle>
            <a:lvl1pPr algn="r">
              <a:defRPr sz="2000">
                <a:solidFill>
                  <a:srgbClr val="FEFFFF"/>
                </a:solidFill>
              </a:defRPr>
            </a:lvl1pPr>
          </a:lstStyle>
          <a:p>
            <a:fld id="{C3EC5303-2053-4BC5-927F-A8B65474CA0C}" type="slidenum">
              <a:rPr lang="en-IN" smtClean="0"/>
              <a:t>‹#›</a:t>
            </a:fld>
            <a:endParaRPr lang="en-IN" dirty="0"/>
          </a:p>
        </p:txBody>
      </p:sp>
    </p:spTree>
    <p:extLst>
      <p:ext uri="{BB962C8B-B14F-4D97-AF65-F5344CB8AC3E}">
        <p14:creationId xmlns:p14="http://schemas.microsoft.com/office/powerpoint/2010/main" val="2407488914"/>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nikhillegend/Resume-Classification-Project-" TargetMode="External"/><Relationship Id="rId7" Type="http://schemas.openxmlformats.org/officeDocument/2006/relationships/hyperlink" Target="https://github.com/AdityaRao09/NLP-Project-Resume-Classifier.git" TargetMode="External"/><Relationship Id="rId2" Type="http://schemas.openxmlformats.org/officeDocument/2006/relationships/hyperlink" Target="https://github.com/rmahesh6386/Resume-Classification-Project-" TargetMode="External"/><Relationship Id="rId1" Type="http://schemas.openxmlformats.org/officeDocument/2006/relationships/slideLayout" Target="../slideLayouts/slideLayout2.xml"/><Relationship Id="rId6" Type="http://schemas.openxmlformats.org/officeDocument/2006/relationships/hyperlink" Target="https://github.com/hithindra/Resume_Classification_Project" TargetMode="External"/><Relationship Id="rId5" Type="http://schemas.openxmlformats.org/officeDocument/2006/relationships/hyperlink" Target="https://github.com/Mani512996/NLP-PROJECT1.git" TargetMode="External"/><Relationship Id="rId4" Type="http://schemas.openxmlformats.org/officeDocument/2006/relationships/hyperlink" Target="https://github.com/Shubh2906/Resume-Classifier---NLP"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F11C9-CCFB-B4DF-6AE2-287EBF898FAE}"/>
              </a:ext>
            </a:extLst>
          </p:cNvPr>
          <p:cNvSpPr>
            <a:spLocks noGrp="1"/>
          </p:cNvSpPr>
          <p:nvPr>
            <p:ph type="title"/>
          </p:nvPr>
        </p:nvSpPr>
        <p:spPr>
          <a:xfrm>
            <a:off x="1690718" y="676714"/>
            <a:ext cx="8574158" cy="886615"/>
          </a:xfrm>
        </p:spPr>
        <p:txBody>
          <a:bodyPr>
            <a:normAutofit/>
          </a:bodyPr>
          <a:lstStyle/>
          <a:p>
            <a:r>
              <a:rPr lang="en-US" sz="4000" dirty="0">
                <a:latin typeface="Times New Roman" panose="02020603050405020304" pitchFamily="18" charset="0"/>
                <a:cs typeface="Times New Roman" panose="02020603050405020304" pitchFamily="18" charset="0"/>
              </a:rPr>
              <a:t>RESUME CLASSIFICATION</a:t>
            </a:r>
            <a:endParaRPr lang="en-IN" sz="40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8B9FED30-8423-7150-B761-3326B1C239E7}"/>
              </a:ext>
            </a:extLst>
          </p:cNvPr>
          <p:cNvSpPr>
            <a:spLocks noGrp="1"/>
          </p:cNvSpPr>
          <p:nvPr>
            <p:ph sz="half" idx="1"/>
          </p:nvPr>
        </p:nvSpPr>
        <p:spPr>
          <a:xfrm>
            <a:off x="680322" y="2382830"/>
            <a:ext cx="4698357" cy="3599316"/>
          </a:xfrm>
        </p:spPr>
        <p:txBody>
          <a:bodyPr>
            <a:normAutofit fontScale="92500" lnSpcReduction="10000"/>
          </a:bodyPr>
          <a:lstStyle/>
          <a:p>
            <a:pPr marL="0" indent="0">
              <a:buNone/>
            </a:pPr>
            <a:r>
              <a:rPr lang="en-US" sz="2800" dirty="0">
                <a:latin typeface="Times New Roman" panose="02020603050405020304" pitchFamily="18" charset="0"/>
                <a:cs typeface="Times New Roman" panose="02020603050405020304" pitchFamily="18" charset="0"/>
              </a:rPr>
              <a:t>GUIDED BY:</a:t>
            </a:r>
            <a:r>
              <a:rPr lang="en-US" dirty="0">
                <a:latin typeface="Times New Roman" panose="02020603050405020304" pitchFamily="18" charset="0"/>
                <a:cs typeface="Times New Roman" panose="02020603050405020304" pitchFamily="18" charset="0"/>
              </a:rPr>
              <a:t>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IN" b="0" i="0" dirty="0">
                <a:solidFill>
                  <a:srgbClr val="000000"/>
                </a:solidFill>
                <a:effectLst/>
                <a:latin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cs typeface="Times New Roman" panose="02020603050405020304" pitchFamily="18" charset="0"/>
              </a:rPr>
              <a:t>                                                                        </a:t>
            </a:r>
            <a:endParaRPr lang="en-IN" b="0" i="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IN" dirty="0">
                <a:solidFill>
                  <a:srgbClr val="000000"/>
                </a:solidFill>
                <a:latin typeface="Times New Roman" panose="02020603050405020304" pitchFamily="18" charset="0"/>
                <a:cs typeface="Times New Roman" panose="02020603050405020304" pitchFamily="18" charset="0"/>
              </a:rPr>
              <a:t>                                                                        </a:t>
            </a:r>
            <a:endParaRPr lang="en-IN" b="0" i="0" dirty="0">
              <a:solidFill>
                <a:srgbClr val="222222"/>
              </a:solidFill>
              <a:effectLst/>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endParaRPr lang="en-IN" b="0" i="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IN" dirty="0">
                <a:solidFill>
                  <a:srgbClr val="000000"/>
                </a:solidFill>
                <a:latin typeface="Times New Roman" panose="02020603050405020304" pitchFamily="18" charset="0"/>
                <a:cs typeface="Times New Roman" panose="02020603050405020304" pitchFamily="18" charset="0"/>
              </a:rPr>
              <a:t>                                                                        </a:t>
            </a:r>
            <a:endParaRPr lang="en-IN" b="0" i="0" dirty="0">
              <a:solidFill>
                <a:srgbClr val="222222"/>
              </a:solidFill>
              <a:effectLst/>
              <a:latin typeface="Times New Roman" panose="02020603050405020304" pitchFamily="18" charset="0"/>
              <a:cs typeface="Times New Roman" panose="02020603050405020304" pitchFamily="18" charset="0"/>
            </a:endParaRPr>
          </a:p>
          <a:p>
            <a:pPr marL="0" indent="0">
              <a:buNone/>
            </a:pPr>
            <a:r>
              <a:rPr lang="en-IN" b="0" i="0" dirty="0">
                <a:solidFill>
                  <a:srgbClr val="222222"/>
                </a:solidFill>
                <a:effectLst/>
                <a:latin typeface="Times New Roman" panose="02020603050405020304" pitchFamily="18" charset="0"/>
                <a:cs typeface="Times New Roman" panose="02020603050405020304" pitchFamily="18" charset="0"/>
              </a:rPr>
              <a:t>                                                                        </a:t>
            </a:r>
          </a:p>
          <a:p>
            <a:pPr marL="0" indent="0">
              <a:buNone/>
            </a:pPr>
            <a:r>
              <a:rPr lang="en-IN" dirty="0">
                <a:solidFill>
                  <a:srgbClr val="222222"/>
                </a:solidFill>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endParaRPr lang="en-IN" dirty="0"/>
          </a:p>
        </p:txBody>
      </p:sp>
      <p:sp>
        <p:nvSpPr>
          <p:cNvPr id="5" name="Content Placeholder 4">
            <a:extLst>
              <a:ext uri="{FF2B5EF4-FFF2-40B4-BE49-F238E27FC236}">
                <a16:creationId xmlns:a16="http://schemas.microsoft.com/office/drawing/2014/main" id="{D9068140-C585-1234-010C-157AF88E48F2}"/>
              </a:ext>
            </a:extLst>
          </p:cNvPr>
          <p:cNvSpPr>
            <a:spLocks noGrp="1"/>
          </p:cNvSpPr>
          <p:nvPr>
            <p:ph sz="half" idx="2"/>
          </p:nvPr>
        </p:nvSpPr>
        <p:spPr>
          <a:xfrm>
            <a:off x="5957919" y="2382830"/>
            <a:ext cx="4700059" cy="4103256"/>
          </a:xfrm>
        </p:spPr>
        <p:txBody>
          <a:bodyPr>
            <a:normAutofit fontScale="92500" lnSpcReduction="10000"/>
          </a:bodyPr>
          <a:lstStyle/>
          <a:p>
            <a:pPr marL="0" indent="0">
              <a:buNone/>
            </a:pPr>
            <a:r>
              <a:rPr lang="en-US" sz="2800" dirty="0">
                <a:latin typeface="Times New Roman" panose="02020603050405020304" pitchFamily="18" charset="0"/>
                <a:cs typeface="Times New Roman" panose="02020603050405020304" pitchFamily="18" charset="0"/>
              </a:rPr>
              <a:t>PRESENTED BY:</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IN" sz="2400" b="0" i="0" dirty="0">
                <a:solidFill>
                  <a:schemeClr val="tx1"/>
                </a:solidFill>
                <a:effectLst/>
                <a:latin typeface="Times New Roman" panose="02020603050405020304" pitchFamily="18" charset="0"/>
                <a:cs typeface="Times New Roman" panose="02020603050405020304" pitchFamily="18" charset="0"/>
              </a:rPr>
              <a:t>Mahesh Renkuntla</a:t>
            </a:r>
          </a:p>
          <a:p>
            <a:pPr marL="0" indent="0">
              <a:buNone/>
            </a:pPr>
            <a:r>
              <a:rPr lang="en-IN" sz="2400" b="0" i="0" dirty="0">
                <a:solidFill>
                  <a:schemeClr val="tx1"/>
                </a:solidFill>
                <a:effectLst/>
                <a:latin typeface="Times New Roman" panose="02020603050405020304" pitchFamily="18" charset="0"/>
                <a:cs typeface="Times New Roman" panose="02020603050405020304" pitchFamily="18" charset="0"/>
              </a:rPr>
              <a:t>Hithindra</a:t>
            </a:r>
          </a:p>
          <a:p>
            <a:pPr marL="0" indent="0">
              <a:buNone/>
            </a:pPr>
            <a:r>
              <a:rPr lang="en-IN" sz="2400" b="0" i="0" dirty="0">
                <a:solidFill>
                  <a:schemeClr val="tx1"/>
                </a:solidFill>
                <a:effectLst/>
                <a:latin typeface="Times New Roman" panose="02020603050405020304" pitchFamily="18" charset="0"/>
                <a:cs typeface="Times New Roman" panose="02020603050405020304" pitchFamily="18" charset="0"/>
              </a:rPr>
              <a:t>Manikandan C</a:t>
            </a:r>
          </a:p>
          <a:p>
            <a:pPr marL="0" indent="0">
              <a:buNone/>
            </a:pPr>
            <a:r>
              <a:rPr lang="en-IN" sz="2400" b="0" i="0" dirty="0">
                <a:solidFill>
                  <a:schemeClr val="tx1"/>
                </a:solidFill>
                <a:effectLst/>
                <a:latin typeface="Times New Roman" panose="02020603050405020304" pitchFamily="18" charset="0"/>
                <a:cs typeface="Times New Roman" panose="02020603050405020304" pitchFamily="18" charset="0"/>
              </a:rPr>
              <a:t>Shreyansh  Gaurkar</a:t>
            </a:r>
            <a:endParaRPr lang="en-IN" sz="2400" dirty="0">
              <a:solidFill>
                <a:schemeClr val="tx1"/>
              </a:solidFill>
              <a:latin typeface="Times New Roman" panose="02020603050405020304" pitchFamily="18" charset="0"/>
              <a:cs typeface="Times New Roman" panose="02020603050405020304" pitchFamily="18" charset="0"/>
            </a:endParaRPr>
          </a:p>
          <a:p>
            <a:pPr marL="0" indent="0">
              <a:buNone/>
            </a:pPr>
            <a:r>
              <a:rPr lang="en-IN" sz="2400" b="0" i="0" dirty="0">
                <a:solidFill>
                  <a:schemeClr val="tx1"/>
                </a:solidFill>
                <a:effectLst/>
                <a:latin typeface="Times New Roman" panose="02020603050405020304" pitchFamily="18" charset="0"/>
                <a:cs typeface="Times New Roman" panose="02020603050405020304" pitchFamily="18" charset="0"/>
              </a:rPr>
              <a:t>Shubham Kapadne</a:t>
            </a:r>
            <a:endParaRPr lang="en-IN" sz="2400" dirty="0">
              <a:solidFill>
                <a:schemeClr val="tx1"/>
              </a:solidFill>
              <a:latin typeface="Times New Roman" panose="02020603050405020304" pitchFamily="18" charset="0"/>
              <a:cs typeface="Times New Roman" panose="02020603050405020304" pitchFamily="18" charset="0"/>
            </a:endParaRPr>
          </a:p>
          <a:p>
            <a:pPr marL="0" indent="0">
              <a:buNone/>
            </a:pPr>
            <a:r>
              <a:rPr lang="en-IN" sz="2400" b="0" i="0" dirty="0">
                <a:solidFill>
                  <a:schemeClr val="tx1"/>
                </a:solidFill>
                <a:effectLst/>
                <a:latin typeface="Times New Roman" panose="02020603050405020304" pitchFamily="18" charset="0"/>
                <a:cs typeface="Times New Roman" panose="02020603050405020304" pitchFamily="18" charset="0"/>
              </a:rPr>
              <a:t>Nikhil Hosamani</a:t>
            </a:r>
          </a:p>
          <a:p>
            <a:pPr marL="0" indent="0">
              <a:buNone/>
            </a:pPr>
            <a:r>
              <a:rPr lang="en-IN" sz="2400" b="0" i="0" dirty="0">
                <a:solidFill>
                  <a:schemeClr val="tx1"/>
                </a:solidFill>
                <a:effectLst/>
                <a:latin typeface="Times New Roman" panose="02020603050405020304" pitchFamily="18" charset="0"/>
                <a:cs typeface="Times New Roman" panose="02020603050405020304" pitchFamily="18" charset="0"/>
              </a:rPr>
              <a:t>Aditya Rao</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7592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12381" y="2190307"/>
            <a:ext cx="3774559" cy="24986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600" dirty="0">
                <a:latin typeface="Times New Roman" panose="02020603050405020304" pitchFamily="18" charset="0"/>
                <a:cs typeface="Times New Roman" panose="02020603050405020304" pitchFamily="18" charset="0"/>
              </a:rPr>
              <a:t>Various Models</a:t>
            </a:r>
            <a:endParaRPr lang="en-IN" sz="3600" dirty="0">
              <a:latin typeface="Times New Roman" panose="02020603050405020304" pitchFamily="18" charset="0"/>
              <a:cs typeface="Times New Roman" panose="02020603050405020304" pitchFamily="18" charset="0"/>
            </a:endParaRPr>
          </a:p>
        </p:txBody>
      </p:sp>
      <p:graphicFrame>
        <p:nvGraphicFramePr>
          <p:cNvPr id="9" name="Content Placeholder 3">
            <a:extLst>
              <a:ext uri="{FF2B5EF4-FFF2-40B4-BE49-F238E27FC236}">
                <a16:creationId xmlns:a16="http://schemas.microsoft.com/office/drawing/2014/main" id="{DBD25CF6-1C4D-AB43-88BC-55BD161F4F18}"/>
              </a:ext>
            </a:extLst>
          </p:cNvPr>
          <p:cNvGraphicFramePr>
            <a:graphicFrameLocks noGrp="1"/>
          </p:cNvGraphicFramePr>
          <p:nvPr>
            <p:ph idx="1"/>
            <p:extLst>
              <p:ext uri="{D42A27DB-BD31-4B8C-83A1-F6EECF244321}">
                <p14:modId xmlns:p14="http://schemas.microsoft.com/office/powerpoint/2010/main" val="63615433"/>
              </p:ext>
            </p:extLst>
          </p:nvPr>
        </p:nvGraphicFramePr>
        <p:xfrm>
          <a:off x="4497388" y="520700"/>
          <a:ext cx="7177087" cy="5880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4772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683955" y="737420"/>
            <a:ext cx="7646857" cy="619432"/>
          </a:xfrm>
        </p:spPr>
        <p:txBody>
          <a:bodyPr>
            <a:noAutofit/>
          </a:bodyPr>
          <a:lstStyle/>
          <a:p>
            <a:pPr marL="0" indent="0">
              <a:buNone/>
            </a:pPr>
            <a:r>
              <a:rPr lang="en-US" sz="2800" b="1" dirty="0">
                <a:solidFill>
                  <a:srgbClr val="FF0000"/>
                </a:solidFill>
                <a:latin typeface="Times New Roman" panose="02020603050405020304" pitchFamily="18" charset="0"/>
                <a:cs typeface="Times New Roman" panose="02020603050405020304" pitchFamily="18" charset="0"/>
              </a:rPr>
              <a:t>Random Forest Classification</a:t>
            </a:r>
          </a:p>
          <a:p>
            <a:pPr marL="0" indent="0">
              <a:buNone/>
            </a:pPr>
            <a:endParaRPr lang="en-US" sz="2800" b="1" dirty="0">
              <a:solidFill>
                <a:srgbClr val="FF0000"/>
              </a:solidFill>
              <a:latin typeface="Times New Roman" panose="02020603050405020304" pitchFamily="18" charset="0"/>
              <a:cs typeface="Times New Roman" panose="02020603050405020304" pitchFamily="18" charset="0"/>
            </a:endParaRPr>
          </a:p>
          <a:p>
            <a:pPr marL="0" indent="0">
              <a:buNone/>
            </a:pPr>
            <a:endParaRPr lang="en-US" sz="2800" b="1"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800" b="1"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800" b="1" dirty="0">
              <a:solidFill>
                <a:srgbClr val="000000"/>
              </a:solidFill>
              <a:latin typeface="Times New Roman" panose="02020603050405020304" pitchFamily="18" charset="0"/>
              <a:cs typeface="Times New Roman" panose="02020603050405020304" pitchFamily="18" charset="0"/>
            </a:endParaRPr>
          </a:p>
          <a:p>
            <a:pPr marL="0" indent="0">
              <a:buNone/>
            </a:pPr>
            <a:r>
              <a:rPr lang="en-US" sz="2800" b="1" dirty="0">
                <a:solidFill>
                  <a:srgbClr val="000000"/>
                </a:solidFill>
                <a:latin typeface="Times New Roman" panose="02020603050405020304" pitchFamily="18" charset="0"/>
                <a:cs typeface="Times New Roman" panose="02020603050405020304" pitchFamily="18" charset="0"/>
              </a:rPr>
              <a:t>       </a:t>
            </a:r>
            <a:endParaRPr lang="en-IN" sz="2800" b="1" dirty="0">
              <a:solidFill>
                <a:srgbClr val="000000"/>
              </a:solidFill>
              <a:latin typeface="Times New Roman" panose="02020603050405020304" pitchFamily="18" charset="0"/>
              <a:cs typeface="Times New Roman" panose="02020603050405020304" pitchFamily="18" charset="0"/>
            </a:endParaRPr>
          </a:p>
        </p:txBody>
      </p:sp>
      <p:pic>
        <p:nvPicPr>
          <p:cNvPr id="4" name="Picture 3" descr="Table">
            <a:extLst>
              <a:ext uri="{FF2B5EF4-FFF2-40B4-BE49-F238E27FC236}">
                <a16:creationId xmlns:a16="http://schemas.microsoft.com/office/drawing/2014/main" id="{8114A4F6-70D8-ADD2-AC9C-17D13D26B1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3955" y="1730477"/>
            <a:ext cx="9180690" cy="4129548"/>
          </a:xfrm>
          <a:prstGeom prst="rect">
            <a:avLst/>
          </a:prstGeom>
        </p:spPr>
      </p:pic>
    </p:spTree>
    <p:extLst>
      <p:ext uri="{BB962C8B-B14F-4D97-AF65-F5344CB8AC3E}">
        <p14:creationId xmlns:p14="http://schemas.microsoft.com/office/powerpoint/2010/main" val="3391085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175F9-6602-AD21-687B-12A0EC9E4A0A}"/>
              </a:ext>
            </a:extLst>
          </p:cNvPr>
          <p:cNvSpPr>
            <a:spLocks noGrp="1"/>
          </p:cNvSpPr>
          <p:nvPr>
            <p:ph type="title"/>
          </p:nvPr>
        </p:nvSpPr>
        <p:spPr>
          <a:xfrm>
            <a:off x="1671484" y="624110"/>
            <a:ext cx="9833129" cy="1280890"/>
          </a:xfrm>
        </p:spPr>
        <p:txBody>
          <a:bodyPr>
            <a:normAutofit/>
          </a:bodyPr>
          <a:lstStyle/>
          <a:p>
            <a:r>
              <a:rPr lang="en-US" sz="3600" b="1" dirty="0">
                <a:solidFill>
                  <a:srgbClr val="C00000"/>
                </a:solidFill>
                <a:latin typeface="Times New Roman" panose="02020603050405020304" pitchFamily="18" charset="0"/>
                <a:cs typeface="Times New Roman" panose="02020603050405020304" pitchFamily="18" charset="0"/>
              </a:rPr>
              <a:t>Support Vector Machine (SVM) Classification</a:t>
            </a:r>
            <a:br>
              <a:rPr lang="en-US" sz="3600" b="1" dirty="0">
                <a:solidFill>
                  <a:srgbClr val="C00000"/>
                </a:solidFill>
                <a:latin typeface="Times New Roman" panose="02020603050405020304" pitchFamily="18" charset="0"/>
                <a:cs typeface="Times New Roman" panose="02020603050405020304" pitchFamily="18" charset="0"/>
              </a:rPr>
            </a:br>
            <a:endParaRPr lang="en-IN" dirty="0"/>
          </a:p>
        </p:txBody>
      </p:sp>
      <p:pic>
        <p:nvPicPr>
          <p:cNvPr id="21" name="Picture 20" descr="Table&#10;&#10;Description automatically generated">
            <a:extLst>
              <a:ext uri="{FF2B5EF4-FFF2-40B4-BE49-F238E27FC236}">
                <a16:creationId xmlns:a16="http://schemas.microsoft.com/office/drawing/2014/main" id="{16E4DDA1-F4AE-F284-A2C0-385CEB5DF1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484" y="1827030"/>
            <a:ext cx="9556955" cy="4249306"/>
          </a:xfrm>
          <a:prstGeom prst="rect">
            <a:avLst/>
          </a:prstGeom>
        </p:spPr>
      </p:pic>
    </p:spTree>
    <p:extLst>
      <p:ext uri="{BB962C8B-B14F-4D97-AF65-F5344CB8AC3E}">
        <p14:creationId xmlns:p14="http://schemas.microsoft.com/office/powerpoint/2010/main" val="3976860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CAADB-B191-5F86-667E-A9AB12D2366B}"/>
              </a:ext>
            </a:extLst>
          </p:cNvPr>
          <p:cNvSpPr>
            <a:spLocks noGrp="1"/>
          </p:cNvSpPr>
          <p:nvPr>
            <p:ph type="title"/>
          </p:nvPr>
        </p:nvSpPr>
        <p:spPr>
          <a:xfrm>
            <a:off x="1710814" y="624110"/>
            <a:ext cx="9793800" cy="1280890"/>
          </a:xfrm>
        </p:spPr>
        <p:txBody>
          <a:bodyPr/>
          <a:lstStyle/>
          <a:p>
            <a:r>
              <a:rPr lang="en-US" sz="3600" b="1" dirty="0">
                <a:solidFill>
                  <a:srgbClr val="C00000"/>
                </a:solidFill>
                <a:latin typeface="Times New Roman" panose="02020603050405020304" pitchFamily="18" charset="0"/>
                <a:cs typeface="Times New Roman" panose="02020603050405020304" pitchFamily="18" charset="0"/>
              </a:rPr>
              <a:t>Naive Bayes Classification</a:t>
            </a:r>
            <a:br>
              <a:rPr lang="en-US" sz="3600" b="1" dirty="0">
                <a:solidFill>
                  <a:srgbClr val="C00000"/>
                </a:solidFill>
                <a:latin typeface="Times New Roman" panose="02020603050405020304" pitchFamily="18" charset="0"/>
                <a:cs typeface="Times New Roman" panose="02020603050405020304" pitchFamily="18" charset="0"/>
              </a:rPr>
            </a:br>
            <a:endParaRPr lang="en-IN" dirty="0"/>
          </a:p>
        </p:txBody>
      </p:sp>
      <p:pic>
        <p:nvPicPr>
          <p:cNvPr id="7" name="Content Placeholder 6" descr="Table">
            <a:extLst>
              <a:ext uri="{FF2B5EF4-FFF2-40B4-BE49-F238E27FC236}">
                <a16:creationId xmlns:a16="http://schemas.microsoft.com/office/drawing/2014/main" id="{28A99170-B088-42BF-33AE-695A3EE526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0814" y="1779639"/>
            <a:ext cx="9960076" cy="4132211"/>
          </a:xfrm>
          <a:prstGeom prst="rect">
            <a:avLst/>
          </a:prstGeom>
        </p:spPr>
      </p:pic>
    </p:spTree>
    <p:extLst>
      <p:ext uri="{BB962C8B-B14F-4D97-AF65-F5344CB8AC3E}">
        <p14:creationId xmlns:p14="http://schemas.microsoft.com/office/powerpoint/2010/main" val="3977484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0A30B-4A0B-F5C3-FD64-108D2E68E00D}"/>
              </a:ext>
            </a:extLst>
          </p:cNvPr>
          <p:cNvSpPr>
            <a:spLocks noGrp="1"/>
          </p:cNvSpPr>
          <p:nvPr>
            <p:ph type="title"/>
          </p:nvPr>
        </p:nvSpPr>
        <p:spPr>
          <a:xfrm>
            <a:off x="1622324" y="624110"/>
            <a:ext cx="9882290" cy="781903"/>
          </a:xfrm>
        </p:spPr>
        <p:txBody>
          <a:bodyPr/>
          <a:lstStyle/>
          <a:p>
            <a:r>
              <a:rPr lang="en-US" sz="3600" b="1" dirty="0">
                <a:solidFill>
                  <a:schemeClr val="accent1"/>
                </a:solidFill>
                <a:latin typeface="Times New Roman" panose="02020603050405020304" pitchFamily="18" charset="0"/>
                <a:cs typeface="Times New Roman" panose="02020603050405020304" pitchFamily="18" charset="0"/>
              </a:rPr>
              <a:t>Decision Tree Classification</a:t>
            </a:r>
            <a:endParaRPr lang="en-IN" dirty="0"/>
          </a:p>
        </p:txBody>
      </p:sp>
      <p:pic>
        <p:nvPicPr>
          <p:cNvPr id="6" name="Content Placeholder 5" descr="A picture containing table">
            <a:extLst>
              <a:ext uri="{FF2B5EF4-FFF2-40B4-BE49-F238E27FC236}">
                <a16:creationId xmlns:a16="http://schemas.microsoft.com/office/drawing/2014/main" id="{335884DD-B144-788B-F82F-489C038D90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1504" y="1828800"/>
            <a:ext cx="9584083" cy="4109884"/>
          </a:xfrm>
          <a:prstGeom prst="rect">
            <a:avLst/>
          </a:prstGeom>
        </p:spPr>
      </p:pic>
    </p:spTree>
    <p:extLst>
      <p:ext uri="{BB962C8B-B14F-4D97-AF65-F5344CB8AC3E}">
        <p14:creationId xmlns:p14="http://schemas.microsoft.com/office/powerpoint/2010/main" val="91598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9FB2E-1228-D249-6902-A10EAEBF69F0}"/>
              </a:ext>
            </a:extLst>
          </p:cNvPr>
          <p:cNvSpPr>
            <a:spLocks noGrp="1"/>
          </p:cNvSpPr>
          <p:nvPr>
            <p:ph type="title"/>
          </p:nvPr>
        </p:nvSpPr>
        <p:spPr>
          <a:xfrm>
            <a:off x="1828800" y="624110"/>
            <a:ext cx="9675813" cy="732742"/>
          </a:xfrm>
        </p:spPr>
        <p:txBody>
          <a:bodyPr>
            <a:normAutofit fontScale="90000"/>
          </a:bodyPr>
          <a:lstStyle/>
          <a:p>
            <a:r>
              <a:rPr lang="en-IN" sz="3600" b="1" dirty="0">
                <a:solidFill>
                  <a:srgbClr val="C00000"/>
                </a:solidFill>
                <a:latin typeface="Times New Roman" panose="02020603050405020304" pitchFamily="18" charset="0"/>
                <a:cs typeface="Times New Roman" panose="02020603050405020304" pitchFamily="18" charset="0"/>
              </a:rPr>
              <a:t>K-Nearest Neighbour (KNN) Classification :</a:t>
            </a:r>
            <a:br>
              <a:rPr lang="en-IN" sz="3600" b="1" dirty="0">
                <a:solidFill>
                  <a:srgbClr val="C00000"/>
                </a:solidFill>
                <a:latin typeface="Times New Roman" panose="02020603050405020304" pitchFamily="18" charset="0"/>
                <a:cs typeface="Times New Roman" panose="02020603050405020304" pitchFamily="18" charset="0"/>
              </a:rPr>
            </a:br>
            <a:endParaRPr lang="en-IN" dirty="0"/>
          </a:p>
        </p:txBody>
      </p:sp>
      <p:pic>
        <p:nvPicPr>
          <p:cNvPr id="10" name="Content Placeholder 18" descr="Table">
            <a:extLst>
              <a:ext uri="{FF2B5EF4-FFF2-40B4-BE49-F238E27FC236}">
                <a16:creationId xmlns:a16="http://schemas.microsoft.com/office/drawing/2014/main" id="{A99E8248-E94B-193A-D723-5D6FB1652F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1" y="1927123"/>
            <a:ext cx="9452566" cy="3800815"/>
          </a:xfrm>
        </p:spPr>
      </p:pic>
    </p:spTree>
    <p:extLst>
      <p:ext uri="{BB962C8B-B14F-4D97-AF65-F5344CB8AC3E}">
        <p14:creationId xmlns:p14="http://schemas.microsoft.com/office/powerpoint/2010/main" val="922277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8776" y="361950"/>
            <a:ext cx="9875838" cy="914400"/>
          </a:xfrm>
        </p:spPr>
        <p:txBody>
          <a:bodyPr/>
          <a:lstStyle/>
          <a:p>
            <a:r>
              <a:rPr lang="en-US" b="1" dirty="0">
                <a:latin typeface="Times New Roman" panose="02020603050405020304" pitchFamily="18" charset="0"/>
                <a:cs typeface="Times New Roman" panose="02020603050405020304" pitchFamily="18" charset="0"/>
              </a:rPr>
              <a:t>                  SPLTITING DATA</a:t>
            </a:r>
            <a:endParaRPr lang="en-IN"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4901" y="1371600"/>
            <a:ext cx="10744200" cy="4838700"/>
          </a:xfrm>
        </p:spPr>
      </p:pic>
    </p:spTree>
    <p:extLst>
      <p:ext uri="{BB962C8B-B14F-4D97-AF65-F5344CB8AC3E}">
        <p14:creationId xmlns:p14="http://schemas.microsoft.com/office/powerpoint/2010/main" val="2085694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6700"/>
            <a:ext cx="11106150" cy="6438900"/>
          </a:xfrm>
        </p:spPr>
        <p:txBody>
          <a:bodyPr>
            <a:normAutofit/>
          </a:bodyPr>
          <a:lstStyle/>
          <a:p>
            <a:pPr marL="0" indent="0">
              <a:buNone/>
            </a:pPr>
            <a:r>
              <a:rPr lang="en-US" sz="3600" b="1" dirty="0">
                <a:latin typeface="Times New Roman" panose="02020603050405020304" pitchFamily="18" charset="0"/>
                <a:cs typeface="Times New Roman" panose="02020603050405020304" pitchFamily="18" charset="0"/>
              </a:rPr>
              <a:t>        Selected Model : Random Forest Classification</a:t>
            </a:r>
          </a:p>
          <a:p>
            <a:pPr marL="0" indent="0">
              <a:buNone/>
            </a:pPr>
            <a:r>
              <a:rPr lang="en-US" sz="2800" dirty="0">
                <a:latin typeface="Times New Roman" panose="02020603050405020304" pitchFamily="18" charset="0"/>
                <a:cs typeface="Times New Roman" panose="02020603050405020304" pitchFamily="18" charset="0"/>
              </a:rPr>
              <a:t>Random forest gives the best accuracy compare to remaining four models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Accuracy of random forest classifier on training set: 1.0000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Accuracy of random forest classifier on test set       : 0.9583</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50" y="2619375"/>
            <a:ext cx="10563226" cy="4152899"/>
          </a:xfrm>
          <a:prstGeom prst="rect">
            <a:avLst/>
          </a:prstGeom>
        </p:spPr>
      </p:pic>
    </p:spTree>
    <p:extLst>
      <p:ext uri="{BB962C8B-B14F-4D97-AF65-F5344CB8AC3E}">
        <p14:creationId xmlns:p14="http://schemas.microsoft.com/office/powerpoint/2010/main" val="52162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7826" y="624110"/>
            <a:ext cx="9734549" cy="1080865"/>
          </a:xfrm>
        </p:spPr>
        <p:txBody>
          <a:bodyPr>
            <a:normAutofit/>
          </a:bodyPr>
          <a:lstStyle/>
          <a:p>
            <a:r>
              <a:rPr lang="en-IN" sz="4000" b="1" dirty="0">
                <a:latin typeface="Times New Roman" panose="02020603050405020304" pitchFamily="18" charset="0"/>
                <a:cs typeface="Times New Roman" panose="02020603050405020304" pitchFamily="18" charset="0"/>
              </a:rPr>
              <a:t>                    DEPLOYMENT</a:t>
            </a:r>
          </a:p>
        </p:txBody>
      </p:sp>
      <p:sp>
        <p:nvSpPr>
          <p:cNvPr id="3" name="Content Placeholder 2"/>
          <p:cNvSpPr>
            <a:spLocks noGrp="1"/>
          </p:cNvSpPr>
          <p:nvPr>
            <p:ph idx="1"/>
          </p:nvPr>
        </p:nvSpPr>
        <p:spPr>
          <a:xfrm>
            <a:off x="1647825" y="1771650"/>
            <a:ext cx="9544049" cy="4196722"/>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Stream lit is an app framework to deploy machine learning apps built using Python. </a:t>
            </a:r>
          </a:p>
          <a:p>
            <a:r>
              <a:rPr lang="en-IN" sz="2400" dirty="0">
                <a:solidFill>
                  <a:schemeClr val="tx1"/>
                </a:solidFill>
                <a:latin typeface="Times New Roman" panose="02020603050405020304" pitchFamily="18" charset="0"/>
                <a:cs typeface="Times New Roman" panose="02020603050405020304" pitchFamily="18" charset="0"/>
              </a:rPr>
              <a:t>Stream lit was used for deployment of model.</a:t>
            </a:r>
          </a:p>
          <a:p>
            <a:pPr marL="0" indent="0">
              <a:buNone/>
            </a:pP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4816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8300" y="376460"/>
            <a:ext cx="10153650" cy="814165"/>
          </a:xfrm>
        </p:spPr>
        <p:txBody>
          <a:bodyPr/>
          <a:lstStyle/>
          <a:p>
            <a:r>
              <a:rPr lang="en-IN" b="1" dirty="0"/>
              <a:t>SELECTING FILE IN THE FOLDER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4901" y="1600200"/>
            <a:ext cx="4810124" cy="414337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4550" y="1609725"/>
            <a:ext cx="6143625" cy="4286249"/>
          </a:xfrm>
          <a:prstGeom prst="rect">
            <a:avLst/>
          </a:prstGeom>
        </p:spPr>
      </p:pic>
    </p:spTree>
    <p:extLst>
      <p:ext uri="{BB962C8B-B14F-4D97-AF65-F5344CB8AC3E}">
        <p14:creationId xmlns:p14="http://schemas.microsoft.com/office/powerpoint/2010/main" val="3483753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3AE7F-BCCE-9F0E-D782-184E6BB8F193}"/>
              </a:ext>
            </a:extLst>
          </p:cNvPr>
          <p:cNvSpPr>
            <a:spLocks noGrp="1"/>
          </p:cNvSpPr>
          <p:nvPr>
            <p:ph type="title"/>
          </p:nvPr>
        </p:nvSpPr>
        <p:spPr>
          <a:xfrm>
            <a:off x="1607472" y="643468"/>
            <a:ext cx="8922876" cy="807159"/>
          </a:xfrm>
        </p:spPr>
        <p:txBody>
          <a:bodyPr>
            <a:normAutofit/>
          </a:bodyPr>
          <a:lstStyle/>
          <a:p>
            <a:r>
              <a:rPr lang="en-US" sz="3200" b="1" dirty="0">
                <a:latin typeface="Times New Roman" panose="02020603050405020304" pitchFamily="18" charset="0"/>
                <a:cs typeface="Times New Roman" panose="02020603050405020304" pitchFamily="18" charset="0"/>
              </a:rPr>
              <a:t>INTRODUCTION RESUME CLASSIFICATION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859400-78ED-E948-1C5B-4D1DD7B88DB2}"/>
              </a:ext>
            </a:extLst>
          </p:cNvPr>
          <p:cNvSpPr>
            <a:spLocks noGrp="1"/>
          </p:cNvSpPr>
          <p:nvPr>
            <p:ph idx="1"/>
          </p:nvPr>
        </p:nvSpPr>
        <p:spPr>
          <a:xfrm>
            <a:off x="838969" y="1688878"/>
            <a:ext cx="5984619" cy="4387457"/>
          </a:xfrm>
        </p:spPr>
        <p:txBody>
          <a:bodyPr>
            <a:normAutofit lnSpcReduction="10000"/>
          </a:bodyPr>
          <a:lstStyle/>
          <a:p>
            <a:pPr marL="0" indent="0" algn="just">
              <a:lnSpc>
                <a:spcPct val="150000"/>
              </a:lnSpc>
              <a:buNone/>
            </a:pPr>
            <a:r>
              <a:rPr lang="en-US" sz="2400" b="0" i="0" dirty="0">
                <a:solidFill>
                  <a:schemeClr val="tx1"/>
                </a:solidFill>
                <a:effectLst/>
                <a:latin typeface="Times New Roman" panose="02020603050405020304" pitchFamily="18" charset="0"/>
                <a:cs typeface="Times New Roman" panose="02020603050405020304" pitchFamily="18" charset="0"/>
              </a:rPr>
              <a:t>Resume </a:t>
            </a:r>
            <a:r>
              <a:rPr lang="en-US" sz="2400" dirty="0">
                <a:solidFill>
                  <a:schemeClr val="tx1"/>
                </a:solidFill>
                <a:latin typeface="Times New Roman" panose="02020603050405020304" pitchFamily="18" charset="0"/>
                <a:cs typeface="Times New Roman" panose="02020603050405020304" pitchFamily="18" charset="0"/>
              </a:rPr>
              <a:t>Classification</a:t>
            </a:r>
            <a:r>
              <a:rPr lang="en-US" sz="2400" b="0" i="0" dirty="0">
                <a:solidFill>
                  <a:schemeClr val="tx1"/>
                </a:solidFill>
                <a:effectLst/>
                <a:latin typeface="Times New Roman" panose="02020603050405020304" pitchFamily="18" charset="0"/>
                <a:cs typeface="Times New Roman" panose="02020603050405020304" pitchFamily="18" charset="0"/>
              </a:rPr>
              <a:t> are programs designed to scan the document, analyze it and extract information important to recruiters. For most HR professionals, important information to be extracted with a resume </a:t>
            </a:r>
            <a:r>
              <a:rPr lang="en-US" sz="2400" dirty="0">
                <a:solidFill>
                  <a:schemeClr val="tx1"/>
                </a:solidFill>
                <a:latin typeface="Times New Roman" panose="02020603050405020304" pitchFamily="18" charset="0"/>
                <a:cs typeface="Times New Roman" panose="02020603050405020304" pitchFamily="18" charset="0"/>
              </a:rPr>
              <a:t>classification</a:t>
            </a:r>
            <a:r>
              <a:rPr lang="en-US" sz="2400" b="0" i="0" dirty="0">
                <a:solidFill>
                  <a:schemeClr val="tx1"/>
                </a:solidFill>
                <a:effectLst/>
                <a:latin typeface="Times New Roman" panose="02020603050405020304" pitchFamily="18" charset="0"/>
                <a:cs typeface="Times New Roman" panose="02020603050405020304" pitchFamily="18" charset="0"/>
              </a:rPr>
              <a:t> includes skills, work experience, contact information, achievements, education, certifications and certain professional specializations. </a:t>
            </a:r>
          </a:p>
        </p:txBody>
      </p:sp>
      <p:pic>
        <p:nvPicPr>
          <p:cNvPr id="7" name="Graphic 6" descr="Office Worker">
            <a:extLst>
              <a:ext uri="{FF2B5EF4-FFF2-40B4-BE49-F238E27FC236}">
                <a16:creationId xmlns:a16="http://schemas.microsoft.com/office/drawing/2014/main" id="{19E8C2FB-1882-61BB-F38A-BC7DA0FB03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7651" y="1688879"/>
            <a:ext cx="3851019" cy="393890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99617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Tree>
    <p:extLst>
      <p:ext uri="{BB962C8B-B14F-4D97-AF65-F5344CB8AC3E}">
        <p14:creationId xmlns:p14="http://schemas.microsoft.com/office/powerpoint/2010/main" val="710225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0" cy="6857999"/>
          </a:xfrm>
        </p:spPr>
      </p:pic>
    </p:spTree>
    <p:extLst>
      <p:ext uri="{BB962C8B-B14F-4D97-AF65-F5344CB8AC3E}">
        <p14:creationId xmlns:p14="http://schemas.microsoft.com/office/powerpoint/2010/main" val="3411289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0" cy="6858000"/>
          </a:xfrm>
        </p:spPr>
      </p:pic>
    </p:spTree>
    <p:extLst>
      <p:ext uri="{BB962C8B-B14F-4D97-AF65-F5344CB8AC3E}">
        <p14:creationId xmlns:p14="http://schemas.microsoft.com/office/powerpoint/2010/main" val="2264167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88B68-71B8-FA55-32F0-90116A477DFE}"/>
              </a:ext>
            </a:extLst>
          </p:cNvPr>
          <p:cNvSpPr>
            <a:spLocks noGrp="1"/>
          </p:cNvSpPr>
          <p:nvPr>
            <p:ph type="title"/>
          </p:nvPr>
        </p:nvSpPr>
        <p:spPr>
          <a:xfrm>
            <a:off x="1720646" y="594613"/>
            <a:ext cx="9783968" cy="1280890"/>
          </a:xfrm>
        </p:spPr>
        <p:txBody>
          <a:bodyPr/>
          <a:lstStyle/>
          <a:p>
            <a:r>
              <a:rPr lang="en-US" dirty="0"/>
              <a:t>GitHub Links</a:t>
            </a:r>
            <a:endParaRPr lang="en-IN" dirty="0"/>
          </a:p>
        </p:txBody>
      </p:sp>
      <p:sp>
        <p:nvSpPr>
          <p:cNvPr id="3" name="Content Placeholder 2">
            <a:extLst>
              <a:ext uri="{FF2B5EF4-FFF2-40B4-BE49-F238E27FC236}">
                <a16:creationId xmlns:a16="http://schemas.microsoft.com/office/drawing/2014/main" id="{A6A37B0E-6EC9-F7DF-874D-E8B89B6B7DDB}"/>
              </a:ext>
            </a:extLst>
          </p:cNvPr>
          <p:cNvSpPr>
            <a:spLocks noGrp="1"/>
          </p:cNvSpPr>
          <p:nvPr>
            <p:ph idx="1"/>
          </p:nvPr>
        </p:nvSpPr>
        <p:spPr>
          <a:xfrm>
            <a:off x="1720646" y="1347018"/>
            <a:ext cx="9940412" cy="5510982"/>
          </a:xfrm>
        </p:spPr>
        <p:txBody>
          <a:bodyPr/>
          <a:lstStyle/>
          <a:p>
            <a:r>
              <a:rPr lang="en-US" dirty="0">
                <a:latin typeface="Times New Roman" panose="02020603050405020304" pitchFamily="18" charset="0"/>
                <a:cs typeface="Times New Roman" panose="02020603050405020304" pitchFamily="18" charset="0"/>
              </a:rPr>
              <a:t>Mahesh </a:t>
            </a:r>
            <a:r>
              <a:rPr lang="en-US" dirty="0" err="1">
                <a:latin typeface="Times New Roman" panose="02020603050405020304" pitchFamily="18" charset="0"/>
                <a:cs typeface="Times New Roman" panose="02020603050405020304" pitchFamily="18" charset="0"/>
              </a:rPr>
              <a:t>Renkuntla</a:t>
            </a:r>
            <a:endParaRPr lang="en-US"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hlinkClick r:id="rId2"/>
              </a:rPr>
              <a:t>https://github.com/rmahesh6386/Resume-Classification-Project-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Nikhil </a:t>
            </a:r>
            <a:r>
              <a:rPr lang="en-US" dirty="0" err="1">
                <a:latin typeface="Times New Roman" panose="02020603050405020304" pitchFamily="18" charset="0"/>
                <a:cs typeface="Times New Roman" panose="02020603050405020304" pitchFamily="18" charset="0"/>
              </a:rPr>
              <a:t>Hosamani</a:t>
            </a:r>
            <a:endParaRPr lang="en-US"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hlinkClick r:id="rId3"/>
              </a:rPr>
              <a:t>https://github.com/nikhillegend/Resume-Classification-Project-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Shubham </a:t>
            </a:r>
          </a:p>
          <a:p>
            <a:pPr marL="0" indent="0">
              <a:buNone/>
            </a:pPr>
            <a:r>
              <a:rPr lang="en-IN" dirty="0">
                <a:latin typeface="Times New Roman" panose="02020603050405020304" pitchFamily="18" charset="0"/>
                <a:cs typeface="Times New Roman" panose="02020603050405020304" pitchFamily="18" charset="0"/>
                <a:hlinkClick r:id="rId4"/>
              </a:rPr>
              <a:t>https://github.com/Shubh2906/Resume-Classifier---NLP</a:t>
            </a:r>
            <a:endParaRPr lang="en-US"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ManiKandam</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hlinkClick r:id="rId5"/>
              </a:rPr>
              <a:t>https://github.com/Mani512996/NLP-PROJECT1.git</a:t>
            </a:r>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Hitendra</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hlinkClick r:id="rId6"/>
              </a:rPr>
              <a:t>https://github.com/hithindra/Resume_Classification_Project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Aditya Rao</a:t>
            </a:r>
          </a:p>
          <a:p>
            <a:pPr marL="0" indent="0">
              <a:buNone/>
            </a:pPr>
            <a:r>
              <a:rPr lang="en-IN" dirty="0">
                <a:latin typeface="Times New Roman" panose="02020603050405020304" pitchFamily="18" charset="0"/>
                <a:cs typeface="Times New Roman" panose="02020603050405020304" pitchFamily="18" charset="0"/>
                <a:hlinkClick r:id="rId7"/>
              </a:rPr>
              <a:t>https://github.com/AdityaRao09/NLP-Project-Resume-Classifier.git</a:t>
            </a:r>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Shreyansh</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427386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2292F6-5B76-61A0-C54D-61EF822BE4AC}"/>
              </a:ext>
            </a:extLst>
          </p:cNvPr>
          <p:cNvSpPr>
            <a:spLocks noGrp="1"/>
          </p:cNvSpPr>
          <p:nvPr>
            <p:ph idx="1"/>
          </p:nvPr>
        </p:nvSpPr>
        <p:spPr>
          <a:xfrm>
            <a:off x="2835342" y="454103"/>
            <a:ext cx="5368412" cy="1635359"/>
          </a:xfrm>
        </p:spPr>
        <p:txBody>
          <a:bodyPr>
            <a:normAutofit/>
          </a:bodyPr>
          <a:lstStyle/>
          <a:p>
            <a:pPr marL="0" indent="0">
              <a:buNone/>
            </a:pPr>
            <a:r>
              <a:rPr lang="en-IN" sz="7200" dirty="0"/>
              <a:t>THANK YOU</a:t>
            </a:r>
          </a:p>
        </p:txBody>
      </p:sp>
      <p:pic>
        <p:nvPicPr>
          <p:cNvPr id="7" name="Graphic 6" descr="Smiling Face with No Fill">
            <a:extLst>
              <a:ext uri="{FF2B5EF4-FFF2-40B4-BE49-F238E27FC236}">
                <a16:creationId xmlns:a16="http://schemas.microsoft.com/office/drawing/2014/main" id="{A147A120-C86D-5C64-6267-9B4F52899C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92258" y="2089462"/>
            <a:ext cx="3598862" cy="3598863"/>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97553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9F6F-F54C-8E54-942B-19C2DDC5F8C6}"/>
              </a:ext>
            </a:extLst>
          </p:cNvPr>
          <p:cNvSpPr>
            <a:spLocks noGrp="1"/>
          </p:cNvSpPr>
          <p:nvPr>
            <p:ph type="title"/>
          </p:nvPr>
        </p:nvSpPr>
        <p:spPr>
          <a:xfrm>
            <a:off x="1442656" y="614030"/>
            <a:ext cx="6993895" cy="865239"/>
          </a:xfrm>
        </p:spPr>
        <p:txBody>
          <a:bodyPr>
            <a:normAutofit/>
          </a:bodyPr>
          <a:lstStyle/>
          <a:p>
            <a:r>
              <a:rPr lang="en-US" sz="3200" b="1" dirty="0">
                <a:solidFill>
                  <a:schemeClr val="tx1"/>
                </a:solidFill>
              </a:rPr>
              <a:t> 	</a:t>
            </a:r>
            <a:r>
              <a:rPr lang="en-US" sz="3200" b="1" dirty="0">
                <a:solidFill>
                  <a:schemeClr val="tx1"/>
                </a:solidFill>
                <a:latin typeface="Times New Roman" panose="02020603050405020304" pitchFamily="18" charset="0"/>
                <a:cs typeface="Times New Roman" panose="02020603050405020304" pitchFamily="18" charset="0"/>
              </a:rPr>
              <a:t>OBJECTIVE</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5DFFEF2-D840-61C4-6D87-BE1E88747251}"/>
              </a:ext>
            </a:extLst>
          </p:cNvPr>
          <p:cNvSpPr>
            <a:spLocks noGrp="1"/>
          </p:cNvSpPr>
          <p:nvPr>
            <p:ph idx="1"/>
          </p:nvPr>
        </p:nvSpPr>
        <p:spPr>
          <a:xfrm>
            <a:off x="796413" y="1317523"/>
            <a:ext cx="10736827" cy="5191432"/>
          </a:xfrm>
        </p:spPr>
        <p:txBody>
          <a:bodyPr>
            <a:normAutofit/>
          </a:bodyPr>
          <a:lstStyle/>
          <a:p>
            <a:pPr algn="just">
              <a:lnSpc>
                <a:spcPct val="150000"/>
              </a:lnSpc>
              <a:buFont typeface="Wingdings" panose="05000000000000000000" pitchFamily="2" charset="2"/>
              <a:buChar char="Ø"/>
            </a:pPr>
            <a:r>
              <a:rPr lang="en-US" sz="2400" i="0" dirty="0">
                <a:solidFill>
                  <a:schemeClr val="tx1"/>
                </a:solidFill>
                <a:effectLst/>
                <a:latin typeface="Times New Roman" panose="02020603050405020304" pitchFamily="18" charset="0"/>
                <a:cs typeface="Times New Roman" panose="02020603050405020304" pitchFamily="18" charset="0"/>
              </a:rPr>
              <a:t>Resume </a:t>
            </a:r>
            <a:r>
              <a:rPr lang="en-US" sz="2400" dirty="0">
                <a:solidFill>
                  <a:schemeClr val="tx1"/>
                </a:solidFill>
                <a:latin typeface="Times New Roman" panose="02020603050405020304" pitchFamily="18" charset="0"/>
                <a:cs typeface="Times New Roman" panose="02020603050405020304" pitchFamily="18" charset="0"/>
              </a:rPr>
              <a:t>classification</a:t>
            </a:r>
            <a:r>
              <a:rPr lang="en-US" sz="2400" i="0" dirty="0">
                <a:solidFill>
                  <a:schemeClr val="tx1"/>
                </a:solidFill>
                <a:effectLst/>
                <a:latin typeface="Times New Roman" panose="02020603050405020304" pitchFamily="18" charset="0"/>
                <a:cs typeface="Times New Roman" panose="02020603050405020304" pitchFamily="18" charset="0"/>
              </a:rPr>
              <a:t> is a technology that allows you to process online resumes and structure the information by extracting data in an intelligent way. It helps recruiters to efficiently manage electronic resume documents sent via the internet. It extracts essential information like: Contact information, Experience, Skills.</a:t>
            </a:r>
          </a:p>
          <a:p>
            <a:pPr algn="just" rtl="0">
              <a:lnSpc>
                <a:spcPct val="150000"/>
              </a:lnSpc>
              <a:spcBef>
                <a:spcPts val="0"/>
              </a:spcBef>
              <a:spcAft>
                <a:spcPts val="0"/>
              </a:spcAft>
              <a:buFont typeface="Wingdings" panose="05000000000000000000" pitchFamily="2" charset="2"/>
              <a:buChar char="Ø"/>
            </a:pPr>
            <a:r>
              <a:rPr lang="en-US" sz="2400" i="0" u="none" strike="noStrike" dirty="0">
                <a:solidFill>
                  <a:schemeClr val="tx1"/>
                </a:solidFill>
                <a:effectLst/>
                <a:latin typeface="Times New Roman" panose="02020603050405020304" pitchFamily="18" charset="0"/>
                <a:cs typeface="Times New Roman" panose="02020603050405020304" pitchFamily="18" charset="0"/>
              </a:rPr>
              <a:t>The document classification solution should significantly reduce the manual human effort in the HRM. It should achieve a higher level of accuracy and automation with minimal human intervention</a:t>
            </a:r>
            <a:endParaRPr lang="en-US" sz="2400" dirty="0">
              <a:solidFill>
                <a:schemeClr val="tx1"/>
              </a:solidFill>
              <a:effectLst/>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400" i="0" dirty="0">
                <a:solidFill>
                  <a:schemeClr val="tx1"/>
                </a:solidFill>
                <a:effectLst/>
                <a:latin typeface="Times New Roman" panose="02020603050405020304" pitchFamily="18" charset="0"/>
                <a:cs typeface="Times New Roman" panose="02020603050405020304" pitchFamily="18" charset="0"/>
              </a:rPr>
              <a:t>Objective describing position you seek. Profile giving summary of your talents and experience. Experience listing your position, employer and dates.</a:t>
            </a:r>
            <a:endParaRPr lang="en-US" sz="2400" dirty="0">
              <a:solidFill>
                <a:schemeClr val="tx1"/>
              </a:solidFill>
              <a:latin typeface="Times New Roman" panose="02020603050405020304" pitchFamily="18" charset="0"/>
              <a:cs typeface="Times New Roman" panose="02020603050405020304" pitchFamily="18" charset="0"/>
            </a:endParaRPr>
          </a:p>
          <a:p>
            <a:pPr algn="just"/>
            <a:endParaRPr lang="en-US" sz="2400" b="0" i="0" dirty="0">
              <a:solidFill>
                <a:schemeClr val="tx1"/>
              </a:solidFill>
              <a:effectLst/>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626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4791" y="223285"/>
            <a:ext cx="11355572" cy="6358268"/>
          </a:xfrm>
        </p:spPr>
        <p:txBody>
          <a:bodyPr/>
          <a:lstStyle/>
          <a:p>
            <a:r>
              <a:rPr lang="en-US" sz="3600" dirty="0">
                <a:solidFill>
                  <a:srgbClr val="111111"/>
                </a:solidFill>
                <a:latin typeface="Times New Roman" panose="02020603050405020304" pitchFamily="18" charset="0"/>
                <a:cs typeface="Times New Roman" panose="02020603050405020304" pitchFamily="18" charset="0"/>
              </a:rPr>
              <a:t>So start with we have to install all the required libraries:</a:t>
            </a:r>
          </a:p>
          <a:p>
            <a:pPr marL="0" indent="0">
              <a:buNone/>
            </a:pPr>
            <a:endParaRPr lang="en-US" sz="3600" dirty="0">
              <a:solidFill>
                <a:srgbClr val="111111"/>
              </a:solidFill>
              <a:latin typeface="Times New Roman" panose="02020603050405020304" pitchFamily="18" charset="0"/>
              <a:cs typeface="Times New Roman" panose="02020603050405020304" pitchFamily="18" charset="0"/>
            </a:endParaRP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586" y="1180213"/>
            <a:ext cx="11281144" cy="5507665"/>
          </a:xfrm>
          <a:prstGeom prst="rect">
            <a:avLst/>
          </a:prstGeom>
        </p:spPr>
      </p:pic>
    </p:spTree>
    <p:extLst>
      <p:ext uri="{BB962C8B-B14F-4D97-AF65-F5344CB8AC3E}">
        <p14:creationId xmlns:p14="http://schemas.microsoft.com/office/powerpoint/2010/main" val="4122518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AF6829-FFD1-CEB3-44C4-4E533718D9DF}"/>
              </a:ext>
            </a:extLst>
          </p:cNvPr>
          <p:cNvSpPr>
            <a:spLocks noGrp="1"/>
          </p:cNvSpPr>
          <p:nvPr>
            <p:ph type="title"/>
          </p:nvPr>
        </p:nvSpPr>
        <p:spPr>
          <a:xfrm>
            <a:off x="338072" y="435342"/>
            <a:ext cx="8205292" cy="703177"/>
          </a:xfrm>
        </p:spPr>
        <p:txBody>
          <a:bodyPr>
            <a:normAutofit/>
          </a:bodyPr>
          <a:lstStyle/>
          <a:p>
            <a:pPr>
              <a:lnSpc>
                <a:spcPct val="90000"/>
              </a:lnSpc>
            </a:pPr>
            <a:r>
              <a:rPr lang="en-US" sz="2800" b="0" i="0" dirty="0">
                <a:effectLst/>
                <a:latin typeface="Times New Roman" panose="02020603050405020304" pitchFamily="18" charset="0"/>
                <a:cs typeface="Times New Roman" panose="02020603050405020304" pitchFamily="18" charset="0"/>
              </a:rPr>
              <a:t>Exploratory Data Analysis (</a:t>
            </a:r>
            <a:r>
              <a:rPr lang="en-US" sz="2800" dirty="0">
                <a:latin typeface="Times New Roman" panose="02020603050405020304" pitchFamily="18" charset="0"/>
                <a:cs typeface="Times New Roman" panose="02020603050405020304" pitchFamily="18" charset="0"/>
              </a:rPr>
              <a:t>EDA) &amp; Visualization</a:t>
            </a:r>
            <a:endParaRPr lang="en-IN" sz="2800" dirty="0"/>
          </a:p>
        </p:txBody>
      </p:sp>
      <p:sp>
        <p:nvSpPr>
          <p:cNvPr id="14" name="Rectangle 1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descr="Graphical user interface, text, application">
            <a:extLst>
              <a:ext uri="{FF2B5EF4-FFF2-40B4-BE49-F238E27FC236}">
                <a16:creationId xmlns:a16="http://schemas.microsoft.com/office/drawing/2014/main" id="{C7111F3A-5B78-90F1-54F0-3D20D0BAF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074" y="1255537"/>
            <a:ext cx="11676720" cy="5481594"/>
          </a:xfrm>
          <a:prstGeom prst="rect">
            <a:avLst/>
          </a:prstGeom>
        </p:spPr>
      </p:pic>
      <p:sp>
        <p:nvSpPr>
          <p:cNvPr id="16"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59702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82" name="Group 142">
            <a:extLst>
              <a:ext uri="{FF2B5EF4-FFF2-40B4-BE49-F238E27FC236}">
                <a16:creationId xmlns:a16="http://schemas.microsoft.com/office/drawing/2014/main" id="{F01E7660-30BE-4AD1-939C-8ABBC66EC79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1"/>
            <a:ext cx="2851524" cy="6638625"/>
            <a:chOff x="2487613" y="285750"/>
            <a:chExt cx="2428875" cy="5654676"/>
          </a:xfrm>
        </p:grpSpPr>
        <p:sp>
          <p:nvSpPr>
            <p:cNvPr id="144" name="Freeform 11">
              <a:extLst>
                <a:ext uri="{FF2B5EF4-FFF2-40B4-BE49-F238E27FC236}">
                  <a16:creationId xmlns:a16="http://schemas.microsoft.com/office/drawing/2014/main" id="{AF2339E5-4CFB-46BA-A1E6-1F2F59297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5" name="Freeform 12">
              <a:extLst>
                <a:ext uri="{FF2B5EF4-FFF2-40B4-BE49-F238E27FC236}">
                  <a16:creationId xmlns:a16="http://schemas.microsoft.com/office/drawing/2014/main" id="{A714EACA-E00A-47F4-9617-48EF86FCA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6" name="Freeform 13">
              <a:extLst>
                <a:ext uri="{FF2B5EF4-FFF2-40B4-BE49-F238E27FC236}">
                  <a16:creationId xmlns:a16="http://schemas.microsoft.com/office/drawing/2014/main" id="{3D643816-3096-4530-BAC2-B7799760D5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47" name="Freeform 14">
              <a:extLst>
                <a:ext uri="{FF2B5EF4-FFF2-40B4-BE49-F238E27FC236}">
                  <a16:creationId xmlns:a16="http://schemas.microsoft.com/office/drawing/2014/main" id="{4481B6B9-DFCC-4B58-B517-C90F77008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8" name="Freeform 15">
              <a:extLst>
                <a:ext uri="{FF2B5EF4-FFF2-40B4-BE49-F238E27FC236}">
                  <a16:creationId xmlns:a16="http://schemas.microsoft.com/office/drawing/2014/main" id="{C3AD10B5-BAA3-43BF-AB59-8B0E610B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49" name="Freeform 16">
              <a:extLst>
                <a:ext uri="{FF2B5EF4-FFF2-40B4-BE49-F238E27FC236}">
                  <a16:creationId xmlns:a16="http://schemas.microsoft.com/office/drawing/2014/main" id="{A8CBC7E8-2093-422A-B1DF-548212F5E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50" name="Freeform 17">
              <a:extLst>
                <a:ext uri="{FF2B5EF4-FFF2-40B4-BE49-F238E27FC236}">
                  <a16:creationId xmlns:a16="http://schemas.microsoft.com/office/drawing/2014/main" id="{DACD4C1E-0C60-49F4-9940-2EC2B351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51" name="Freeform 18">
              <a:extLst>
                <a:ext uri="{FF2B5EF4-FFF2-40B4-BE49-F238E27FC236}">
                  <a16:creationId xmlns:a16="http://schemas.microsoft.com/office/drawing/2014/main" id="{D4EBDC8A-E0EA-4C61-9A07-F87965F308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52" name="Freeform 19">
              <a:extLst>
                <a:ext uri="{FF2B5EF4-FFF2-40B4-BE49-F238E27FC236}">
                  <a16:creationId xmlns:a16="http://schemas.microsoft.com/office/drawing/2014/main" id="{56AB17E4-FFC1-40A6-8716-4DA6E7E2E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53" name="Freeform 20">
              <a:extLst>
                <a:ext uri="{FF2B5EF4-FFF2-40B4-BE49-F238E27FC236}">
                  <a16:creationId xmlns:a16="http://schemas.microsoft.com/office/drawing/2014/main" id="{18B82752-3697-40F0-A707-455553AE3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54" name="Freeform 21">
              <a:extLst>
                <a:ext uri="{FF2B5EF4-FFF2-40B4-BE49-F238E27FC236}">
                  <a16:creationId xmlns:a16="http://schemas.microsoft.com/office/drawing/2014/main" id="{46E341FE-2212-45E9-9AC6-689D6A7A0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55" name="Freeform 22">
              <a:extLst>
                <a:ext uri="{FF2B5EF4-FFF2-40B4-BE49-F238E27FC236}">
                  <a16:creationId xmlns:a16="http://schemas.microsoft.com/office/drawing/2014/main" id="{60DDF26F-4245-4642-8C13-878C6ABE4A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83" name="Group 156">
            <a:extLst>
              <a:ext uri="{FF2B5EF4-FFF2-40B4-BE49-F238E27FC236}">
                <a16:creationId xmlns:a16="http://schemas.microsoft.com/office/drawing/2014/main" id="{E2F0A64F-6E97-407F-905F-CFB60C876A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5" y="-786"/>
            <a:ext cx="2356676" cy="6854040"/>
            <a:chOff x="6627813" y="194833"/>
            <a:chExt cx="1952625" cy="5678918"/>
          </a:xfrm>
        </p:grpSpPr>
        <p:sp>
          <p:nvSpPr>
            <p:cNvPr id="158" name="Freeform 27">
              <a:extLst>
                <a:ext uri="{FF2B5EF4-FFF2-40B4-BE49-F238E27FC236}">
                  <a16:creationId xmlns:a16="http://schemas.microsoft.com/office/drawing/2014/main" id="{6B2CD8E6-069E-402A-B6AC-FF0051404F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59" name="Freeform 28">
              <a:extLst>
                <a:ext uri="{FF2B5EF4-FFF2-40B4-BE49-F238E27FC236}">
                  <a16:creationId xmlns:a16="http://schemas.microsoft.com/office/drawing/2014/main" id="{A6CA6D01-96EA-411D-B14A-86F2AFDBDC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60" name="Freeform 29">
              <a:extLst>
                <a:ext uri="{FF2B5EF4-FFF2-40B4-BE49-F238E27FC236}">
                  <a16:creationId xmlns:a16="http://schemas.microsoft.com/office/drawing/2014/main" id="{69CFD19D-A122-4CB2-866A-479CA3A52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61" name="Freeform 30">
              <a:extLst>
                <a:ext uri="{FF2B5EF4-FFF2-40B4-BE49-F238E27FC236}">
                  <a16:creationId xmlns:a16="http://schemas.microsoft.com/office/drawing/2014/main" id="{C9F6C159-EFEF-4092-B1F1-7AB7F5A44F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62" name="Freeform 31">
              <a:extLst>
                <a:ext uri="{FF2B5EF4-FFF2-40B4-BE49-F238E27FC236}">
                  <a16:creationId xmlns:a16="http://schemas.microsoft.com/office/drawing/2014/main" id="{3A1E13BE-E59A-46EA-8C13-190FCBC3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3" name="Freeform 32">
              <a:extLst>
                <a:ext uri="{FF2B5EF4-FFF2-40B4-BE49-F238E27FC236}">
                  <a16:creationId xmlns:a16="http://schemas.microsoft.com/office/drawing/2014/main" id="{4872D65B-9C5F-405F-BCCD-D61CB85656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64" name="Freeform 33">
              <a:extLst>
                <a:ext uri="{FF2B5EF4-FFF2-40B4-BE49-F238E27FC236}">
                  <a16:creationId xmlns:a16="http://schemas.microsoft.com/office/drawing/2014/main" id="{F6590D24-F49D-498F-A9A5-9CF6B09517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65" name="Freeform 34">
              <a:extLst>
                <a:ext uri="{FF2B5EF4-FFF2-40B4-BE49-F238E27FC236}">
                  <a16:creationId xmlns:a16="http://schemas.microsoft.com/office/drawing/2014/main" id="{F7AFD90D-3869-4EB4-A43D-A59A0583F6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66" name="Freeform 35">
              <a:extLst>
                <a:ext uri="{FF2B5EF4-FFF2-40B4-BE49-F238E27FC236}">
                  <a16:creationId xmlns:a16="http://schemas.microsoft.com/office/drawing/2014/main" id="{226A884C-1C5B-4789-8BED-CA2815F2BE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67" name="Freeform 36">
              <a:extLst>
                <a:ext uri="{FF2B5EF4-FFF2-40B4-BE49-F238E27FC236}">
                  <a16:creationId xmlns:a16="http://schemas.microsoft.com/office/drawing/2014/main" id="{54FC0D3F-819F-41B1-BFC2-FA3443FB46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68" name="Freeform 37">
              <a:extLst>
                <a:ext uri="{FF2B5EF4-FFF2-40B4-BE49-F238E27FC236}">
                  <a16:creationId xmlns:a16="http://schemas.microsoft.com/office/drawing/2014/main" id="{839E654C-F067-4053-881C-7D53C2E60B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69" name="Freeform 38">
              <a:extLst>
                <a:ext uri="{FF2B5EF4-FFF2-40B4-BE49-F238E27FC236}">
                  <a16:creationId xmlns:a16="http://schemas.microsoft.com/office/drawing/2014/main" id="{F44A0F15-BA31-4A9E-A48B-2F1D0E2CE5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84" name="Rectangle 170">
            <a:extLst>
              <a:ext uri="{FF2B5EF4-FFF2-40B4-BE49-F238E27FC236}">
                <a16:creationId xmlns:a16="http://schemas.microsoft.com/office/drawing/2014/main" id="{62631CC7-E8DA-4782-ADDD-F97B25E404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85" name="Freeform 11">
            <a:extLst>
              <a:ext uri="{FF2B5EF4-FFF2-40B4-BE49-F238E27FC236}">
                <a16:creationId xmlns:a16="http://schemas.microsoft.com/office/drawing/2014/main" id="{5D16879A-58B6-4F6B-8688-42B28FE10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8" y="7143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86" name="Rectangle 174">
            <a:extLst>
              <a:ext uri="{FF2B5EF4-FFF2-40B4-BE49-F238E27FC236}">
                <a16:creationId xmlns:a16="http://schemas.microsoft.com/office/drawing/2014/main" id="{ABCBC0B5-9E57-4D7F-BCA9-3AB73BF6C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962"/>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Rectangle 176">
            <a:extLst>
              <a:ext uri="{FF2B5EF4-FFF2-40B4-BE49-F238E27FC236}">
                <a16:creationId xmlns:a16="http://schemas.microsoft.com/office/drawing/2014/main" id="{CE60EE7F-2246-4D2B-B4B0-22B958F45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6406482" cy="5260195"/>
          </a:xfrm>
          <a:prstGeom prst="rect">
            <a:avLst/>
          </a:prstGeom>
          <a:solidFill>
            <a:srgbClr val="FFFFFF"/>
          </a:solidFill>
          <a:ln w="12700" cap="sq">
            <a:solidFill>
              <a:srgbClr val="766F5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descr="Chart, pie chart">
            <a:extLst>
              <a:ext uri="{FF2B5EF4-FFF2-40B4-BE49-F238E27FC236}">
                <a16:creationId xmlns:a16="http://schemas.microsoft.com/office/drawing/2014/main" id="{D9B9DB83-495B-22C5-6124-DAD1D1EB7E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757" y="714375"/>
            <a:ext cx="6263870" cy="5017277"/>
          </a:xfrm>
          <a:prstGeom prst="rect">
            <a:avLst/>
          </a:prstGeom>
        </p:spPr>
      </p:pic>
      <p:sp>
        <p:nvSpPr>
          <p:cNvPr id="188" name="Rectangle 178">
            <a:extLst>
              <a:ext uri="{FF2B5EF4-FFF2-40B4-BE49-F238E27FC236}">
                <a16:creationId xmlns:a16="http://schemas.microsoft.com/office/drawing/2014/main" id="{81268047-54AF-4152-9AD2-157673E96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2923" y="643467"/>
            <a:ext cx="4335611" cy="5260195"/>
          </a:xfrm>
          <a:prstGeom prst="rect">
            <a:avLst/>
          </a:prstGeom>
          <a:solidFill>
            <a:srgbClr val="FFFFFF"/>
          </a:solidFill>
          <a:ln w="12700" cap="sq">
            <a:solidFill>
              <a:srgbClr val="766F5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Chart, bar chart">
            <a:extLst>
              <a:ext uri="{FF2B5EF4-FFF2-40B4-BE49-F238E27FC236}">
                <a16:creationId xmlns:a16="http://schemas.microsoft.com/office/drawing/2014/main" id="{BAD78A6C-4994-7737-2F09-770E1DBF8A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8346" y="714374"/>
            <a:ext cx="4300187" cy="5189287"/>
          </a:xfrm>
          <a:prstGeom prst="rect">
            <a:avLst/>
          </a:prstGeom>
        </p:spPr>
      </p:pic>
      <p:sp>
        <p:nvSpPr>
          <p:cNvPr id="181" name="Freeform 11">
            <a:extLst>
              <a:ext uri="{FF2B5EF4-FFF2-40B4-BE49-F238E27FC236}">
                <a16:creationId xmlns:a16="http://schemas.microsoft.com/office/drawing/2014/main" id="{36D73EF9-F875-4009-AE45-240606B75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16022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4796" y="435935"/>
            <a:ext cx="10371139" cy="6209414"/>
          </a:xfrm>
        </p:spPr>
      </p:pic>
    </p:spTree>
    <p:extLst>
      <p:ext uri="{BB962C8B-B14F-4D97-AF65-F5344CB8AC3E}">
        <p14:creationId xmlns:p14="http://schemas.microsoft.com/office/powerpoint/2010/main" val="69100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8679" y="382771"/>
            <a:ext cx="10132827" cy="1499191"/>
          </a:xfrm>
        </p:spPr>
        <p:txBody>
          <a:bodyPr>
            <a:normAutofit/>
          </a:bodyPr>
          <a:lstStyle/>
          <a:p>
            <a:r>
              <a:rPr lang="en-US" b="1" dirty="0"/>
              <a:t>                        </a:t>
            </a:r>
            <a:r>
              <a:rPr lang="en-US" sz="4400" b="1" dirty="0"/>
              <a:t>Visualization</a:t>
            </a:r>
            <a:r>
              <a:rPr lang="en-US" b="1" dirty="0"/>
              <a:t> </a:t>
            </a:r>
            <a:br>
              <a:rPr lang="en-US" b="1" dirty="0"/>
            </a:br>
            <a:r>
              <a:rPr lang="en-US" b="1" dirty="0"/>
              <a:t>                    </a:t>
            </a:r>
            <a:r>
              <a:rPr lang="en-US" sz="3200" b="1" dirty="0"/>
              <a:t>Generate Word Cloud</a:t>
            </a:r>
            <a:endParaRPr lang="en-IN" b="1"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6540" y="1733107"/>
            <a:ext cx="9962707" cy="5018567"/>
          </a:xfrm>
        </p:spPr>
      </p:pic>
    </p:spTree>
    <p:extLst>
      <p:ext uri="{BB962C8B-B14F-4D97-AF65-F5344CB8AC3E}">
        <p14:creationId xmlns:p14="http://schemas.microsoft.com/office/powerpoint/2010/main" val="505255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340" y="276448"/>
            <a:ext cx="8911687" cy="946296"/>
          </a:xfrm>
        </p:spPr>
        <p:txBody>
          <a:bodyPr>
            <a:noAutofit/>
          </a:bodyPr>
          <a:lstStyle/>
          <a:p>
            <a:r>
              <a:rPr lang="en-US" sz="4800" b="1" dirty="0"/>
              <a:t>              </a:t>
            </a:r>
            <a:r>
              <a:rPr lang="en-US" sz="4800" b="1" dirty="0">
                <a:latin typeface="Times New Roman" panose="02020603050405020304" pitchFamily="18" charset="0"/>
                <a:cs typeface="Times New Roman" panose="02020603050405020304" pitchFamily="18" charset="0"/>
              </a:rPr>
              <a:t>Model Building</a:t>
            </a:r>
            <a:endParaRPr lang="en-IN" sz="48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9459" y="1350335"/>
            <a:ext cx="10940904" cy="5326912"/>
          </a:xfrm>
        </p:spPr>
      </p:pic>
    </p:spTree>
    <p:extLst>
      <p:ext uri="{BB962C8B-B14F-4D97-AF65-F5344CB8AC3E}">
        <p14:creationId xmlns:p14="http://schemas.microsoft.com/office/powerpoint/2010/main" val="1441892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2039</TotalTime>
  <Words>427</Words>
  <Application>Microsoft Office PowerPoint</Application>
  <PresentationFormat>Widescreen</PresentationFormat>
  <Paragraphs>70</Paragraphs>
  <Slides>24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Century Gothic</vt:lpstr>
      <vt:lpstr>Times New Roman</vt:lpstr>
      <vt:lpstr>Wingdings</vt:lpstr>
      <vt:lpstr>Wingdings 3</vt:lpstr>
      <vt:lpstr>Wisp</vt:lpstr>
      <vt:lpstr>RESUME CLASSIFICATION</vt:lpstr>
      <vt:lpstr>INTRODUCTION RESUME CLASSIFICATION</vt:lpstr>
      <vt:lpstr>  OBJECTIVE</vt:lpstr>
      <vt:lpstr>PowerPoint Presentation</vt:lpstr>
      <vt:lpstr>Exploratory Data Analysis (EDA) &amp; Visualization</vt:lpstr>
      <vt:lpstr>PowerPoint Presentation</vt:lpstr>
      <vt:lpstr>PowerPoint Presentation</vt:lpstr>
      <vt:lpstr>                        Visualization                      Generate Word Cloud</vt:lpstr>
      <vt:lpstr>              Model Building</vt:lpstr>
      <vt:lpstr>PowerPoint Presentation</vt:lpstr>
      <vt:lpstr>PowerPoint Presentation</vt:lpstr>
      <vt:lpstr>Support Vector Machine (SVM) Classification </vt:lpstr>
      <vt:lpstr>Naive Bayes Classification </vt:lpstr>
      <vt:lpstr>Decision Tree Classification</vt:lpstr>
      <vt:lpstr>K-Nearest Neighbour (KNN) Classification : </vt:lpstr>
      <vt:lpstr>                  SPLTITING DATA</vt:lpstr>
      <vt:lpstr>PowerPoint Presentation</vt:lpstr>
      <vt:lpstr>                    DEPLOYMENT</vt:lpstr>
      <vt:lpstr>SELECTING FILE IN THE FOLDER</vt:lpstr>
      <vt:lpstr>PowerPoint Presentation</vt:lpstr>
      <vt:lpstr>PowerPoint Presentation</vt:lpstr>
      <vt:lpstr>PowerPoint Presentation</vt:lpstr>
      <vt:lpstr>GitHub Links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FORECASTING</dc:title>
  <dc:creator>nikhilhosamani7781@gmail.com</dc:creator>
  <cp:lastModifiedBy>USER</cp:lastModifiedBy>
  <cp:revision>71</cp:revision>
  <dcterms:created xsi:type="dcterms:W3CDTF">2022-07-22T14:16:53Z</dcterms:created>
  <dcterms:modified xsi:type="dcterms:W3CDTF">2022-09-09T13:48:33Z</dcterms:modified>
</cp:coreProperties>
</file>