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050540" y="2976245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Person</a:t>
            </a:r>
            <a:endParaRPr lang="en-IN" altLang="en-US" sz="1600"/>
          </a:p>
        </p:txBody>
      </p:sp>
      <p:sp>
        <p:nvSpPr>
          <p:cNvPr id="5" name="Oval 4"/>
          <p:cNvSpPr/>
          <p:nvPr/>
        </p:nvSpPr>
        <p:spPr>
          <a:xfrm>
            <a:off x="2686050" y="2153285"/>
            <a:ext cx="1074420" cy="39624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photo</a:t>
            </a:r>
            <a:endParaRPr lang="en-IN" altLang="en-US" sz="1600"/>
          </a:p>
        </p:txBody>
      </p:sp>
      <p:sp>
        <p:nvSpPr>
          <p:cNvPr id="7" name="Oval 6"/>
          <p:cNvSpPr/>
          <p:nvPr/>
        </p:nvSpPr>
        <p:spPr>
          <a:xfrm>
            <a:off x="1372870" y="2667000"/>
            <a:ext cx="790575" cy="3784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 u="sng">
                <a:solidFill>
                  <a:schemeClr val="accent1"/>
                </a:solidFill>
              </a:rPr>
              <a:t>id</a:t>
            </a:r>
            <a:endParaRPr lang="en-IN" altLang="en-US" sz="1600" u="sng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91640" y="2022475"/>
            <a:ext cx="958850" cy="33337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mail</a:t>
            </a:r>
            <a:endParaRPr lang="en-IN" altLang="en-US" sz="1600"/>
          </a:p>
        </p:txBody>
      </p:sp>
      <p:sp>
        <p:nvSpPr>
          <p:cNvPr id="9" name="Oval 8"/>
          <p:cNvSpPr/>
          <p:nvPr/>
        </p:nvSpPr>
        <p:spPr>
          <a:xfrm>
            <a:off x="1118870" y="3480435"/>
            <a:ext cx="1185545" cy="59880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gender</a:t>
            </a:r>
            <a:endParaRPr lang="en-IN" altLang="en-US" sz="1600"/>
          </a:p>
        </p:txBody>
      </p:sp>
      <p:sp>
        <p:nvSpPr>
          <p:cNvPr id="10" name="Oval 9"/>
          <p:cNvSpPr/>
          <p:nvPr/>
        </p:nvSpPr>
        <p:spPr>
          <a:xfrm>
            <a:off x="4107815" y="2244725"/>
            <a:ext cx="1019175" cy="36131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name</a:t>
            </a:r>
            <a:endParaRPr lang="en-IN" altLang="en-US" sz="1600"/>
          </a:p>
        </p:txBody>
      </p:sp>
      <p:sp>
        <p:nvSpPr>
          <p:cNvPr id="13" name="Oval 12"/>
          <p:cNvSpPr/>
          <p:nvPr/>
        </p:nvSpPr>
        <p:spPr>
          <a:xfrm>
            <a:off x="-288290" y="837882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Oval 13"/>
          <p:cNvSpPr/>
          <p:nvPr/>
        </p:nvSpPr>
        <p:spPr>
          <a:xfrm>
            <a:off x="3206750" y="4190365"/>
            <a:ext cx="1046480" cy="43815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Ph.No. </a:t>
            </a:r>
            <a:endParaRPr lang="en-IN" altLang="en-US" sz="1600"/>
          </a:p>
        </p:txBody>
      </p:sp>
      <p:sp>
        <p:nvSpPr>
          <p:cNvPr id="15" name="Oval 14"/>
          <p:cNvSpPr/>
          <p:nvPr/>
        </p:nvSpPr>
        <p:spPr>
          <a:xfrm>
            <a:off x="2581910" y="854011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Oval 15"/>
          <p:cNvSpPr/>
          <p:nvPr/>
        </p:nvSpPr>
        <p:spPr>
          <a:xfrm>
            <a:off x="8915400" y="3075305"/>
            <a:ext cx="1186180" cy="72961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Name</a:t>
            </a:r>
            <a:endParaRPr lang="en-IN" altLang="en-US" sz="1600"/>
          </a:p>
        </p:txBody>
      </p:sp>
      <p:sp>
        <p:nvSpPr>
          <p:cNvPr id="17" name="Oval 16"/>
          <p:cNvSpPr/>
          <p:nvPr/>
        </p:nvSpPr>
        <p:spPr>
          <a:xfrm>
            <a:off x="7519670" y="2421255"/>
            <a:ext cx="1196340" cy="65405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ID</a:t>
            </a:r>
            <a:endParaRPr lang="en-IN" altLang="en-US" sz="1600"/>
          </a:p>
        </p:txBody>
      </p:sp>
      <p:sp>
        <p:nvSpPr>
          <p:cNvPr id="19" name="Rectangles 18"/>
          <p:cNvSpPr/>
          <p:nvPr/>
        </p:nvSpPr>
        <p:spPr>
          <a:xfrm>
            <a:off x="7615555" y="3703955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</a:t>
            </a:r>
            <a:endParaRPr lang="en-IN" altLang="en-US" sz="1600"/>
          </a:p>
        </p:txBody>
      </p:sp>
      <p:sp>
        <p:nvSpPr>
          <p:cNvPr id="20" name="Diamond 19"/>
          <p:cNvSpPr/>
          <p:nvPr/>
        </p:nvSpPr>
        <p:spPr>
          <a:xfrm>
            <a:off x="5079365" y="3573780"/>
            <a:ext cx="1536065" cy="763905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Works</a:t>
            </a:r>
            <a:endParaRPr lang="en-IN" altLang="en-US" sz="1600"/>
          </a:p>
        </p:txBody>
      </p: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 flipV="1">
            <a:off x="6615430" y="3956050"/>
            <a:ext cx="1000125" cy="1206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0"/>
          </p:cNvCxnSpPr>
          <p:nvPr/>
        </p:nvCxnSpPr>
        <p:spPr>
          <a:xfrm flipH="1" flipV="1">
            <a:off x="8112125" y="3066415"/>
            <a:ext cx="11430" cy="63754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16" idx="3"/>
          </p:cNvCxnSpPr>
          <p:nvPr/>
        </p:nvCxnSpPr>
        <p:spPr>
          <a:xfrm flipV="1">
            <a:off x="8630920" y="3698240"/>
            <a:ext cx="458470" cy="257810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5842000" y="4333240"/>
            <a:ext cx="24765" cy="32829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50540" y="945197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-1011555" y="706437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-1691640" y="480631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-1691640" y="2064385"/>
            <a:ext cx="1186180" cy="91186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5420995" y="4661535"/>
            <a:ext cx="890905" cy="41910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Expr</a:t>
            </a:r>
            <a:endParaRPr lang="en-IN" altLang="en-US" sz="1600"/>
          </a:p>
        </p:txBody>
      </p:sp>
      <p:sp>
        <p:nvSpPr>
          <p:cNvPr id="33" name="Text Box 32"/>
          <p:cNvSpPr txBox="1"/>
          <p:nvPr/>
        </p:nvSpPr>
        <p:spPr>
          <a:xfrm>
            <a:off x="4838065" y="3542030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sp>
        <p:nvSpPr>
          <p:cNvPr id="34" name="Text Box 33"/>
          <p:cNvSpPr txBox="1"/>
          <p:nvPr/>
        </p:nvSpPr>
        <p:spPr>
          <a:xfrm>
            <a:off x="6753860" y="3562985"/>
            <a:ext cx="324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N</a:t>
            </a:r>
            <a:endParaRPr lang="en-IN" altLang="en-US" sz="1600"/>
          </a:p>
        </p:txBody>
      </p:sp>
      <p:cxnSp>
        <p:nvCxnSpPr>
          <p:cNvPr id="36" name="Straight Arrow Connector 35"/>
          <p:cNvCxnSpPr>
            <a:endCxn id="8" idx="4"/>
          </p:cNvCxnSpPr>
          <p:nvPr/>
        </p:nvCxnSpPr>
        <p:spPr>
          <a:xfrm flipH="1" flipV="1">
            <a:off x="2171065" y="2355850"/>
            <a:ext cx="923925" cy="63944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2"/>
            <a:endCxn id="14" idx="0"/>
          </p:cNvCxnSpPr>
          <p:nvPr/>
        </p:nvCxnSpPr>
        <p:spPr>
          <a:xfrm>
            <a:off x="3558540" y="3480435"/>
            <a:ext cx="171450" cy="70993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" idx="0"/>
          </p:cNvCxnSpPr>
          <p:nvPr/>
        </p:nvCxnSpPr>
        <p:spPr>
          <a:xfrm>
            <a:off x="3348355" y="2549525"/>
            <a:ext cx="210185" cy="426720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58540" y="2606040"/>
            <a:ext cx="1059180" cy="370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1"/>
          </p:cNvCxnSpPr>
          <p:nvPr/>
        </p:nvCxnSpPr>
        <p:spPr>
          <a:xfrm flipH="1" flipV="1">
            <a:off x="2140585" y="2883535"/>
            <a:ext cx="909955" cy="3448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1"/>
          </p:cNvCxnSpPr>
          <p:nvPr/>
        </p:nvCxnSpPr>
        <p:spPr>
          <a:xfrm flipH="1">
            <a:off x="2172970" y="3228340"/>
            <a:ext cx="877570" cy="38544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101455" y="4630420"/>
            <a:ext cx="1024890" cy="66929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Tech Name</a:t>
            </a:r>
            <a:endParaRPr lang="en-IN" altLang="en-US" sz="1400"/>
          </a:p>
        </p:txBody>
      </p:sp>
      <p:sp>
        <p:nvSpPr>
          <p:cNvPr id="44" name="Oval 43"/>
          <p:cNvSpPr/>
          <p:nvPr/>
        </p:nvSpPr>
        <p:spPr>
          <a:xfrm>
            <a:off x="7615555" y="6283325"/>
            <a:ext cx="1035050" cy="496570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Tech ID</a:t>
            </a:r>
            <a:endParaRPr lang="en-IN" altLang="en-US" sz="1600"/>
          </a:p>
        </p:txBody>
      </p:sp>
      <p:sp>
        <p:nvSpPr>
          <p:cNvPr id="45" name="Rectangles 44"/>
          <p:cNvSpPr/>
          <p:nvPr/>
        </p:nvSpPr>
        <p:spPr>
          <a:xfrm>
            <a:off x="7615555" y="5270500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Tech</a:t>
            </a:r>
            <a:endParaRPr lang="en-IN" altLang="en-US" sz="1400"/>
          </a:p>
        </p:txBody>
      </p:sp>
      <p:sp>
        <p:nvSpPr>
          <p:cNvPr id="46" name="Diamond 45"/>
          <p:cNvSpPr/>
          <p:nvPr/>
        </p:nvSpPr>
        <p:spPr>
          <a:xfrm>
            <a:off x="4726305" y="5169535"/>
            <a:ext cx="2058035" cy="745490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Interested</a:t>
            </a:r>
            <a:endParaRPr lang="en-IN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784340" y="5522595"/>
            <a:ext cx="831215" cy="1206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2"/>
          </p:cNvCxnSpPr>
          <p:nvPr/>
        </p:nvCxnSpPr>
        <p:spPr>
          <a:xfrm>
            <a:off x="8123555" y="5774690"/>
            <a:ext cx="3175" cy="50863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</p:cNvCxnSpPr>
          <p:nvPr/>
        </p:nvCxnSpPr>
        <p:spPr>
          <a:xfrm flipV="1">
            <a:off x="8630920" y="5196840"/>
            <a:ext cx="595630" cy="32575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6753860" y="5129530"/>
            <a:ext cx="324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/>
              <a:t>N</a:t>
            </a:r>
            <a:endParaRPr lang="en-IN" altLang="en-US" sz="1400"/>
          </a:p>
        </p:txBody>
      </p:sp>
      <p:cxnSp>
        <p:nvCxnSpPr>
          <p:cNvPr id="53" name="Straight Arrow Connector 52"/>
          <p:cNvCxnSpPr>
            <a:endCxn id="46" idx="1"/>
          </p:cNvCxnSpPr>
          <p:nvPr/>
        </p:nvCxnSpPr>
        <p:spPr>
          <a:xfrm>
            <a:off x="3863975" y="3494405"/>
            <a:ext cx="862330" cy="20478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4726305" y="4962525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cxnSp>
        <p:nvCxnSpPr>
          <p:cNvPr id="57" name="Elbow Connector 56"/>
          <p:cNvCxnSpPr>
            <a:stCxn id="4" idx="3"/>
            <a:endCxn id="20" idx="1"/>
          </p:cNvCxnSpPr>
          <p:nvPr/>
        </p:nvCxnSpPr>
        <p:spPr>
          <a:xfrm>
            <a:off x="4065905" y="3228340"/>
            <a:ext cx="1013460" cy="7277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>
            <a:off x="4008120" y="2022475"/>
            <a:ext cx="1767205" cy="642620"/>
          </a:xfrm>
          <a:prstGeom prst="bentConnector3">
            <a:avLst>
              <a:gd name="adj1" fmla="val 4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5217795" y="1097280"/>
            <a:ext cx="1536065" cy="763905"/>
          </a:xfrm>
          <a:prstGeom prst="diamond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has done</a:t>
            </a:r>
            <a:endParaRPr lang="en-IN" altLang="en-US" sz="1600"/>
          </a:p>
        </p:txBody>
      </p:sp>
      <p:sp>
        <p:nvSpPr>
          <p:cNvPr id="61" name="Text Box 60"/>
          <p:cNvSpPr txBox="1"/>
          <p:nvPr/>
        </p:nvSpPr>
        <p:spPr>
          <a:xfrm>
            <a:off x="5358765" y="2084070"/>
            <a:ext cx="3143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M</a:t>
            </a:r>
            <a:endParaRPr lang="en-IN" altLang="en-US" sz="1600"/>
          </a:p>
        </p:txBody>
      </p:sp>
      <p:sp>
        <p:nvSpPr>
          <p:cNvPr id="62" name="Rectangles 61"/>
          <p:cNvSpPr/>
          <p:nvPr/>
        </p:nvSpPr>
        <p:spPr>
          <a:xfrm>
            <a:off x="7900035" y="1097280"/>
            <a:ext cx="1015365" cy="504190"/>
          </a:xfrm>
          <a:prstGeom prst="rect">
            <a:avLst/>
          </a:prstGeom>
          <a:ln w="25400" cmpd="sng">
            <a:solidFill>
              <a:schemeClr val="accent5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Projects</a:t>
            </a:r>
            <a:endParaRPr lang="en-I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interloper</cp:lastModifiedBy>
  <cp:revision>16</cp:revision>
  <dcterms:created xsi:type="dcterms:W3CDTF">2023-09-08T08:40:01Z</dcterms:created>
  <dcterms:modified xsi:type="dcterms:W3CDTF">2023-09-08T08:40:01Z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