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1662430" y="727075"/>
            <a:ext cx="9628505" cy="533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662430" y="727075"/>
            <a:ext cx="553720" cy="53435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2674620" y="1209040"/>
            <a:ext cx="2108200" cy="13169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1803400" y="1614170"/>
            <a:ext cx="273050" cy="435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1803400" y="2247900"/>
            <a:ext cx="273050" cy="435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1802765" y="2881630"/>
            <a:ext cx="273050" cy="435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1802765" y="3525520"/>
            <a:ext cx="273050" cy="435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5041900" y="1209040"/>
            <a:ext cx="2108200" cy="13169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927985" y="1319530"/>
            <a:ext cx="780415" cy="730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3840480" y="1360805"/>
            <a:ext cx="871220" cy="46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/>
              <a:t>worked on </a:t>
            </a:r>
            <a:endParaRPr lang="en-IN" altLang="en-US" sz="1200"/>
          </a:p>
        </p:txBody>
      </p:sp>
      <p:sp>
        <p:nvSpPr>
          <p:cNvPr id="14" name="Rectangles 13"/>
          <p:cNvSpPr/>
          <p:nvPr/>
        </p:nvSpPr>
        <p:spPr>
          <a:xfrm>
            <a:off x="3840480" y="1904365"/>
            <a:ext cx="871220" cy="445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/>
              <a:t>interested</a:t>
            </a:r>
            <a:endParaRPr lang="en-IN" altLang="en-US" sz="1200"/>
          </a:p>
        </p:txBody>
      </p:sp>
      <p:sp>
        <p:nvSpPr>
          <p:cNvPr id="16" name="Rectangles 15"/>
          <p:cNvSpPr/>
          <p:nvPr/>
        </p:nvSpPr>
        <p:spPr>
          <a:xfrm>
            <a:off x="2674620" y="2770505"/>
            <a:ext cx="2108200" cy="13169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18" name="Table 17"/>
          <p:cNvGraphicFramePr/>
          <p:nvPr/>
        </p:nvGraphicFramePr>
        <p:xfrm>
          <a:off x="258445" y="1651000"/>
          <a:ext cx="1207770" cy="237363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207770"/>
              </a:tblGrid>
              <a:tr h="5778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Other user</a:t>
                      </a:r>
                      <a:endParaRPr lang="en-IN" altLang="en-US"/>
                    </a:p>
                  </a:txBody>
                  <a:tcPr/>
                </a:tc>
              </a:tr>
              <a:tr h="5778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messages</a:t>
                      </a:r>
                      <a:endParaRPr lang="en-IN" altLang="en-US"/>
                    </a:p>
                  </a:txBody>
                  <a:tcPr/>
                </a:tc>
              </a:tr>
              <a:tr h="5778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profile</a:t>
                      </a:r>
                      <a:endParaRPr lang="en-IN" altLang="en-US"/>
                    </a:p>
                  </a:txBody>
                  <a:tcPr/>
                </a:tc>
              </a:tr>
              <a:tr h="5778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logout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2178050" y="1360805"/>
            <a:ext cx="8086725" cy="4337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130550" y="1685925"/>
            <a:ext cx="2412365" cy="24415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Profile Picture</a:t>
            </a:r>
            <a:endParaRPr lang="en-I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6379845" y="4431665"/>
            <a:ext cx="3324225" cy="9931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Bio </a:t>
            </a:r>
            <a:endParaRPr lang="en-I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6379845" y="1685925"/>
            <a:ext cx="3324225" cy="9937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Worked on </a:t>
            </a:r>
            <a:endParaRPr lang="en-I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6379845" y="3149600"/>
            <a:ext cx="3324225" cy="9779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Interested in </a:t>
            </a:r>
            <a:endParaRPr lang="en-IN" altLang="en-US"/>
          </a:p>
        </p:txBody>
      </p:sp>
      <p:sp>
        <p:nvSpPr>
          <p:cNvPr id="9" name="Rounded Rectangle 8"/>
          <p:cNvSpPr/>
          <p:nvPr/>
        </p:nvSpPr>
        <p:spPr>
          <a:xfrm>
            <a:off x="2674620" y="4987925"/>
            <a:ext cx="3324225" cy="4368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Email </a:t>
            </a:r>
            <a:endParaRPr lang="en-IN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2674620" y="4431665"/>
            <a:ext cx="3324225" cy="4368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username 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647700" y="509270"/>
            <a:ext cx="11137900" cy="5989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1387475" y="702310"/>
            <a:ext cx="9962515" cy="22904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32915" y="1036320"/>
            <a:ext cx="1753235" cy="17837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88035" y="3110865"/>
            <a:ext cx="11137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s 6"/>
          <p:cNvSpPr/>
          <p:nvPr/>
        </p:nvSpPr>
        <p:spPr>
          <a:xfrm>
            <a:off x="647700" y="509270"/>
            <a:ext cx="553720" cy="60020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788670" y="1396365"/>
            <a:ext cx="273050" cy="48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9" name="Rectangles 8"/>
          <p:cNvSpPr/>
          <p:nvPr/>
        </p:nvSpPr>
        <p:spPr>
          <a:xfrm>
            <a:off x="788670" y="2030095"/>
            <a:ext cx="273050" cy="48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788035" y="2663825"/>
            <a:ext cx="273050" cy="48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788035" y="3307715"/>
            <a:ext cx="273050" cy="48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732915" y="3395980"/>
            <a:ext cx="9719945" cy="8210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Worked on </a:t>
            </a:r>
            <a:endParaRPr lang="en-IN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1732915" y="4502150"/>
            <a:ext cx="9719945" cy="8813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Interested </a:t>
            </a:r>
            <a:endParaRPr lang="en-IN" altLang="en-US"/>
          </a:p>
        </p:txBody>
      </p:sp>
      <p:sp>
        <p:nvSpPr>
          <p:cNvPr id="14" name="Rounded Rectangle 13"/>
          <p:cNvSpPr/>
          <p:nvPr/>
        </p:nvSpPr>
        <p:spPr>
          <a:xfrm>
            <a:off x="4017645" y="1036320"/>
            <a:ext cx="6638290" cy="4368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username </a:t>
            </a:r>
            <a:endParaRPr lang="en-IN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4017645" y="1593215"/>
            <a:ext cx="6638290" cy="4368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Email</a:t>
            </a:r>
            <a:endParaRPr lang="en-IN" altLang="en-US"/>
          </a:p>
        </p:txBody>
      </p:sp>
      <p:sp>
        <p:nvSpPr>
          <p:cNvPr id="16" name="Rounded Rectangle 15"/>
          <p:cNvSpPr/>
          <p:nvPr/>
        </p:nvSpPr>
        <p:spPr>
          <a:xfrm>
            <a:off x="4017645" y="2159000"/>
            <a:ext cx="6638290" cy="666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Bio</a:t>
            </a:r>
            <a:endParaRPr lang="en-IN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3789680" y="705485"/>
            <a:ext cx="120586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400"/>
              <a:t>This section will stick when the user scrolls to the end.</a:t>
            </a:r>
            <a:endParaRPr lang="en-IN" altLang="en-US" sz="1400"/>
          </a:p>
        </p:txBody>
      </p:sp>
      <p:cxnSp>
        <p:nvCxnSpPr>
          <p:cNvPr id="19" name="Curved Connector 18"/>
          <p:cNvCxnSpPr>
            <a:stCxn id="18" idx="2"/>
            <a:endCxn id="20" idx="1"/>
          </p:cNvCxnSpPr>
          <p:nvPr/>
        </p:nvCxnSpPr>
        <p:spPr>
          <a:xfrm rot="5400000" flipH="1">
            <a:off x="2877185" y="358140"/>
            <a:ext cx="26035" cy="3005455"/>
          </a:xfrm>
          <a:prstGeom prst="curvedConnector4">
            <a:avLst>
              <a:gd name="adj1" fmla="val -5212195"/>
              <a:gd name="adj2" fmla="val 107923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732915" y="5520690"/>
            <a:ext cx="9719945" cy="8813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Projects</a:t>
            </a:r>
            <a:endParaRPr lang="en-IN" altLang="en-US"/>
          </a:p>
        </p:txBody>
      </p:sp>
      <p:sp>
        <p:nvSpPr>
          <p:cNvPr id="22" name="Rectangles 21"/>
          <p:cNvSpPr/>
          <p:nvPr/>
        </p:nvSpPr>
        <p:spPr>
          <a:xfrm>
            <a:off x="11613515" y="3124200"/>
            <a:ext cx="192405" cy="33750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WPS Presentation</Application>
  <PresentationFormat>宽屏</PresentationFormat>
  <Paragraphs>38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Microsoft YaHei</vt:lpstr>
      <vt:lpstr>Droid Sans Fallback</vt:lpstr>
      <vt:lpstr>Arial Unicode MS</vt:lpstr>
      <vt:lpstr>Arial Black</vt:lpstr>
      <vt:lpstr>SimSun</vt:lpstr>
      <vt:lpstr>OpenSymbol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interloper</cp:lastModifiedBy>
  <cp:revision>23</cp:revision>
  <dcterms:created xsi:type="dcterms:W3CDTF">2023-09-07T07:37:59Z</dcterms:created>
  <dcterms:modified xsi:type="dcterms:W3CDTF">2023-09-07T07:37:59Z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