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16.4.24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A36E5-5D9C-CB01-7B38-5159A2DB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D2E6-8DB2-D67F-845B-3A0409B5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com/resource-center/definitions/keylogger" TargetMode="External"/><Relationship Id="rId2" Type="http://schemas.openxmlformats.org/officeDocument/2006/relationships/hyperlink" Target="https://www.fortinet.com/resources/cyberglossary/what-is-keylogg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json.html" TargetMode="External"/><Relationship Id="rId5" Type="http://schemas.openxmlformats.org/officeDocument/2006/relationships/hyperlink" Target="https://docs.python.org/3/library/tk.html" TargetMode="External"/><Relationship Id="rId4" Type="http://schemas.openxmlformats.org/officeDocument/2006/relationships/hyperlink" Target="https://pynput.readthedocs.io/en/lates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Aditya Shivaraman (2021103501)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of 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of Engineering Guindy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hlinkClick r:id="rId2"/>
              </a:rPr>
              <a:t>https://www.fortinet.com/resources/cyberglossary/what-is-keyloggers</a:t>
            </a:r>
            <a:endParaRPr lang="en-IN" sz="2400" dirty="0"/>
          </a:p>
          <a:p>
            <a:pPr marL="305435" indent="-305435"/>
            <a:r>
              <a:rPr lang="en-IN" sz="2400" dirty="0">
                <a:hlinkClick r:id="rId3"/>
              </a:rPr>
              <a:t>https://www.kaspersky.com/resource-center/definitions/keylogger</a:t>
            </a:r>
            <a:endParaRPr lang="en-IN" sz="2400" dirty="0"/>
          </a:p>
          <a:p>
            <a:pPr marL="305435" indent="-305435"/>
            <a:r>
              <a:rPr lang="en-IN" sz="2400" dirty="0">
                <a:hlinkClick r:id="rId4"/>
              </a:rPr>
              <a:t>https://pynput.readthedocs.io/en/latest/</a:t>
            </a:r>
            <a:r>
              <a:rPr lang="en-IN" sz="2400" dirty="0"/>
              <a:t> (</a:t>
            </a:r>
            <a:r>
              <a:rPr lang="en-IN" sz="2400" dirty="0" err="1"/>
              <a:t>pynput</a:t>
            </a:r>
            <a:r>
              <a:rPr lang="en-IN" sz="2400" dirty="0"/>
              <a:t> library)</a:t>
            </a:r>
          </a:p>
          <a:p>
            <a:pPr marL="305435" indent="-305435"/>
            <a:r>
              <a:rPr lang="en-IN" sz="2400" dirty="0">
                <a:hlinkClick r:id="rId5"/>
              </a:rPr>
              <a:t>https://docs.python.org/3/library/tk.html</a:t>
            </a:r>
            <a:r>
              <a:rPr lang="en-IN" sz="2400" dirty="0"/>
              <a:t> (</a:t>
            </a:r>
            <a:r>
              <a:rPr lang="en-IN" sz="2400" dirty="0" err="1"/>
              <a:t>tkinter</a:t>
            </a:r>
            <a:r>
              <a:rPr lang="en-IN" sz="2400" dirty="0"/>
              <a:t> library)</a:t>
            </a:r>
          </a:p>
          <a:p>
            <a:pPr marL="305435" indent="-305435"/>
            <a:r>
              <a:rPr lang="en-IN" sz="2400" dirty="0">
                <a:hlinkClick r:id="rId6"/>
              </a:rPr>
              <a:t>https://docs.python.org/3/library/json.html</a:t>
            </a:r>
            <a:r>
              <a:rPr lang="en-IN" sz="2400" dirty="0"/>
              <a:t> (</a:t>
            </a:r>
            <a:r>
              <a:rPr lang="en-IN" sz="2400" dirty="0" err="1"/>
              <a:t>json</a:t>
            </a:r>
            <a:r>
              <a:rPr lang="en-IN" sz="2400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/>
              <a:t>Many types of cyber attacks are prevalent today, of which one type is a keylogger attack.</a:t>
            </a:r>
          </a:p>
          <a:p>
            <a:pPr marL="305435" indent="-305435"/>
            <a:r>
              <a:rPr lang="en-IN" sz="2400" dirty="0"/>
              <a:t>In a keylogger attack, the attacker secretly installs a keystroke logging program in the victim’s computer.</a:t>
            </a:r>
          </a:p>
          <a:p>
            <a:pPr marL="305435" indent="-305435"/>
            <a:r>
              <a:rPr lang="en-IN" sz="2400" dirty="0"/>
              <a:t>The keylogger is used to gain access to the user’s usernames, passwords and other private and sensitive information that they may type into their computer.</a:t>
            </a:r>
          </a:p>
          <a:p>
            <a:pPr marL="305435" indent="-305435"/>
            <a:r>
              <a:rPr lang="en-IN" sz="2400" dirty="0"/>
              <a:t>Thus, we need to understand how these attacks are carried out and how to defend against them.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dirty="0"/>
              <a:t>The proposed solution is to build a key logger program using Python so that the working of key logger attack can be understood.</a:t>
            </a:r>
          </a:p>
          <a:p>
            <a:r>
              <a:rPr lang="en-IN" sz="2400" dirty="0"/>
              <a:t>The key logger will capture all the keys on the keyboard that the user presses while the program is running.</a:t>
            </a:r>
          </a:p>
          <a:p>
            <a:r>
              <a:rPr lang="en-IN" sz="2400" dirty="0"/>
              <a:t>It will store a record of all the keys in a file.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0F0F0F"/>
                </a:solidFill>
              </a:rPr>
              <a:t>Python programming language version 3.11.5 is used to build the keylogger.</a:t>
            </a:r>
          </a:p>
          <a:p>
            <a:r>
              <a:rPr lang="en-IN" sz="2400" dirty="0">
                <a:solidFill>
                  <a:srgbClr val="0F0F0F"/>
                </a:solidFill>
              </a:rPr>
              <a:t>The program can run on Microsoft Windows as well as Linux operating systems.</a:t>
            </a:r>
          </a:p>
          <a:p>
            <a:r>
              <a:rPr lang="en-IN" sz="2400" dirty="0">
                <a:solidFill>
                  <a:srgbClr val="0F0F0F"/>
                </a:solidFill>
              </a:rPr>
              <a:t>The libraries used for the program are:</a:t>
            </a:r>
          </a:p>
          <a:p>
            <a:pPr lvl="1"/>
            <a:r>
              <a:rPr lang="en-IN" sz="2100" dirty="0" err="1">
                <a:solidFill>
                  <a:srgbClr val="0F0F0F"/>
                </a:solidFill>
              </a:rPr>
              <a:t>pynput</a:t>
            </a:r>
            <a:r>
              <a:rPr lang="en-IN" sz="2100" dirty="0">
                <a:solidFill>
                  <a:srgbClr val="0F0F0F"/>
                </a:solidFill>
              </a:rPr>
              <a:t>: to capture the keys pressed by the user</a:t>
            </a:r>
          </a:p>
          <a:p>
            <a:pPr lvl="1"/>
            <a:r>
              <a:rPr lang="en-IN" sz="2100" dirty="0" err="1">
                <a:solidFill>
                  <a:srgbClr val="0F0F0F"/>
                </a:solidFill>
              </a:rPr>
              <a:t>tkinter</a:t>
            </a:r>
            <a:r>
              <a:rPr lang="en-IN" sz="2100" dirty="0">
                <a:solidFill>
                  <a:srgbClr val="0F0F0F"/>
                </a:solidFill>
              </a:rPr>
              <a:t>: to create a graphical user interface with start and stop buttons and to display the status of the program in the GUI</a:t>
            </a:r>
          </a:p>
          <a:p>
            <a:pPr lvl="1"/>
            <a:r>
              <a:rPr lang="en-IN" sz="2100" dirty="0" err="1">
                <a:solidFill>
                  <a:srgbClr val="0F0F0F"/>
                </a:solidFill>
              </a:rPr>
              <a:t>json</a:t>
            </a:r>
            <a:r>
              <a:rPr lang="en-IN" sz="2100" dirty="0">
                <a:solidFill>
                  <a:srgbClr val="0F0F0F"/>
                </a:solidFill>
              </a:rPr>
              <a:t>: to save the keys pressed in a JSON file.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IN" sz="2400" dirty="0"/>
              <a:t>The code uses different functions to detect different events related to key pressing:</a:t>
            </a:r>
          </a:p>
          <a:p>
            <a:pPr marL="629435" lvl="1" indent="-305435"/>
            <a:r>
              <a:rPr lang="en-IN" sz="2100" dirty="0"/>
              <a:t>A key is pressed by the user</a:t>
            </a:r>
          </a:p>
          <a:p>
            <a:pPr marL="629435" lvl="1" indent="-305435"/>
            <a:r>
              <a:rPr lang="en-IN" sz="2100" dirty="0"/>
              <a:t>The same key is held for a long time by the user</a:t>
            </a:r>
          </a:p>
          <a:p>
            <a:pPr marL="629435" lvl="1" indent="-305435"/>
            <a:r>
              <a:rPr lang="en-IN" sz="2100" dirty="0"/>
              <a:t>A key is released by the user</a:t>
            </a:r>
          </a:p>
          <a:p>
            <a:pPr marL="305435" indent="-305435"/>
            <a:r>
              <a:rPr lang="en-IN" sz="2400" dirty="0"/>
              <a:t>The sequence of actions performed by the user is recorded in a </a:t>
            </a:r>
            <a:r>
              <a:rPr lang="en-IN" sz="2400" dirty="0" err="1"/>
              <a:t>json</a:t>
            </a:r>
            <a:r>
              <a:rPr lang="en-IN" sz="2400" dirty="0"/>
              <a:t> file where each key along with the type of event is recorded.</a:t>
            </a:r>
          </a:p>
          <a:p>
            <a:pPr marL="305435" indent="-305435"/>
            <a:r>
              <a:rPr lang="en-IN" sz="2400" dirty="0"/>
              <a:t>The sequence of keys (letters) is also stored in a text file so that if any words are typed by the user, they can be easily read.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keylogger program effectively logs all the keys pressed by the user on the keyboard.</a:t>
            </a:r>
          </a:p>
          <a:p>
            <a:r>
              <a:rPr lang="en-IN" sz="2400" dirty="0"/>
              <a:t>The sequence of keys pressed is recorded in a JSON and text file which can be read by anyone.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We can understand that if a hacker installs a keylogger program on a victim’s computer, the hacker can gain access to all the words typed/keystrokes used by the user, including sensitive and private information like passwords, bank account details, and so on.</a:t>
            </a:r>
          </a:p>
          <a:p>
            <a:r>
              <a:rPr lang="en-IN" sz="2400" dirty="0"/>
              <a:t>Hence, it is very important to avoid keylogger attacks. Some of the possible countermeasures are:</a:t>
            </a:r>
          </a:p>
          <a:p>
            <a:pPr lvl="1"/>
            <a:r>
              <a:rPr lang="en-IN" sz="2100" dirty="0"/>
              <a:t>Avoid installing unknown programs or downloading unknown files.</a:t>
            </a:r>
          </a:p>
          <a:p>
            <a:pPr lvl="1"/>
            <a:r>
              <a:rPr lang="en-IN" sz="2100" dirty="0"/>
              <a:t>Make sure up-to-date and effective antivirus software is running and regularly scan for malware.</a:t>
            </a:r>
          </a:p>
          <a:p>
            <a:pPr lvl="1"/>
            <a:r>
              <a:rPr lang="en-IN" sz="2100" dirty="0"/>
              <a:t>When using public or shared computers/devices, be careful to avoid keyloggers if entering any private information.</a:t>
            </a:r>
          </a:p>
          <a:p>
            <a:pPr lvl="1"/>
            <a:r>
              <a:rPr lang="en-IN" sz="2100" dirty="0"/>
              <a:t>On-screen keyboard available in many websites can be used so that the keystrokes will not be captured by a keylogger.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400" dirty="0"/>
              <a:t>In future, the keylogger can be made more advanced so that it can run in the background without the user’s knowledge.</a:t>
            </a:r>
          </a:p>
          <a:p>
            <a:pPr marL="305435" indent="-305435"/>
            <a:r>
              <a:rPr lang="en-US" sz="2400" dirty="0"/>
              <a:t>The keylogger can detect different words and phrases in the input like usernames, passwords, account numbers and so on.</a:t>
            </a:r>
          </a:p>
          <a:p>
            <a:pPr marL="305435" indent="-305435"/>
            <a:r>
              <a:rPr lang="en-US" sz="2400" dirty="0"/>
              <a:t>The recorded keys can be transmitted in real-time instead of being saved in a file on the user’s computer.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35</TotalTime>
  <Words>695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 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26</cp:revision>
  <dcterms:created xsi:type="dcterms:W3CDTF">2021-05-26T16:50:10Z</dcterms:created>
  <dcterms:modified xsi:type="dcterms:W3CDTF">2024-04-16T16:06:30Z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