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712" r:id="rId2"/>
    <p:sldId id="713" r:id="rId3"/>
    <p:sldId id="714" r:id="rId4"/>
    <p:sldId id="715" r:id="rId5"/>
    <p:sldId id="716" r:id="rId6"/>
    <p:sldId id="717" r:id="rId7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2E"/>
    <a:srgbClr val="3A6F9B"/>
    <a:srgbClr val="34495E"/>
    <a:srgbClr val="3E74A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855" autoAdjust="0"/>
    <p:restoredTop sz="97849" autoAdjust="0"/>
  </p:normalViewPr>
  <p:slideViewPr>
    <p:cSldViewPr>
      <p:cViewPr varScale="1">
        <p:scale>
          <a:sx n="83" d="100"/>
          <a:sy n="83" d="100"/>
        </p:scale>
        <p:origin x="-1536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A566C-5138-4135-8B6E-909EC4E2D69D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11477-D233-4324-8F70-0D3F6B457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C090-7603-40E1-A38A-09FB9492DEDA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4686300"/>
            <a:ext cx="7239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Windows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24400" y="4000500"/>
            <a:ext cx="3581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 (VMM)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238500"/>
            <a:ext cx="47929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CMD&gt; </a:t>
            </a:r>
            <a:r>
              <a:rPr lang="en-US" dirty="0" err="1" smtClean="0"/>
              <a:t>minikube</a:t>
            </a:r>
            <a:r>
              <a:rPr lang="en-US" dirty="0" smtClean="0"/>
              <a:t> start</a:t>
            </a:r>
          </a:p>
          <a:p>
            <a:r>
              <a:rPr lang="en-US" dirty="0" smtClean="0"/>
              <a:t>	</a:t>
            </a:r>
            <a:r>
              <a:rPr lang="en-US" dirty="0" smtClean="0"/>
              <a:t>1. downloads </a:t>
            </a:r>
            <a:r>
              <a:rPr lang="en-US" dirty="0" err="1" smtClean="0"/>
              <a:t>iso</a:t>
            </a:r>
            <a:r>
              <a:rPr lang="en-US" dirty="0" smtClean="0"/>
              <a:t> boot2docker (150MB)</a:t>
            </a:r>
          </a:p>
          <a:p>
            <a:r>
              <a:rPr lang="en-US" dirty="0" smtClean="0"/>
              <a:t>	</a:t>
            </a:r>
            <a:r>
              <a:rPr lang="en-US" dirty="0" smtClean="0"/>
              <a:t>2. talks to VB </a:t>
            </a:r>
          </a:p>
          <a:p>
            <a:r>
              <a:rPr lang="en-US" dirty="0" smtClean="0"/>
              <a:t>	</a:t>
            </a:r>
            <a:r>
              <a:rPr lang="en-US" dirty="0" smtClean="0"/>
              <a:t>3. brings up a VM on virtual box</a:t>
            </a:r>
          </a:p>
          <a:p>
            <a:r>
              <a:rPr lang="en-US" dirty="0" smtClean="0"/>
              <a:t>	</a:t>
            </a:r>
            <a:r>
              <a:rPr lang="en-US" dirty="0" smtClean="0"/>
              <a:t>4. logs into the VM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24400" y="1028700"/>
            <a:ext cx="35814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24400" y="10287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2095500"/>
            <a:ext cx="3014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Download </a:t>
            </a:r>
            <a:r>
              <a:rPr lang="en-US" dirty="0" err="1" smtClean="0"/>
              <a:t>localkube</a:t>
            </a:r>
            <a:r>
              <a:rPr lang="en-US" dirty="0" smtClean="0"/>
              <a:t>(40MB)</a:t>
            </a:r>
          </a:p>
          <a:p>
            <a:r>
              <a:rPr lang="en-US" dirty="0" smtClean="0"/>
              <a:t>6. Bring up all the services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5067300"/>
            <a:ext cx="396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6C,6G (-2C,-2G)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45339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628900"/>
            <a:ext cx="1676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 </a:t>
            </a:r>
          </a:p>
          <a:p>
            <a:pPr algn="ctr"/>
            <a:r>
              <a:rPr lang="en-US" dirty="0" smtClean="0"/>
              <a:t>(-1C, -1G)</a:t>
            </a:r>
          </a:p>
          <a:p>
            <a:pPr algn="ctr"/>
            <a:r>
              <a:rPr lang="en-US" dirty="0" smtClean="0"/>
              <a:t>0.5C, 0.5G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2628900"/>
            <a:ext cx="1676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(-1C, -1G)</a:t>
            </a:r>
          </a:p>
          <a:p>
            <a:pPr algn="ctr"/>
            <a:r>
              <a:rPr lang="en-US" dirty="0" smtClean="0"/>
              <a:t>0.5C, 0.5G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2479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VM1:IP1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22479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VM2:IP2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133600" y="3505200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81570"/>
            <a:ext cx="449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Speed: </a:t>
            </a:r>
            <a:r>
              <a:rPr lang="en-US" sz="1600" dirty="0" err="1" smtClean="0"/>
              <a:t>mins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Share-ability:  snapshots, checkpoints: 1.6GB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Repeat-ability:  </a:t>
            </a:r>
            <a:r>
              <a:rPr lang="en-US" sz="1600" dirty="0" err="1" smtClean="0"/>
              <a:t>runsheets</a:t>
            </a:r>
            <a:r>
              <a:rPr lang="en-US" sz="1600" dirty="0" smtClean="0"/>
              <a:t>/docs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Bang-for-buck: limited, fragmented  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9829800" y="8001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296400" y="5715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16" name="Left Brace 15"/>
          <p:cNvSpPr/>
          <p:nvPr/>
        </p:nvSpPr>
        <p:spPr>
          <a:xfrm>
            <a:off x="8991600" y="419100"/>
            <a:ext cx="304800" cy="1143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480036" y="80010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RHEL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1201400" y="13335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19" name="Right Brace 18"/>
          <p:cNvSpPr/>
          <p:nvPr/>
        </p:nvSpPr>
        <p:spPr>
          <a:xfrm>
            <a:off x="11734800" y="266700"/>
            <a:ext cx="457200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039600" y="887968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Ubuntu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144000" y="2095500"/>
            <a:ext cx="50556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LxC</a:t>
            </a:r>
            <a:r>
              <a:rPr lang="en-US" dirty="0" smtClean="0"/>
              <a:t>: </a:t>
            </a:r>
          </a:p>
          <a:p>
            <a:pPr marL="342900" indent="-342900">
              <a:buAutoNum type="arabicPeriod"/>
            </a:pPr>
            <a:r>
              <a:rPr lang="en-US" dirty="0" smtClean="0"/>
              <a:t>Geeky</a:t>
            </a:r>
          </a:p>
          <a:p>
            <a:pPr marL="342900" indent="-342900">
              <a:buAutoNum type="arabicPeriod"/>
            </a:pPr>
            <a:r>
              <a:rPr lang="en-US" dirty="0" smtClean="0"/>
              <a:t>Open Container forum</a:t>
            </a:r>
          </a:p>
          <a:p>
            <a:pPr marL="342900" indent="-342900">
              <a:buAutoNum type="arabicPeriod"/>
            </a:pPr>
            <a:r>
              <a:rPr lang="en-US" dirty="0" smtClean="0"/>
              <a:t>Open container spec</a:t>
            </a:r>
          </a:p>
          <a:p>
            <a:pPr marL="342900" indent="-342900">
              <a:buAutoNum type="arabicPeriod"/>
            </a:pPr>
            <a:r>
              <a:rPr lang="en-US" dirty="0" smtClean="0"/>
              <a:t>Implementation of Open Container Spec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Management of life cycle of container easy.</a:t>
            </a:r>
          </a:p>
          <a:p>
            <a:pPr marL="800100" lvl="1" indent="-342900">
              <a:buAutoNum type="arabicPeriod"/>
            </a:pPr>
            <a:r>
              <a:rPr lang="en-US" dirty="0" err="1" smtClean="0"/>
              <a:t>Docker</a:t>
            </a:r>
            <a:r>
              <a:rPr lang="en-US" dirty="0" smtClean="0"/>
              <a:t>, Cloud Foundry, RHEL, AWS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800600" y="5067300"/>
            <a:ext cx="396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6C,6G (-2C,-2G) (</a:t>
            </a:r>
            <a:r>
              <a:rPr lang="en-US" dirty="0" err="1" smtClean="0"/>
              <a:t>ubuntu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00600" y="45339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Daemon/</a:t>
            </a:r>
            <a:r>
              <a:rPr lang="en-US" dirty="0" err="1" smtClean="0"/>
              <a:t>Docker</a:t>
            </a:r>
            <a:r>
              <a:rPr lang="en-US" dirty="0" smtClean="0"/>
              <a:t> Engine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876800" y="2705100"/>
            <a:ext cx="17526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Bins/lib</a:t>
            </a:r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(-1C, -1G)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181600" y="22479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C1:IP1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105400" y="4076700"/>
            <a:ext cx="22860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858000" y="2705100"/>
            <a:ext cx="10668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Bins/lib</a:t>
            </a:r>
          </a:p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(-1C,-1G)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39000" y="23241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C2:IP2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8600" y="5372100"/>
            <a:ext cx="415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 Networking, </a:t>
            </a:r>
            <a:r>
              <a:rPr lang="en-US" dirty="0" err="1" smtClean="0"/>
              <a:t>Filesystem</a:t>
            </a:r>
            <a:r>
              <a:rPr lang="en-US" dirty="0" smtClean="0"/>
              <a:t>, Process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800600" y="5372100"/>
            <a:ext cx="415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 Networking, </a:t>
            </a:r>
            <a:r>
              <a:rPr lang="en-US" dirty="0" err="1" smtClean="0"/>
              <a:t>Filesystem</a:t>
            </a:r>
            <a:r>
              <a:rPr lang="en-US" dirty="0" smtClean="0"/>
              <a:t>, Process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553200" y="3924300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19600" y="190500"/>
            <a:ext cx="449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Speed: ms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Share-ability: Images, 120MB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Repeat-ability: DSL, </a:t>
            </a:r>
            <a:r>
              <a:rPr lang="en-US" sz="1600" dirty="0" err="1" smtClean="0"/>
              <a:t>Dockerfile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Bang-for-buck: no OS, ++, not fragmented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838700"/>
            <a:ext cx="3124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&lt; 10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4305300"/>
            <a:ext cx="3124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095500"/>
            <a:ext cx="2971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VM</a:t>
            </a:r>
          </a:p>
          <a:p>
            <a:pPr algn="ctr"/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14600" y="34671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14800" y="4838700"/>
            <a:ext cx="3124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10 Pro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86400" y="4457700"/>
            <a:ext cx="166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daemon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715000" y="3314700"/>
            <a:ext cx="838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Iis</a:t>
            </a:r>
            <a:endParaRPr lang="en-US" dirty="0" smtClean="0"/>
          </a:p>
          <a:p>
            <a:pPr algn="ctr"/>
            <a:r>
              <a:rPr lang="en-US" dirty="0" err="1" smtClean="0"/>
              <a:t>.net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324600" y="3162300"/>
            <a:ext cx="838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91000" y="45339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HyperV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4076700"/>
            <a:ext cx="123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Moby </a:t>
            </a:r>
            <a:r>
              <a:rPr lang="en-US" dirty="0" err="1" smtClean="0"/>
              <a:t>linux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3314700"/>
            <a:ext cx="609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lxc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029200" y="1562100"/>
            <a:ext cx="1447800" cy="396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58575" y="38100"/>
            <a:ext cx="563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 server 19</a:t>
            </a:r>
            <a:r>
              <a:rPr lang="en-US" dirty="0" smtClean="0">
                <a:sym typeface="Wingdings" pitchFamily="2" charset="2"/>
              </a:rPr>
              <a:t> embedding  Linux core along with win OS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4838700"/>
            <a:ext cx="624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14600" y="4229100"/>
            <a:ext cx="624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4600" y="495300"/>
            <a:ext cx="6248400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4600" y="4953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3074817" y="1257073"/>
            <a:ext cx="156063" cy="731747"/>
          </a:xfrm>
          <a:custGeom>
            <a:avLst/>
            <a:gdLst>
              <a:gd name="connsiteX0" fmla="*/ 133203 w 156063"/>
              <a:gd name="connsiteY0" fmla="*/ 227 h 731747"/>
              <a:gd name="connsiteX1" fmla="*/ 76053 w 156063"/>
              <a:gd name="connsiteY1" fmla="*/ 80237 h 731747"/>
              <a:gd name="connsiteX2" fmla="*/ 41763 w 156063"/>
              <a:gd name="connsiteY2" fmla="*/ 125957 h 731747"/>
              <a:gd name="connsiteX3" fmla="*/ 18903 w 156063"/>
              <a:gd name="connsiteY3" fmla="*/ 160247 h 731747"/>
              <a:gd name="connsiteX4" fmla="*/ 110343 w 156063"/>
              <a:gd name="connsiteY4" fmla="*/ 251687 h 731747"/>
              <a:gd name="connsiteX5" fmla="*/ 133203 w 156063"/>
              <a:gd name="connsiteY5" fmla="*/ 297407 h 731747"/>
              <a:gd name="connsiteX6" fmla="*/ 156063 w 156063"/>
              <a:gd name="connsiteY6" fmla="*/ 365987 h 731747"/>
              <a:gd name="connsiteX7" fmla="*/ 144633 w 156063"/>
              <a:gd name="connsiteY7" fmla="*/ 731747 h 731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063" h="731747">
                <a:moveTo>
                  <a:pt x="133203" y="227"/>
                </a:moveTo>
                <a:cubicBezTo>
                  <a:pt x="67835" y="65595"/>
                  <a:pt x="126201" y="0"/>
                  <a:pt x="76053" y="80237"/>
                </a:cubicBezTo>
                <a:cubicBezTo>
                  <a:pt x="65957" y="96391"/>
                  <a:pt x="52836" y="110455"/>
                  <a:pt x="41763" y="125957"/>
                </a:cubicBezTo>
                <a:cubicBezTo>
                  <a:pt x="33778" y="137135"/>
                  <a:pt x="26523" y="148817"/>
                  <a:pt x="18903" y="160247"/>
                </a:cubicBezTo>
                <a:cubicBezTo>
                  <a:pt x="71158" y="264757"/>
                  <a:pt x="0" y="141344"/>
                  <a:pt x="110343" y="251687"/>
                </a:cubicBezTo>
                <a:cubicBezTo>
                  <a:pt x="122391" y="263735"/>
                  <a:pt x="126875" y="281587"/>
                  <a:pt x="133203" y="297407"/>
                </a:cubicBezTo>
                <a:cubicBezTo>
                  <a:pt x="142152" y="319780"/>
                  <a:pt x="156063" y="365987"/>
                  <a:pt x="156063" y="365987"/>
                </a:cubicBezTo>
                <a:cubicBezTo>
                  <a:pt x="141277" y="617348"/>
                  <a:pt x="144633" y="495415"/>
                  <a:pt x="144633" y="73174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00400" y="14097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3162300"/>
            <a:ext cx="286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container run </a:t>
            </a:r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7" idx="2"/>
          </p:cNvCxnSpPr>
          <p:nvPr/>
        </p:nvCxnSpPr>
        <p:spPr>
          <a:xfrm flipH="1" flipV="1">
            <a:off x="3668958" y="1779032"/>
            <a:ext cx="64842" cy="1459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0" y="2400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05400" y="1866900"/>
            <a:ext cx="1295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cache</a:t>
            </a:r>
          </a:p>
          <a:p>
            <a:pPr algn="ctr"/>
            <a:r>
              <a:rPr lang="en-US" dirty="0" smtClean="0"/>
              <a:t>4. </a:t>
            </a:r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2" idx="1"/>
          </p:cNvCxnSpPr>
          <p:nvPr/>
        </p:nvCxnSpPr>
        <p:spPr>
          <a:xfrm>
            <a:off x="3810000" y="1714500"/>
            <a:ext cx="12954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905000" y="876300"/>
            <a:ext cx="1524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/>
          <p:cNvSpPr/>
          <p:nvPr/>
        </p:nvSpPr>
        <p:spPr>
          <a:xfrm>
            <a:off x="228600" y="419100"/>
            <a:ext cx="17526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Hub.docker.com</a:t>
            </a:r>
          </a:p>
          <a:p>
            <a:pPr algn="ctr"/>
            <a:r>
              <a:rPr lang="en-US" dirty="0" err="1" smtClean="0"/>
              <a:t>Nginx:latest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62400" y="1790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90800" y="1104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371600" y="1257300"/>
            <a:ext cx="37338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</p:cNvCxnSpPr>
          <p:nvPr/>
        </p:nvCxnSpPr>
        <p:spPr>
          <a:xfrm flipV="1">
            <a:off x="4137516" y="1028700"/>
            <a:ext cx="2339484" cy="565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477000" y="495300"/>
            <a:ext cx="2209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28600"/>
            <a:ext cx="8153400" cy="5143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33800" y="1028700"/>
            <a:ext cx="3429000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40438" y="811768"/>
            <a:ext cx="106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3400" y="495300"/>
            <a:ext cx="2514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#11 : 192.168.99.1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1104900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192.168.99.100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 flipH="1">
            <a:off x="4708701" y="800100"/>
            <a:ext cx="891999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810000" y="2057400"/>
            <a:ext cx="2133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172.17.0.6:80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648200" y="3314700"/>
            <a:ext cx="1981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172.17.0.5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05400" y="1485900"/>
            <a:ext cx="206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Docker0: 172.17.0.1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2"/>
            <a:endCxn id="10" idx="0"/>
          </p:cNvCxnSpPr>
          <p:nvPr/>
        </p:nvCxnSpPr>
        <p:spPr>
          <a:xfrm flipH="1">
            <a:off x="4876800" y="1855232"/>
            <a:ext cx="1260582" cy="20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11" idx="0"/>
          </p:cNvCxnSpPr>
          <p:nvPr/>
        </p:nvCxnSpPr>
        <p:spPr>
          <a:xfrm flipH="1">
            <a:off x="5638800" y="1855232"/>
            <a:ext cx="498582" cy="1459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4876800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dirty="0" smtClean="0"/>
              <a:t>ing 192.168.99.100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05200" y="17526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9090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3"/>
          </p:cNvCxnSpPr>
          <p:nvPr/>
        </p:nvCxnSpPr>
        <p:spPr>
          <a:xfrm>
            <a:off x="4157943" y="1937266"/>
            <a:ext cx="414057" cy="4249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38200" y="3238500"/>
            <a:ext cx="25146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38200" y="3314700"/>
            <a:ext cx="2514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192.168.99.100:9090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276600" y="1714500"/>
            <a:ext cx="3276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200400" y="2171700"/>
            <a:ext cx="2438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nginx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3048000" y="27051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debian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2292099" y="2171700"/>
            <a:ext cx="153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Installed </a:t>
            </a:r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362200" y="407670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371600" y="1714500"/>
            <a:ext cx="13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product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0" y="1485900"/>
            <a:ext cx="381000" cy="2819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2716768"/>
            <a:ext cx="122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nginx</a:t>
            </a:r>
            <a:r>
              <a:rPr lang="en-US" dirty="0" smtClean="0"/>
              <a:t>-prod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52800" y="46101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 780053e98559 Layer1: 55.3MB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52800" y="40767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 C4277fc40ec2 Layer2: 54MB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52800" y="35433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 Fc7181108d40 Layer3: 22B</a:t>
            </a:r>
            <a:endParaRPr lang="en-US" dirty="0"/>
          </a:p>
        </p:txBody>
      </p:sp>
      <p:sp>
        <p:nvSpPr>
          <p:cNvPr id="13" name="Right Brace 12"/>
          <p:cNvSpPr/>
          <p:nvPr/>
        </p:nvSpPr>
        <p:spPr>
          <a:xfrm>
            <a:off x="7315200" y="3467100"/>
            <a:ext cx="228600" cy="175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43800" y="407670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52800" y="30099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cf5b3c6798f </a:t>
            </a:r>
            <a:r>
              <a:rPr lang="en-US" dirty="0" smtClean="0"/>
              <a:t>Layer4: 130B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9600" y="342900"/>
            <a:ext cx="2015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r>
              <a:rPr lang="en-US" dirty="0" smtClean="0"/>
              <a:t> : 109MB</a:t>
            </a:r>
          </a:p>
          <a:p>
            <a:r>
              <a:rPr lang="en-US" dirty="0" err="1" smtClean="0"/>
              <a:t>Nginx</a:t>
            </a:r>
            <a:r>
              <a:rPr lang="en-US" dirty="0" smtClean="0"/>
              <a:t>-prod: 109MB</a:t>
            </a:r>
            <a:endParaRPr lang="en-US" dirty="0"/>
          </a:p>
        </p:txBody>
      </p:sp>
      <p:sp>
        <p:nvSpPr>
          <p:cNvPr id="18" name="Right Brace 17"/>
          <p:cNvSpPr/>
          <p:nvPr/>
        </p:nvSpPr>
        <p:spPr>
          <a:xfrm>
            <a:off x="7620000" y="2781300"/>
            <a:ext cx="762000" cy="2514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382000" y="3707368"/>
            <a:ext cx="122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r>
              <a:rPr lang="en-US" dirty="0" smtClean="0"/>
              <a:t>-prod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-2362200" y="4381500"/>
            <a:ext cx="3886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RW layer: mypage.html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91000" y="38100"/>
            <a:ext cx="3161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UFS: Unified File system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47776</TotalTime>
  <Words>315</Words>
  <Application>Microsoft Office PowerPoint</Application>
  <PresentationFormat>On-screen Show (16:10)</PresentationFormat>
  <Paragraphs>112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aditya</dc:creator>
  <cp:lastModifiedBy>Dell lap</cp:lastModifiedBy>
  <cp:revision>158</cp:revision>
  <dcterms:created xsi:type="dcterms:W3CDTF">2016-08-22T15:27:48Z</dcterms:created>
  <dcterms:modified xsi:type="dcterms:W3CDTF">2019-06-15T11:28:20Z</dcterms:modified>
</cp:coreProperties>
</file>