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712" r:id="rId2"/>
    <p:sldId id="713" r:id="rId3"/>
    <p:sldId id="714" r:id="rId4"/>
    <p:sldId id="715" r:id="rId5"/>
    <p:sldId id="716" r:id="rId6"/>
    <p:sldId id="717" r:id="rId7"/>
    <p:sldId id="718" r:id="rId8"/>
    <p:sldId id="719" r:id="rId9"/>
    <p:sldId id="720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4686300"/>
            <a:ext cx="723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Windows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24400" y="40005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38500"/>
            <a:ext cx="4792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CMD&gt; </a:t>
            </a: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	1. downloads </a:t>
            </a:r>
            <a:r>
              <a:rPr lang="en-US" dirty="0" err="1" smtClean="0"/>
              <a:t>iso</a:t>
            </a:r>
            <a:r>
              <a:rPr lang="en-US" dirty="0" smtClean="0"/>
              <a:t> boot2docker (150MB)</a:t>
            </a:r>
          </a:p>
          <a:p>
            <a:r>
              <a:rPr lang="en-US" dirty="0" smtClean="0"/>
              <a:t>	2. talks to VB </a:t>
            </a:r>
          </a:p>
          <a:p>
            <a:r>
              <a:rPr lang="en-US" dirty="0" smtClean="0"/>
              <a:t>	3. brings up a VM on virtual box</a:t>
            </a:r>
          </a:p>
          <a:p>
            <a:r>
              <a:rPr lang="en-US" dirty="0" smtClean="0"/>
              <a:t>	4. logs into the VM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1028700"/>
            <a:ext cx="3581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10287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2095500"/>
            <a:ext cx="3014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Download </a:t>
            </a:r>
            <a:r>
              <a:rPr lang="en-US" dirty="0" err="1" smtClean="0"/>
              <a:t>localkube</a:t>
            </a:r>
            <a:r>
              <a:rPr lang="en-US" dirty="0" smtClean="0"/>
              <a:t>(40MB)</a:t>
            </a:r>
          </a:p>
          <a:p>
            <a:r>
              <a:rPr lang="en-US" dirty="0" smtClean="0"/>
              <a:t>6. Bring up all the services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067300"/>
            <a:ext cx="396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6C,6G (-2C,-2G)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5339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28900"/>
            <a:ext cx="167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</a:t>
            </a:r>
          </a:p>
          <a:p>
            <a:pPr algn="ctr"/>
            <a:r>
              <a:rPr lang="en-US" dirty="0" smtClean="0"/>
              <a:t>(-1C, 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628900"/>
            <a:ext cx="167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 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2479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2479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133600" y="35052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81570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Share-ability:  snapshots, checkpoints: 1.6GB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Repeat-ability:  </a:t>
            </a:r>
            <a:r>
              <a:rPr lang="en-US" sz="1600" dirty="0" err="1" smtClean="0"/>
              <a:t>runsheets</a:t>
            </a:r>
            <a:r>
              <a:rPr lang="en-US" sz="1600" dirty="0" smtClean="0"/>
              <a:t>/docs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Bang-for-buck: limited, fragmented  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9829800" y="8001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96400" y="5715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8991600" y="419100"/>
            <a:ext cx="3048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036" y="8001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201400" y="13335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>
            <a:off x="11734800" y="266700"/>
            <a:ext cx="4572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039600" y="887968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Ubuntu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0" y="2095500"/>
            <a:ext cx="5055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r>
              <a:rPr lang="en-US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dirty="0" smtClean="0"/>
              <a:t>Geeky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Container forum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container spec</a:t>
            </a:r>
          </a:p>
          <a:p>
            <a:pPr marL="342900" indent="-342900">
              <a:buAutoNum type="arabicPeriod"/>
            </a:pPr>
            <a:r>
              <a:rPr lang="en-US" dirty="0" smtClean="0"/>
              <a:t>Implementation of Open Container Spec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Management of life cycle of container easy.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, Cloud Foundry, RHEL, AWS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00600" y="5067300"/>
            <a:ext cx="396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6C,6G (-2C,-2G) (</a:t>
            </a:r>
            <a:r>
              <a:rPr lang="en-US" dirty="0" err="1" smtClean="0"/>
              <a:t>ubuntu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00600" y="45339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876800" y="2705100"/>
            <a:ext cx="17526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Bins/lib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1600" y="22479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05400" y="4076700"/>
            <a:ext cx="2286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58000" y="2705100"/>
            <a:ext cx="10668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Bins/lib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9000" y="23241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" y="5372100"/>
            <a:ext cx="41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 Networking, </a:t>
            </a:r>
            <a:r>
              <a:rPr lang="en-US" dirty="0" err="1" smtClean="0"/>
              <a:t>Filesystem</a:t>
            </a:r>
            <a:r>
              <a:rPr lang="en-US" dirty="0" smtClean="0"/>
              <a:t>, Process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00600" y="5372100"/>
            <a:ext cx="41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 Networking, </a:t>
            </a:r>
            <a:r>
              <a:rPr lang="en-US" dirty="0" err="1" smtClean="0"/>
              <a:t>Filesystem</a:t>
            </a:r>
            <a:r>
              <a:rPr lang="en-US" dirty="0" smtClean="0"/>
              <a:t>, Process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553200" y="39243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190500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Share-ability: Images, 120MB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Repeat-ability: DSL,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Bang-for-buck: no OS, ++, not fragmented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8387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&lt; 10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4305300"/>
            <a:ext cx="3124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095500"/>
            <a:ext cx="2971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VM</a:t>
            </a:r>
          </a:p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34671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48387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10 Pro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4457700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15000" y="3314700"/>
            <a:ext cx="838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</a:t>
            </a:r>
            <a:endParaRPr lang="en-US" dirty="0" smtClean="0"/>
          </a:p>
          <a:p>
            <a:pPr algn="ctr"/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24600" y="3162300"/>
            <a:ext cx="838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45339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HyperV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076700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Moby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33147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lxc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029200" y="1562100"/>
            <a:ext cx="1447800" cy="396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8575" y="38100"/>
            <a:ext cx="563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server 19</a:t>
            </a:r>
            <a:r>
              <a:rPr lang="en-US" dirty="0" smtClean="0">
                <a:sym typeface="Wingdings" pitchFamily="2" charset="2"/>
              </a:rPr>
              <a:t> embedding  Linux core along with win OS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4838700"/>
            <a:ext cx="624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4600" y="4229100"/>
            <a:ext cx="624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495300"/>
            <a:ext cx="62484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4953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3074817" y="1257073"/>
            <a:ext cx="156063" cy="731747"/>
          </a:xfrm>
          <a:custGeom>
            <a:avLst/>
            <a:gdLst>
              <a:gd name="connsiteX0" fmla="*/ 133203 w 156063"/>
              <a:gd name="connsiteY0" fmla="*/ 227 h 731747"/>
              <a:gd name="connsiteX1" fmla="*/ 76053 w 156063"/>
              <a:gd name="connsiteY1" fmla="*/ 80237 h 731747"/>
              <a:gd name="connsiteX2" fmla="*/ 41763 w 156063"/>
              <a:gd name="connsiteY2" fmla="*/ 125957 h 731747"/>
              <a:gd name="connsiteX3" fmla="*/ 18903 w 156063"/>
              <a:gd name="connsiteY3" fmla="*/ 160247 h 731747"/>
              <a:gd name="connsiteX4" fmla="*/ 110343 w 156063"/>
              <a:gd name="connsiteY4" fmla="*/ 251687 h 731747"/>
              <a:gd name="connsiteX5" fmla="*/ 133203 w 156063"/>
              <a:gd name="connsiteY5" fmla="*/ 297407 h 731747"/>
              <a:gd name="connsiteX6" fmla="*/ 156063 w 156063"/>
              <a:gd name="connsiteY6" fmla="*/ 365987 h 731747"/>
              <a:gd name="connsiteX7" fmla="*/ 144633 w 156063"/>
              <a:gd name="connsiteY7" fmla="*/ 731747 h 73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063" h="731747">
                <a:moveTo>
                  <a:pt x="133203" y="227"/>
                </a:moveTo>
                <a:cubicBezTo>
                  <a:pt x="67835" y="65595"/>
                  <a:pt x="126201" y="0"/>
                  <a:pt x="76053" y="80237"/>
                </a:cubicBezTo>
                <a:cubicBezTo>
                  <a:pt x="65957" y="96391"/>
                  <a:pt x="52836" y="110455"/>
                  <a:pt x="41763" y="125957"/>
                </a:cubicBezTo>
                <a:cubicBezTo>
                  <a:pt x="33778" y="137135"/>
                  <a:pt x="26523" y="148817"/>
                  <a:pt x="18903" y="160247"/>
                </a:cubicBezTo>
                <a:cubicBezTo>
                  <a:pt x="71158" y="264757"/>
                  <a:pt x="0" y="141344"/>
                  <a:pt x="110343" y="251687"/>
                </a:cubicBezTo>
                <a:cubicBezTo>
                  <a:pt x="122391" y="263735"/>
                  <a:pt x="126875" y="281587"/>
                  <a:pt x="133203" y="297407"/>
                </a:cubicBezTo>
                <a:cubicBezTo>
                  <a:pt x="142152" y="319780"/>
                  <a:pt x="156063" y="365987"/>
                  <a:pt x="156063" y="365987"/>
                </a:cubicBezTo>
                <a:cubicBezTo>
                  <a:pt x="141277" y="617348"/>
                  <a:pt x="144633" y="495415"/>
                  <a:pt x="144633" y="73174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0400" y="14097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162300"/>
            <a:ext cx="28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H="1" flipV="1">
            <a:off x="3668958" y="1779032"/>
            <a:ext cx="64842" cy="1459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0" y="2400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05400" y="1866900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cache</a:t>
            </a:r>
          </a:p>
          <a:p>
            <a:pPr algn="ctr"/>
            <a:r>
              <a:rPr lang="en-US" dirty="0" smtClean="0"/>
              <a:t>4.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3810000" y="1714500"/>
            <a:ext cx="12954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905000" y="876300"/>
            <a:ext cx="1524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228600" y="419100"/>
            <a:ext cx="17526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Nginx:latest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62400" y="1790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1104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71600" y="1257300"/>
            <a:ext cx="3733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4137516" y="1028700"/>
            <a:ext cx="2339484" cy="56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477000" y="495300"/>
            <a:ext cx="2209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600"/>
            <a:ext cx="8153400" cy="5143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33800" y="1028700"/>
            <a:ext cx="34290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0438" y="811768"/>
            <a:ext cx="106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495300"/>
            <a:ext cx="2514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#11 : 192.168.99.1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10490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192.168.99.100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4708701" y="800100"/>
            <a:ext cx="89199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10000" y="2057400"/>
            <a:ext cx="2133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172.17.0.6:80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648200" y="3314700"/>
            <a:ext cx="1981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1485900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Docker0: 172.17.0.1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0" idx="0"/>
          </p:cNvCxnSpPr>
          <p:nvPr/>
        </p:nvCxnSpPr>
        <p:spPr>
          <a:xfrm flipH="1">
            <a:off x="4876800" y="1855232"/>
            <a:ext cx="1260582" cy="20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1" idx="0"/>
          </p:cNvCxnSpPr>
          <p:nvPr/>
        </p:nvCxnSpPr>
        <p:spPr>
          <a:xfrm flipH="1">
            <a:off x="5638800" y="1855232"/>
            <a:ext cx="498582" cy="1459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487680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 192.168.99.100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17526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4157943" y="1937266"/>
            <a:ext cx="414057" cy="424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38200" y="3238500"/>
            <a:ext cx="2514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3314700"/>
            <a:ext cx="2514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192.168.99.100:9090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276600" y="1714500"/>
            <a:ext cx="3276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200400" y="2171700"/>
            <a:ext cx="2438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nginx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048000" y="27051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92099" y="2171700"/>
            <a:ext cx="15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Installed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622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371600" y="1714500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product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0" y="1485900"/>
            <a:ext cx="381000" cy="281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2716768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nginx</a:t>
            </a:r>
            <a:r>
              <a:rPr lang="en-US" dirty="0" smtClean="0"/>
              <a:t>-prod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46101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780053e98559 Layer1: 55.3MB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52800" y="40767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C4277fc40ec2 Layer2: 54MB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52800" y="35433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Fc7181108d40 Layer3: 22B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7315200" y="34671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438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52800" y="30099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cf5b3c6798f Layer4: 130B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342900"/>
            <a:ext cx="2015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 : 109MB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-prod: 109MB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7620000" y="2781300"/>
            <a:ext cx="762000" cy="251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82000" y="3707368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-prod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-2362200" y="43815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RW layer: mypage.html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38100"/>
            <a:ext cx="3161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UFS: Unified File system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42900"/>
            <a:ext cx="6096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86400" y="2247900"/>
            <a:ext cx="2286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5433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172.17.0.14:3306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38400" y="2400300"/>
            <a:ext cx="2286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Ghost:1-alpine</a:t>
            </a:r>
          </a:p>
          <a:p>
            <a:pPr algn="ctr"/>
            <a:r>
              <a:rPr lang="en-US" dirty="0" smtClean="0"/>
              <a:t>dbhost:172.17.0.4 </a:t>
            </a:r>
          </a:p>
          <a:p>
            <a:pPr algn="ctr"/>
            <a:r>
              <a:rPr lang="en-US" dirty="0" err="1" smtClean="0"/>
              <a:t>d</a:t>
            </a:r>
            <a:r>
              <a:rPr lang="en-US" dirty="0" err="1" smtClean="0"/>
              <a:t>bport</a:t>
            </a:r>
            <a:r>
              <a:rPr lang="en-US" dirty="0" smtClean="0"/>
              <a:t>: 3306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35433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172.17.0.15:2368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 flipV="1">
            <a:off x="1676400" y="29337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18669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9999:2368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42900"/>
            <a:ext cx="6096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4305300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w1 (ghost)</a:t>
            </a:r>
          </a:p>
          <a:p>
            <a:r>
              <a:rPr lang="en-US" sz="1400" dirty="0" smtClean="0"/>
              <a:t>"</a:t>
            </a:r>
            <a:r>
              <a:rPr lang="en-US" sz="1400" dirty="0" smtClean="0"/>
              <a:t>172.18.0.2"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4305300"/>
            <a:ext cx="9589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db(</a:t>
            </a:r>
            <a:r>
              <a:rPr lang="en-US" sz="1400" dirty="0" err="1" smtClean="0"/>
              <a:t>mysql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172.18.0.3</a:t>
            </a:r>
          </a:p>
          <a:p>
            <a:r>
              <a:rPr lang="en-US" sz="1400" dirty="0" smtClean="0"/>
              <a:t>172.19.0.3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455987" y="4566910"/>
            <a:ext cx="1487613" cy="107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0" y="3086100"/>
            <a:ext cx="1345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</a:t>
            </a:r>
            <a:r>
              <a:rPr lang="en-US" sz="1400" dirty="0" smtClean="0"/>
              <a:t>2(</a:t>
            </a:r>
            <a:r>
              <a:rPr lang="en-US" sz="1400" dirty="0" err="1" smtClean="0"/>
              <a:t>wordpresss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172.19.0.2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19100"/>
            <a:ext cx="1966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Better isolation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Dns</a:t>
            </a:r>
            <a:r>
              <a:rPr lang="en-US" dirty="0" smtClean="0"/>
              <a:t> resolution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2209800" y="1257300"/>
            <a:ext cx="5486400" cy="3810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91000" y="1181100"/>
            <a:ext cx="158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Bridge: 172.17.0.0./16</a:t>
            </a:r>
            <a:endParaRPr lang="en-US" dirty="0"/>
          </a:p>
        </p:txBody>
      </p:sp>
      <p:sp>
        <p:nvSpPr>
          <p:cNvPr id="18" name="Cloud 17"/>
          <p:cNvSpPr/>
          <p:nvPr/>
        </p:nvSpPr>
        <p:spPr>
          <a:xfrm>
            <a:off x="2667000" y="4229100"/>
            <a:ext cx="5486400" cy="6858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48200" y="4152900"/>
            <a:ext cx="1854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w1-db-net: 172.18.0.0./16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 rot="5400000">
            <a:off x="4819650" y="2990850"/>
            <a:ext cx="2971800" cy="13335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48200" y="2628900"/>
            <a:ext cx="1854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w2-db-net: 172.18.0.0./16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6387588" y="3609320"/>
            <a:ext cx="165612" cy="84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" idx="1"/>
          </p:cNvCxnSpPr>
          <p:nvPr/>
        </p:nvCxnSpPr>
        <p:spPr>
          <a:xfrm flipV="1">
            <a:off x="3886200" y="3347710"/>
            <a:ext cx="1828800" cy="1033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67200" y="3771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42900"/>
            <a:ext cx="6096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9600" y="1104900"/>
            <a:ext cx="2743200" cy="2362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53521" y="1790700"/>
            <a:ext cx="2640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Apache2</a:t>
            </a:r>
          </a:p>
          <a:p>
            <a:r>
              <a:rPr lang="en-US" sz="1400" dirty="0" smtClean="0"/>
              <a:t>	</a:t>
            </a:r>
            <a:r>
              <a:rPr lang="en-US" sz="1400" dirty="0" smtClean="0"/>
              <a:t>- /</a:t>
            </a:r>
            <a:r>
              <a:rPr lang="en-US" sz="1400" dirty="0" err="1" smtClean="0"/>
              <a:t>var</a:t>
            </a:r>
            <a:r>
              <a:rPr lang="en-US" sz="1400" dirty="0" smtClean="0"/>
              <a:t>/log/apache2</a:t>
            </a:r>
          </a:p>
          <a:p>
            <a:r>
              <a:rPr lang="en-US" sz="1400" dirty="0" smtClean="0"/>
              <a:t>	</a:t>
            </a:r>
            <a:r>
              <a:rPr lang="en-US" sz="1400" dirty="0" smtClean="0"/>
              <a:t>- access.log, error.log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8481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/volumes/3a347b6033c70bda7a847112b55e0a9563fabb210744fcdd216d736fca65f1d6/_data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5905500" y="2667000"/>
            <a:ext cx="1295400" cy="1066800"/>
          </a:xfrm>
          <a:prstGeom prst="rightArrow">
            <a:avLst>
              <a:gd name="adj1" fmla="val 50000"/>
              <a:gd name="adj2" fmla="val 4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48191</TotalTime>
  <Words>369</Words>
  <Application>Microsoft Office PowerPoint</Application>
  <PresentationFormat>On-screen Show (16:10)</PresentationFormat>
  <Paragraphs>139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159</cp:revision>
  <dcterms:created xsi:type="dcterms:W3CDTF">2016-08-22T15:27:48Z</dcterms:created>
  <dcterms:modified xsi:type="dcterms:W3CDTF">2019-06-16T11:28:59Z</dcterms:modified>
</cp:coreProperties>
</file>