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00" y="-15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3BC5-5C0F-4163-824D-C6C3BA849895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F65C-2CFC-4A6D-A131-A4AA6C361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08500"/>
            <a:ext cx="73152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16000"/>
            <a:ext cx="56596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Downloaded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executable</a:t>
            </a:r>
          </a:p>
          <a:p>
            <a:r>
              <a:rPr lang="en-US" sz="2400" dirty="0" smtClean="0"/>
              <a:t>Installed virtual box</a:t>
            </a:r>
          </a:p>
          <a:p>
            <a:r>
              <a:rPr lang="en-US" sz="2400" dirty="0" err="1" smtClean="0"/>
              <a:t>Minikube</a:t>
            </a:r>
            <a:r>
              <a:rPr lang="en-US" sz="2400" dirty="0" smtClean="0"/>
              <a:t> start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 downloads an </a:t>
            </a:r>
            <a:r>
              <a:rPr lang="en-US" sz="2400" dirty="0" err="1" smtClean="0"/>
              <a:t>iso</a:t>
            </a:r>
            <a:r>
              <a:rPr lang="en-US" sz="2400" dirty="0" smtClean="0"/>
              <a:t> boot2docker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talks to virtual box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 brings up a VM –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 logs into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VM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5. downloads </a:t>
            </a:r>
            <a:r>
              <a:rPr lang="en-US" sz="2400" dirty="0" err="1" smtClean="0"/>
              <a:t>localkube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6. installs </a:t>
            </a:r>
            <a:r>
              <a:rPr lang="en-US" sz="2400" dirty="0" err="1" smtClean="0"/>
              <a:t>locaklube</a:t>
            </a:r>
            <a:r>
              <a:rPr lang="en-US" sz="2400" dirty="0" smtClean="0"/>
              <a:t> on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VM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4000500"/>
            <a:ext cx="32004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508000"/>
            <a:ext cx="3505200" cy="32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1" y="517723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-1066800" y="41910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3400" y="8255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28800" y="0"/>
            <a:ext cx="23622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324600" y="1409700"/>
            <a:ext cx="119424" cy="977900"/>
          </a:xfrm>
          <a:custGeom>
            <a:avLst/>
            <a:gdLst>
              <a:gd name="connsiteX0" fmla="*/ 76200 w 119424"/>
              <a:gd name="connsiteY0" fmla="*/ 0 h 1173480"/>
              <a:gd name="connsiteX1" fmla="*/ 0 w 119424"/>
              <a:gd name="connsiteY1" fmla="*/ 243840 h 1173480"/>
              <a:gd name="connsiteX2" fmla="*/ 15240 w 119424"/>
              <a:gd name="connsiteY2" fmla="*/ 304800 h 1173480"/>
              <a:gd name="connsiteX3" fmla="*/ 60960 w 119424"/>
              <a:gd name="connsiteY3" fmla="*/ 320040 h 1173480"/>
              <a:gd name="connsiteX4" fmla="*/ 91440 w 119424"/>
              <a:gd name="connsiteY4" fmla="*/ 792480 h 1173480"/>
              <a:gd name="connsiteX5" fmla="*/ 76200 w 119424"/>
              <a:gd name="connsiteY5" fmla="*/ 1097280 h 1173480"/>
              <a:gd name="connsiteX6" fmla="*/ 76200 w 119424"/>
              <a:gd name="connsiteY6" fmla="*/ 11734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24" h="1173480">
                <a:moveTo>
                  <a:pt x="76200" y="0"/>
                </a:moveTo>
                <a:cubicBezTo>
                  <a:pt x="46675" y="73813"/>
                  <a:pt x="0" y="159018"/>
                  <a:pt x="0" y="243840"/>
                </a:cubicBezTo>
                <a:cubicBezTo>
                  <a:pt x="0" y="264785"/>
                  <a:pt x="2156" y="288444"/>
                  <a:pt x="15240" y="304800"/>
                </a:cubicBezTo>
                <a:cubicBezTo>
                  <a:pt x="25275" y="317344"/>
                  <a:pt x="45720" y="314960"/>
                  <a:pt x="60960" y="320040"/>
                </a:cubicBezTo>
                <a:cubicBezTo>
                  <a:pt x="119424" y="495432"/>
                  <a:pt x="91440" y="397146"/>
                  <a:pt x="91440" y="792480"/>
                </a:cubicBezTo>
                <a:cubicBezTo>
                  <a:pt x="91440" y="894207"/>
                  <a:pt x="80266" y="995634"/>
                  <a:pt x="76200" y="1097280"/>
                </a:cubicBezTo>
                <a:cubicBezTo>
                  <a:pt x="75185" y="1122660"/>
                  <a:pt x="76200" y="1148080"/>
                  <a:pt x="76200" y="11734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24600" y="1651000"/>
            <a:ext cx="14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&amp; k8s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331470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version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86400" y="1485900"/>
            <a:ext cx="20574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24000" y="1485900"/>
            <a:ext cx="1981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2368</a:t>
            </a:r>
          </a:p>
          <a:p>
            <a:pPr algn="ctr"/>
            <a:r>
              <a:rPr lang="en-US" dirty="0" smtClean="0"/>
              <a:t>db-svc:8888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19100"/>
            <a:ext cx="80010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191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257300"/>
            <a:ext cx="26670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1104900"/>
            <a:ext cx="26670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1104900"/>
            <a:ext cx="18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8460" y="8763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95300"/>
            <a:ext cx="574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b-svc: port:8888 TP:3006, EP:172.17.0.24, IP 12.213.45.56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419100"/>
            <a:ext cx="54102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4191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1562100"/>
            <a:ext cx="2514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9200" y="2171700"/>
            <a:ext cx="1676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9797" y="1573768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19100"/>
            <a:ext cx="214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pod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5621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11049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10.105.197.15:8888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5194799" y="1333500"/>
            <a:ext cx="672601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1116568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lookup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5" idx="0"/>
          </p:cNvCxnSpPr>
          <p:nvPr/>
        </p:nvCxnSpPr>
        <p:spPr>
          <a:xfrm>
            <a:off x="5194799" y="1943100"/>
            <a:ext cx="67260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>
            <a:off x="5563777" y="1289566"/>
            <a:ext cx="151223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3284363" y="1289566"/>
            <a:ext cx="22083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1447800" y="17467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3543300"/>
            <a:ext cx="2514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0" y="43053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36597" y="3554968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  <a:endCxn id="23" idx="0"/>
          </p:cNvCxnSpPr>
          <p:nvPr/>
        </p:nvCxnSpPr>
        <p:spPr>
          <a:xfrm>
            <a:off x="6261599" y="3924300"/>
            <a:ext cx="6726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66700"/>
            <a:ext cx="8229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1181100"/>
            <a:ext cx="60198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1485900"/>
            <a:ext cx="52578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1866900"/>
            <a:ext cx="43434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19100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8001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4444" y="11811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8849" y="1573768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7813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192.168.99.119:31001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43200" y="19431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133600" y="18669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00200" y="14097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752600" y="12573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0" y="11049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339090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10.105.197.15:8888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2819400" y="30861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362200" y="3009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62200" y="27813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391400" y="952500"/>
            <a:ext cx="7620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6600" y="20193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201.102.45.03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953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Tomcat:8080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4859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201.102.45.04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" idx="2"/>
          </p:cNvCxnSpPr>
          <p:nvPr/>
        </p:nvCxnSpPr>
        <p:spPr>
          <a:xfrm>
            <a:off x="5791200" y="990600"/>
            <a:ext cx="1600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954768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Tomcat:8080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9453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201.102.45.05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2" idx="2"/>
          </p:cNvCxnSpPr>
          <p:nvPr/>
        </p:nvCxnSpPr>
        <p:spPr>
          <a:xfrm flipV="1">
            <a:off x="5867400" y="1485900"/>
            <a:ext cx="1524000" cy="964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47800" y="9525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Lb:haproxy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41910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eshop</a:t>
            </a:r>
            <a:endParaRPr lang="en-US" dirty="0" smtClean="0"/>
          </a:p>
          <a:p>
            <a:r>
              <a:rPr lang="en-US" dirty="0" smtClean="0"/>
              <a:t>120.34.56.57:8888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457200" y="742266"/>
            <a:ext cx="914400" cy="21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17145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Backend: </a:t>
            </a:r>
            <a:r>
              <a:rPr lang="en-US" dirty="0" err="1" smtClean="0"/>
              <a:t>roundrobin</a:t>
            </a:r>
            <a:endParaRPr lang="en-US" dirty="0" smtClean="0"/>
          </a:p>
          <a:p>
            <a:r>
              <a:rPr lang="en-US" dirty="0" smtClean="0"/>
              <a:t>201.102.45.04:8080</a:t>
            </a:r>
          </a:p>
          <a:p>
            <a:r>
              <a:rPr lang="en-US" dirty="0" smtClean="0"/>
              <a:t>201.102.45.05:8080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4" idx="1"/>
          </p:cNvCxnSpPr>
          <p:nvPr/>
        </p:nvCxnSpPr>
        <p:spPr>
          <a:xfrm flipV="1">
            <a:off x="3124200" y="9906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8" idx="1"/>
          </p:cNvCxnSpPr>
          <p:nvPr/>
        </p:nvCxnSpPr>
        <p:spPr>
          <a:xfrm>
            <a:off x="3124200" y="1219200"/>
            <a:ext cx="1219200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40005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120.34.56.57:8888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4684757" y="4152900"/>
            <a:ext cx="156364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4000500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lookup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4600" y="40005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201.102.45.04:8080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" y="40005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Eshop:8888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25" idx="1"/>
          </p:cNvCxnSpPr>
          <p:nvPr/>
        </p:nvCxnSpPr>
        <p:spPr>
          <a:xfrm>
            <a:off x="1358923" y="4185166"/>
            <a:ext cx="138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3935968"/>
            <a:ext cx="12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819400" y="44577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10.105.197.15:8888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837157" y="4621768"/>
            <a:ext cx="156364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29200" y="4469368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lookup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00800" y="438150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172.17.0.10:80,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864100"/>
            <a:ext cx="41148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Box, </a:t>
            </a:r>
            <a:r>
              <a:rPr lang="en-US" dirty="0" err="1" smtClean="0"/>
              <a:t>Hyperv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324100"/>
            <a:ext cx="152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.5C, .5G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19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 : IP1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324100"/>
            <a:ext cx="152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.5C,.5G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5383768"/>
            <a:ext cx="46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1. Network. 2. File System, 3. Process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549166" y="2203966"/>
            <a:ext cx="1041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42900"/>
            <a:ext cx="4679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Share-ability: snapshots, checkpoints- 1.6GB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ability:run</a:t>
            </a:r>
            <a:r>
              <a:rPr lang="en-US" dirty="0" smtClean="0"/>
              <a:t> sheets, 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Bang-for-buck: limited, fragmented infra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0687" y="8001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Core-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97287" y="419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568687" y="190500"/>
            <a:ext cx="2286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800" y="12573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49887" y="12573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311887" y="6477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64287" y="1649968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16287" y="2781300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r>
              <a:rPr lang="en-US" dirty="0" smtClean="0"/>
              <a:t>Open container spec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, cloud foundry,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4864100"/>
            <a:ext cx="41148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</a:t>
            </a:r>
            <a:r>
              <a:rPr lang="en-US" dirty="0" err="1" smtClean="0"/>
              <a:t>linux</a:t>
            </a:r>
            <a:r>
              <a:rPr lang="en-US" dirty="0" smtClean="0"/>
              <a:t>) 6C, 6G (-2C, -2G)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29200" y="2476500"/>
            <a:ext cx="990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72200" y="2552700"/>
            <a:ext cx="1447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4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 IP2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9749" y="5383768"/>
            <a:ext cx="46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1. Network. 2. File System, 3.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42900"/>
            <a:ext cx="4400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images- 110MB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ability:code</a:t>
            </a:r>
            <a:r>
              <a:rPr lang="en-US" dirty="0" smtClean="0"/>
              <a:t>- </a:t>
            </a:r>
            <a:r>
              <a:rPr lang="en-US" dirty="0" err="1" smtClean="0"/>
              <a:t>DSL,Yaml</a:t>
            </a:r>
            <a:r>
              <a:rPr lang="en-US" dirty="0" smtClean="0"/>
              <a:t>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Bang-for-buck: higher, not fragmented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686300"/>
            <a:ext cx="472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41529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433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6957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dockerdaemon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4003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3657600" y="34671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 flipV="1">
            <a:off x="2667000" y="3733800"/>
            <a:ext cx="457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86400" y="25527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953000" y="30861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43053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505200" y="952500"/>
            <a:ext cx="2133600" cy="4762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419100"/>
            <a:ext cx="31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2019:  </a:t>
            </a:r>
            <a:r>
              <a:rPr lang="en-US" dirty="0" err="1" smtClean="0"/>
              <a:t>lxc</a:t>
            </a:r>
            <a:r>
              <a:rPr lang="en-US" dirty="0" smtClean="0"/>
              <a:t> and win 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419100"/>
            <a:ext cx="50292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24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962400" y="1333500"/>
            <a:ext cx="91718" cy="665018"/>
          </a:xfrm>
          <a:custGeom>
            <a:avLst/>
            <a:gdLst>
              <a:gd name="connsiteX0" fmla="*/ 56092 w 91718"/>
              <a:gd name="connsiteY0" fmla="*/ 0 h 665018"/>
              <a:gd name="connsiteX1" fmla="*/ 32341 w 91718"/>
              <a:gd name="connsiteY1" fmla="*/ 59376 h 665018"/>
              <a:gd name="connsiteX2" fmla="*/ 32341 w 91718"/>
              <a:gd name="connsiteY2" fmla="*/ 308758 h 665018"/>
              <a:gd name="connsiteX3" fmla="*/ 67967 w 91718"/>
              <a:gd name="connsiteY3" fmla="*/ 344384 h 665018"/>
              <a:gd name="connsiteX4" fmla="*/ 91718 w 91718"/>
              <a:gd name="connsiteY4" fmla="*/ 439387 h 665018"/>
              <a:gd name="connsiteX5" fmla="*/ 79843 w 91718"/>
              <a:gd name="connsiteY5" fmla="*/ 629392 h 665018"/>
              <a:gd name="connsiteX6" fmla="*/ 79843 w 91718"/>
              <a:gd name="connsiteY6" fmla="*/ 665018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18" h="665018">
                <a:moveTo>
                  <a:pt x="56092" y="0"/>
                </a:moveTo>
                <a:cubicBezTo>
                  <a:pt x="48175" y="19792"/>
                  <a:pt x="39826" y="39417"/>
                  <a:pt x="32341" y="59376"/>
                </a:cubicBezTo>
                <a:cubicBezTo>
                  <a:pt x="0" y="145617"/>
                  <a:pt x="7797" y="179903"/>
                  <a:pt x="32341" y="308758"/>
                </a:cubicBezTo>
                <a:cubicBezTo>
                  <a:pt x="35483" y="325256"/>
                  <a:pt x="56092" y="332509"/>
                  <a:pt x="67967" y="344384"/>
                </a:cubicBezTo>
                <a:cubicBezTo>
                  <a:pt x="77339" y="372499"/>
                  <a:pt x="91718" y="410722"/>
                  <a:pt x="91718" y="439387"/>
                </a:cubicBezTo>
                <a:cubicBezTo>
                  <a:pt x="91718" y="502846"/>
                  <a:pt x="83178" y="566021"/>
                  <a:pt x="79843" y="629392"/>
                </a:cubicBezTo>
                <a:cubicBezTo>
                  <a:pt x="79219" y="641251"/>
                  <a:pt x="79843" y="653143"/>
                  <a:pt x="79843" y="6650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1485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4152900"/>
            <a:ext cx="286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172.17.0.8</a:t>
            </a:r>
          </a:p>
          <a:p>
            <a:r>
              <a:rPr lang="en-US" dirty="0" smtClean="0"/>
              <a:t>$ curl localhost:9090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3810000" y="1855232"/>
            <a:ext cx="544758" cy="283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285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6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1333500"/>
            <a:ext cx="1752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: 27a188018e18</a:t>
            </a:r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-ping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228600" y="419100"/>
            <a:ext cx="25908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905000" y="12573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67000" y="952500"/>
            <a:ext cx="3124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42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8714" y="80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95800" y="18669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86400" y="29337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0c6042194862</a:t>
            </a:r>
          </a:p>
          <a:p>
            <a:pPr algn="ctr"/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190500"/>
            <a:ext cx="86106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00200" y="34671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192.168.99.100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2716768"/>
            <a:ext cx="23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Gateway: 192.168.99.1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0"/>
            <a:endCxn id="26" idx="2"/>
          </p:cNvCxnSpPr>
          <p:nvPr/>
        </p:nvCxnSpPr>
        <p:spPr>
          <a:xfrm flipV="1">
            <a:off x="2650328" y="3086100"/>
            <a:ext cx="4492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</p:cNvCxnSpPr>
          <p:nvPr/>
        </p:nvCxnSpPr>
        <p:spPr>
          <a:xfrm flipV="1">
            <a:off x="2695251" y="800100"/>
            <a:ext cx="1495749" cy="1916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800" y="95250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Gateway: 172.17.0.1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9800" y="1257300"/>
            <a:ext cx="251460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781800" y="13335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2000" y="4000500"/>
            <a:ext cx="2743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40767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192.168.99.100:9090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2479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 flipV="1">
            <a:off x="3429000" y="2432566"/>
            <a:ext cx="152400" cy="156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>
            <a:off x="4530699" y="2432566"/>
            <a:ext cx="1290478" cy="62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49911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bins/</a:t>
            </a:r>
            <a:r>
              <a:rPr lang="en-US" dirty="0" err="1" smtClean="0"/>
              <a:t>libs</a:t>
            </a:r>
            <a:r>
              <a:rPr lang="en-US" dirty="0" smtClean="0"/>
              <a:t> : RO : 50MB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99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43815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: RO: 20MB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524000" y="43815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6504" y="4697968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43815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 RO: 30 MB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153400" y="4229100"/>
            <a:ext cx="4572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44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95300"/>
            <a:ext cx="156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r>
              <a:rPr lang="en-US" dirty="0" smtClean="0"/>
              <a:t>: 50MB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: 70MB</a:t>
            </a:r>
          </a:p>
          <a:p>
            <a:r>
              <a:rPr lang="en-US" dirty="0" smtClean="0"/>
              <a:t>Apache: 80MB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4200" y="38481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mypge.html ping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295400" y="3771900"/>
            <a:ext cx="2286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369570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409700"/>
            <a:ext cx="196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419100"/>
            <a:ext cx="6324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571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53000" y="1333500"/>
            <a:ext cx="3048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3514" y="10287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Lsajdflw-934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714500"/>
            <a:ext cx="2720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error.log, access.log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1" y="39243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/volumes/028547bb9dd3c7fe921e91b231c254f98843491732bc2af7a223ceff88670151/_data</a:t>
            </a:r>
          </a:p>
          <a:p>
            <a:r>
              <a:rPr lang="en-US" dirty="0"/>
              <a:t>	</a:t>
            </a:r>
            <a:r>
              <a:rPr lang="en-US" dirty="0" smtClean="0"/>
              <a:t>error.log, access.log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172200" y="2552700"/>
            <a:ext cx="4572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2019300"/>
            <a:ext cx="6858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705100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</a:t>
            </a:r>
            <a:r>
              <a:rPr lang="en-US" dirty="0" err="1" smtClean="0"/>
              <a:t>proj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5621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C1 - web</a:t>
            </a:r>
          </a:p>
          <a:p>
            <a:r>
              <a:rPr lang="en-US" dirty="0" smtClean="0"/>
              <a:t>172.17.0.20</a:t>
            </a:r>
          </a:p>
          <a:p>
            <a:r>
              <a:rPr lang="en-US" dirty="0" smtClean="0"/>
              <a:t>Db connection:</a:t>
            </a:r>
          </a:p>
          <a:p>
            <a:r>
              <a:rPr lang="en-US" dirty="0" smtClean="0"/>
              <a:t>172.17.0.21:3306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7856" y="1553170"/>
            <a:ext cx="182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C2-mysql</a:t>
            </a:r>
          </a:p>
          <a:p>
            <a:r>
              <a:rPr lang="en-US" dirty="0" smtClean="0"/>
              <a:t>172.17.0.21:3306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 flipV="1">
            <a:off x="3733800" y="2014835"/>
            <a:ext cx="1754056" cy="42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3160574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C3 - web</a:t>
            </a:r>
          </a:p>
          <a:p>
            <a:r>
              <a:rPr lang="en-US" dirty="0" smtClean="0"/>
              <a:t>172.17.0.23</a:t>
            </a:r>
          </a:p>
          <a:p>
            <a:r>
              <a:rPr lang="en-US" dirty="0" smtClean="0"/>
              <a:t>Db connection:</a:t>
            </a:r>
          </a:p>
          <a:p>
            <a:r>
              <a:rPr lang="en-US" dirty="0" smtClean="0"/>
              <a:t>172.17.0.21:3306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20955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42900"/>
            <a:ext cx="405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Not use IP and rely on 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–communication - isolation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19400" y="2781300"/>
            <a:ext cx="2209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316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411480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</a:p>
          <a:p>
            <a:r>
              <a:rPr lang="en-US" dirty="0" smtClean="0"/>
              <a:t>"172.18.0.2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81000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</a:p>
          <a:p>
            <a:r>
              <a:rPr lang="en-US" dirty="0" smtClean="0"/>
              <a:t>"172.18.0.3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71450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</a:p>
          <a:p>
            <a:r>
              <a:rPr lang="en-US" dirty="0" smtClean="0"/>
              <a:t>" 172.19.0.2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672918" y="4133166"/>
            <a:ext cx="899082" cy="36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 rot="5400000">
            <a:off x="2781300" y="2057400"/>
            <a:ext cx="4953000" cy="1981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66700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Bridge: 172.17.0.0/16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1828800" y="3238500"/>
            <a:ext cx="49530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467100"/>
            <a:ext cx="24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1-c2-net: 172.18.0.0/16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87630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C2-c3-net: 172.19.0.0/16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  <a:endCxn id="3" idx="0"/>
          </p:cNvCxnSpPr>
          <p:nvPr/>
        </p:nvCxnSpPr>
        <p:spPr>
          <a:xfrm flipH="1">
            <a:off x="5206950" y="2360831"/>
            <a:ext cx="178849" cy="144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14600" y="1943100"/>
            <a:ext cx="2133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26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86400" y="1485900"/>
            <a:ext cx="20574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172.18.0.23:3306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91400" y="31623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29600" y="377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1485900"/>
            <a:ext cx="1981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smtClean="0"/>
              <a:t>172.18.0.24:2368</a:t>
            </a:r>
            <a:endParaRPr lang="en-US" dirty="0" smtClean="0"/>
          </a:p>
          <a:p>
            <a:pPr algn="ctr"/>
            <a:r>
              <a:rPr lang="en-US" dirty="0" smtClean="0"/>
              <a:t>blog-db:3306</a:t>
            </a:r>
          </a:p>
          <a:p>
            <a:pPr algn="ctr"/>
            <a:r>
              <a:rPr lang="en-US" dirty="0" smtClean="0"/>
              <a:t>Root</a:t>
            </a:r>
          </a:p>
          <a:p>
            <a:pPr algn="ctr"/>
            <a:r>
              <a:rPr lang="en-US" dirty="0" smtClean="0"/>
              <a:t>welcome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85800" y="1028700"/>
            <a:ext cx="7467600" cy="4191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8763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12573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1104900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blog-ghost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6"/>
            <a:endCxn id="2" idx="2"/>
          </p:cNvCxnSpPr>
          <p:nvPr/>
        </p:nvCxnSpPr>
        <p:spPr>
          <a:xfrm flipV="1">
            <a:off x="3505200" y="28194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" y="419100"/>
            <a:ext cx="80010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2573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1183337" y="1441966"/>
            <a:ext cx="493063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191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458</Words>
  <Application>Microsoft Office PowerPoint</Application>
  <PresentationFormat>On-screen Show (16:10)</PresentationFormat>
  <Paragraphs>191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4</cp:revision>
  <dcterms:created xsi:type="dcterms:W3CDTF">2019-04-22T04:51:12Z</dcterms:created>
  <dcterms:modified xsi:type="dcterms:W3CDTF">2019-04-25T03:58:23Z</dcterms:modified>
</cp:coreProperties>
</file>