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00" r:id="rId2"/>
    <p:sldId id="701" r:id="rId3"/>
    <p:sldId id="702" r:id="rId4"/>
    <p:sldId id="703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838700"/>
            <a:ext cx="723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669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Installed virtual box</a:t>
            </a:r>
          </a:p>
          <a:p>
            <a:r>
              <a:rPr lang="en-US" dirty="0" err="1" smtClean="0"/>
              <a:t>Minikube</a:t>
            </a:r>
            <a:r>
              <a:rPr lang="en-US" dirty="0" smtClean="0"/>
              <a:t> download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     2.1 download boot2docker.iso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2.2 spoke to Virtual box and brought  up a VM called “</a:t>
            </a:r>
            <a:r>
              <a:rPr lang="en-US" dirty="0" err="1" smtClean="0"/>
              <a:t>minikube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    2.3 from within </a:t>
            </a:r>
            <a:r>
              <a:rPr lang="en-US" dirty="0" err="1" smtClean="0"/>
              <a:t>vm</a:t>
            </a:r>
            <a:r>
              <a:rPr lang="en-US" dirty="0" smtClean="0"/>
              <a:t> localkube.iso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571500"/>
            <a:ext cx="28956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285201" y="1211580"/>
            <a:ext cx="166909" cy="1291590"/>
          </a:xfrm>
          <a:custGeom>
            <a:avLst/>
            <a:gdLst>
              <a:gd name="connsiteX0" fmla="*/ 86899 w 166909"/>
              <a:gd name="connsiteY0" fmla="*/ 0 h 1291590"/>
              <a:gd name="connsiteX1" fmla="*/ 52609 w 166909"/>
              <a:gd name="connsiteY1" fmla="*/ 182880 h 1291590"/>
              <a:gd name="connsiteX2" fmla="*/ 41179 w 166909"/>
              <a:gd name="connsiteY2" fmla="*/ 217170 h 1291590"/>
              <a:gd name="connsiteX3" fmla="*/ 18319 w 166909"/>
              <a:gd name="connsiteY3" fmla="*/ 262890 h 1291590"/>
              <a:gd name="connsiteX4" fmla="*/ 29749 w 166909"/>
              <a:gd name="connsiteY4" fmla="*/ 502920 h 1291590"/>
              <a:gd name="connsiteX5" fmla="*/ 109759 w 166909"/>
              <a:gd name="connsiteY5" fmla="*/ 491490 h 1291590"/>
              <a:gd name="connsiteX6" fmla="*/ 132619 w 166909"/>
              <a:gd name="connsiteY6" fmla="*/ 571500 h 1291590"/>
              <a:gd name="connsiteX7" fmla="*/ 166909 w 166909"/>
              <a:gd name="connsiteY7" fmla="*/ 742950 h 1291590"/>
              <a:gd name="connsiteX8" fmla="*/ 155479 w 166909"/>
              <a:gd name="connsiteY8" fmla="*/ 129159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09" h="1291590">
                <a:moveTo>
                  <a:pt x="86899" y="0"/>
                </a:moveTo>
                <a:cubicBezTo>
                  <a:pt x="74835" y="72382"/>
                  <a:pt x="70746" y="119399"/>
                  <a:pt x="52609" y="182880"/>
                </a:cubicBezTo>
                <a:cubicBezTo>
                  <a:pt x="49299" y="194465"/>
                  <a:pt x="45925" y="206096"/>
                  <a:pt x="41179" y="217170"/>
                </a:cubicBezTo>
                <a:cubicBezTo>
                  <a:pt x="34467" y="232831"/>
                  <a:pt x="25939" y="247650"/>
                  <a:pt x="18319" y="262890"/>
                </a:cubicBezTo>
                <a:cubicBezTo>
                  <a:pt x="22129" y="342900"/>
                  <a:pt x="0" y="428548"/>
                  <a:pt x="29749" y="502920"/>
                </a:cubicBezTo>
                <a:cubicBezTo>
                  <a:pt x="39755" y="527934"/>
                  <a:pt x="87343" y="476546"/>
                  <a:pt x="109759" y="491490"/>
                </a:cubicBezTo>
                <a:cubicBezTo>
                  <a:pt x="132838" y="506876"/>
                  <a:pt x="125892" y="544591"/>
                  <a:pt x="132619" y="571500"/>
                </a:cubicBezTo>
                <a:cubicBezTo>
                  <a:pt x="153535" y="655162"/>
                  <a:pt x="154304" y="667320"/>
                  <a:pt x="166909" y="742950"/>
                </a:cubicBezTo>
                <a:cubicBezTo>
                  <a:pt x="152518" y="1131515"/>
                  <a:pt x="155479" y="948619"/>
                  <a:pt x="155479" y="12915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docker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929470" y="1474470"/>
            <a:ext cx="249449" cy="1725930"/>
          </a:xfrm>
          <a:custGeom>
            <a:avLst/>
            <a:gdLst>
              <a:gd name="connsiteX0" fmla="*/ 77120 w 249449"/>
              <a:gd name="connsiteY0" fmla="*/ 0 h 1725930"/>
              <a:gd name="connsiteX1" fmla="*/ 54260 w 249449"/>
              <a:gd name="connsiteY1" fmla="*/ 102870 h 1725930"/>
              <a:gd name="connsiteX2" fmla="*/ 8540 w 249449"/>
              <a:gd name="connsiteY2" fmla="*/ 240030 h 1725930"/>
              <a:gd name="connsiteX3" fmla="*/ 42830 w 249449"/>
              <a:gd name="connsiteY3" fmla="*/ 548640 h 1725930"/>
              <a:gd name="connsiteX4" fmla="*/ 179990 w 249449"/>
              <a:gd name="connsiteY4" fmla="*/ 617220 h 1725930"/>
              <a:gd name="connsiteX5" fmla="*/ 214280 w 249449"/>
              <a:gd name="connsiteY5" fmla="*/ 674370 h 1725930"/>
              <a:gd name="connsiteX6" fmla="*/ 225710 w 249449"/>
              <a:gd name="connsiteY6" fmla="*/ 731520 h 1725930"/>
              <a:gd name="connsiteX7" fmla="*/ 248570 w 249449"/>
              <a:gd name="connsiteY7" fmla="*/ 172593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49" h="1725930">
                <a:moveTo>
                  <a:pt x="77120" y="0"/>
                </a:moveTo>
                <a:cubicBezTo>
                  <a:pt x="69500" y="34290"/>
                  <a:pt x="63910" y="69095"/>
                  <a:pt x="54260" y="102870"/>
                </a:cubicBezTo>
                <a:cubicBezTo>
                  <a:pt x="41020" y="149209"/>
                  <a:pt x="8540" y="240030"/>
                  <a:pt x="8540" y="240030"/>
                </a:cubicBezTo>
                <a:cubicBezTo>
                  <a:pt x="19970" y="342900"/>
                  <a:pt x="0" y="454414"/>
                  <a:pt x="42830" y="548640"/>
                </a:cubicBezTo>
                <a:cubicBezTo>
                  <a:pt x="63982" y="595175"/>
                  <a:pt x="138769" y="586992"/>
                  <a:pt x="179990" y="617220"/>
                </a:cubicBezTo>
                <a:cubicBezTo>
                  <a:pt x="197905" y="630358"/>
                  <a:pt x="202850" y="655320"/>
                  <a:pt x="214280" y="674370"/>
                </a:cubicBezTo>
                <a:cubicBezTo>
                  <a:pt x="218090" y="693420"/>
                  <a:pt x="225008" y="712105"/>
                  <a:pt x="225710" y="731520"/>
                </a:cubicBezTo>
                <a:cubicBezTo>
                  <a:pt x="249449" y="1388297"/>
                  <a:pt x="248570" y="1356815"/>
                  <a:pt x="248570" y="17259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217170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78368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1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81600" y="25527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7625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HOST(Windows) 6C, 6G, -2C-2G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053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4765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2552700"/>
            <a:ext cx="1676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-1C, -1G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-1C, -1G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899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71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3276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28599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0"/>
            <a:ext cx="4922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Sharability</a:t>
            </a:r>
            <a:r>
              <a:rPr lang="en-US" dirty="0" smtClean="0"/>
              <a:t>: snapshots, checkpoints 1.6GB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Repeat-ability: </a:t>
            </a:r>
            <a:r>
              <a:rPr lang="en-US" dirty="0" err="1" smtClean="0"/>
              <a:t>runsheets</a:t>
            </a:r>
            <a:r>
              <a:rPr lang="en-US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dirty="0" smtClean="0"/>
              <a:t>Bang for Buck: limited,  fragmented resources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0" y="25527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67800" y="21717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8839200" y="18669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0" y="18785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49000" y="28575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1582400" y="17907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353800" y="17145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Fedora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3787" y="3333571"/>
            <a:ext cx="361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endParaRPr lang="en-US" dirty="0" smtClean="0"/>
          </a:p>
          <a:p>
            <a:r>
              <a:rPr lang="en-US" dirty="0" smtClean="0"/>
              <a:t>Open container spec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r>
              <a:rPr lang="en-US" dirty="0" smtClean="0"/>
              <a:t>, AWS</a:t>
            </a:r>
          </a:p>
          <a:p>
            <a:r>
              <a:rPr lang="en-US" dirty="0" smtClean="0"/>
              <a:t>create,</a:t>
            </a:r>
            <a:r>
              <a:rPr lang="en-US" dirty="0" smtClean="0"/>
              <a:t> Manage</a:t>
            </a:r>
            <a:r>
              <a:rPr lang="en-US" dirty="0" smtClean="0"/>
              <a:t>, maintain containers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6863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HOST(Linux) 6C, 6G, -2C-2G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229100"/>
            <a:ext cx="411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engine/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800600" y="2476500"/>
            <a:ext cx="1828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81800" y="2400300"/>
            <a:ext cx="1371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libs-os</a:t>
            </a:r>
            <a:endParaRPr lang="en-US" dirty="0" smtClean="0"/>
          </a:p>
          <a:p>
            <a:pPr algn="ctr"/>
            <a:r>
              <a:rPr lang="en-US" dirty="0" err="1" smtClean="0"/>
              <a:t>b/l</a:t>
            </a:r>
            <a:r>
              <a:rPr lang="en-US" dirty="0" smtClean="0"/>
              <a:t> for </a:t>
            </a:r>
            <a:r>
              <a:rPr lang="en-US" dirty="0" err="1" smtClean="0"/>
              <a:t>mysq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1C,1G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876800" y="5295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Isoation</a:t>
            </a:r>
            <a:r>
              <a:rPr lang="en-US" dirty="0" smtClean="0"/>
              <a:t>: Network, Process, File system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20955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5283" y="38100"/>
            <a:ext cx="3935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Sharability:images</a:t>
            </a:r>
            <a:r>
              <a:rPr lang="en-US" dirty="0" smtClean="0"/>
              <a:t>, 120MB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Repeat-</a:t>
            </a:r>
            <a:r>
              <a:rPr lang="en-US" dirty="0" err="1" smtClean="0"/>
              <a:t>ability:DSL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Bang for Buck: not fragmented </a:t>
            </a:r>
            <a:r>
              <a:rPr lang="en-US" dirty="0" err="1" smtClean="0"/>
              <a:t>higer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05400" y="32385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339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windows10Pro ++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924300"/>
            <a:ext cx="104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433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2479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containers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 flipH="1">
            <a:off x="1104900" y="2819400"/>
            <a:ext cx="6477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43400" y="2400300"/>
            <a:ext cx="1828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container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flipH="1">
            <a:off x="4876800" y="35433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37719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5600" y="30861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419100"/>
            <a:ext cx="172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2019</a:t>
            </a:r>
          </a:p>
          <a:p>
            <a:r>
              <a:rPr lang="en-US" dirty="0" smtClean="0"/>
              <a:t>Linux c + wind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495300"/>
            <a:ext cx="30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&gt; VM &gt; container/k8s</a:t>
            </a:r>
          </a:p>
          <a:p>
            <a:r>
              <a:rPr lang="en-US" dirty="0" smtClean="0"/>
              <a:t>Bare metals + </a:t>
            </a:r>
            <a:r>
              <a:rPr lang="en-US" dirty="0" err="1" smtClean="0"/>
              <a:t>conton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91100"/>
            <a:ext cx="739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8600" y="266700"/>
            <a:ext cx="4191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</a:t>
            </a:r>
            <a:r>
              <a:rPr lang="en-US" dirty="0" smtClean="0"/>
              <a:t>192.168.99.109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63648" y="1005840"/>
            <a:ext cx="61904" cy="857250"/>
          </a:xfrm>
          <a:custGeom>
            <a:avLst/>
            <a:gdLst>
              <a:gd name="connsiteX0" fmla="*/ 36902 w 61904"/>
              <a:gd name="connsiteY0" fmla="*/ 0 h 857250"/>
              <a:gd name="connsiteX1" fmla="*/ 25472 w 61904"/>
              <a:gd name="connsiteY1" fmla="*/ 251460 h 857250"/>
              <a:gd name="connsiteX2" fmla="*/ 48332 w 61904"/>
              <a:gd name="connsiteY2" fmla="*/ 285750 h 857250"/>
              <a:gd name="connsiteX3" fmla="*/ 59762 w 61904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04" h="857250">
                <a:moveTo>
                  <a:pt x="36902" y="0"/>
                </a:moveTo>
                <a:cubicBezTo>
                  <a:pt x="22606" y="100075"/>
                  <a:pt x="0" y="158064"/>
                  <a:pt x="25472" y="251460"/>
                </a:cubicBezTo>
                <a:cubicBezTo>
                  <a:pt x="29086" y="264713"/>
                  <a:pt x="40712" y="274320"/>
                  <a:pt x="48332" y="285750"/>
                </a:cubicBezTo>
                <a:cubicBezTo>
                  <a:pt x="61904" y="720057"/>
                  <a:pt x="59762" y="529530"/>
                  <a:pt x="59762" y="8572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695700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888158" y="1550432"/>
            <a:ext cx="2172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5356716" y="1365766"/>
            <a:ext cx="663084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19800" y="1485900"/>
            <a:ext cx="1600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333500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Lcal</a:t>
            </a:r>
            <a:r>
              <a:rPr lang="en-US" dirty="0" smtClean="0"/>
              <a:t> image cache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304800" y="266700"/>
            <a:ext cx="35814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 (docker.io)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90800" y="1181100"/>
            <a:ext cx="3505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3733800" y="952500"/>
            <a:ext cx="115435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876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1333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4304" y="1638300"/>
            <a:ext cx="121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err="1" smtClean="0"/>
              <a:t>nginx</a:t>
            </a:r>
            <a:r>
              <a:rPr lang="en-US" dirty="0" smtClean="0"/>
              <a:t>-code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05400" y="15621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3600" y="27051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19800" y="24765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172.17.0.20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9600" y="33909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35433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192.168.99.109:9090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21717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9090:80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 flipV="1">
            <a:off x="2514600" y="2356366"/>
            <a:ext cx="1295400" cy="95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4759299" y="2356366"/>
            <a:ext cx="1717701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95091</TotalTime>
  <Words>252</Words>
  <Application>Microsoft Office PowerPoint</Application>
  <PresentationFormat>On-screen Show (16:10)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169</cp:revision>
  <dcterms:created xsi:type="dcterms:W3CDTF">2016-08-22T15:27:48Z</dcterms:created>
  <dcterms:modified xsi:type="dcterms:W3CDTF">2019-04-09T03:26:55Z</dcterms:modified>
</cp:coreProperties>
</file>