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6385" autoAdjust="0"/>
  </p:normalViewPr>
  <p:slideViewPr>
    <p:cSldViewPr snapToGrid="0">
      <p:cViewPr>
        <p:scale>
          <a:sx n="101" d="100"/>
          <a:sy n="101" d="100"/>
        </p:scale>
        <p:origin x="150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E30E-6FD1-4999-A0B4-C37D3660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8F64-7F1B-46E3-8A1C-87300BF91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EAEB-C255-4A06-B9CB-76406443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67F8-8178-4869-B192-5EE6CB7F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858B-DBBF-41D3-B39B-DDAD0971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EB95-35ED-4BB7-A224-6DC99728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91ED9-6755-4172-A5FA-8088050DF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BEF0-A01E-40AB-A8FD-22D71F3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694E-CF5B-4459-B664-1156967B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9F11-D15D-4182-9782-6C2A365E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5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5D049-4307-4757-B076-EE488E229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33860-C9B3-4366-AD93-02A021869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A038-C0A3-458E-99ED-C2A0668A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9616-5F7E-45B3-8A36-9B910A38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789B-65C6-4ABC-A146-7591126E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800B-FB2D-4EC5-B7A4-53820C1D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94E1-479F-4495-9CF4-3B830669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146F-32DD-4F4C-A034-9651D4A5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1596-9505-49B3-B9FA-DF3A442C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867F-DDDE-4FBE-AAE9-7F19B932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AA53-97F6-480C-90BC-D2CE54F0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BC097-057A-4CFF-A098-F4BDA0E3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6CC5-FD47-46E5-9E0F-18AF280F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6B81-17A8-4CE3-AF6A-2C2C0C6F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490E-B8B6-4D2C-A3F9-7CFAB9CE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A75D-326E-4A0D-A53D-A18BEB6F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75677-864C-428C-8DE2-6F1FA5DD8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4A5FA-4A58-4687-B02F-97962BFCC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BBEA8-E132-4574-B1BA-48B30022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1A011-6B60-4823-A5A5-F44909BE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3F060-010D-4821-A83A-73543385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64EE-95DD-45E9-B016-D6AB5EC5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97F0-25CE-427C-B3DF-CC21475B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75656-DD0A-438F-9DB9-8CF04E65B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49DDB-2253-44BF-B5CA-89F537A6B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587FB-6A3B-40B8-8E76-C2D640D88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C0C03-4E4E-4186-B879-4F93D9A2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623C4-5B8A-4BDC-BAD6-7AB7472E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9981E-0C12-4F0E-B1B5-E5F04460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86BD-CE3C-443B-B4A4-D0292367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12E07-459E-4627-A827-75C6508E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0C058-279C-4473-944D-90231A33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E9426-1C65-4981-AB05-584C298F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A89F-340C-493D-86C6-3DD8D397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8C2C0-995F-47E7-8F3C-09E793D0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3302-828E-48EB-A7B0-AF7A946F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EA68-0BE6-4E17-BD12-173AEF83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D75A-FB27-4982-B18F-F62AC1C0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CEA4B-FC78-43ED-B330-6D7A89561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D3D39-6C73-4584-AAA3-8CB05184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10EAA-DE73-4E7B-BB84-3BDBBF4A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D769-65C3-40A9-AD1A-2BDF0E79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C78B-C857-4EA7-9F89-317F820B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0D1E-4C94-4B5B-A9AF-C6C61676C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163F4-ED4D-47DA-A8CC-19101059C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9E624-1251-4EF8-B200-10ACC80A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752C-1FC2-4E84-9092-701D59A9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DF711-D0F7-43B8-8CC7-65AF231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AC14A-1D33-4C2C-8CBC-AE4263B7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3AA16-13A9-44DB-BB4D-2F2E0F3A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6C6A-6983-468E-88DC-1D95467B5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0715-9AF6-4462-BDE5-730D3E63366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6D7C9-5E22-423F-93B5-A51AF6F84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118C-09A8-4DA2-B397-E49CE5F34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F0FD-AE34-45CB-9421-6EB2B85B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1B1EE9-B03C-4422-85F8-C4C68822F185}"/>
              </a:ext>
            </a:extLst>
          </p:cNvPr>
          <p:cNvSpPr/>
          <p:nvPr/>
        </p:nvSpPr>
        <p:spPr>
          <a:xfrm>
            <a:off x="1778466" y="5931017"/>
            <a:ext cx="9127222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9CC32-BAC7-4FA6-8050-250A0FA7E63F}"/>
              </a:ext>
            </a:extLst>
          </p:cNvPr>
          <p:cNvSpPr/>
          <p:nvPr/>
        </p:nvSpPr>
        <p:spPr>
          <a:xfrm>
            <a:off x="6358855" y="5176007"/>
            <a:ext cx="4546833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Box - VMM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63E9B-F8FE-4E62-B98A-612C88993585}"/>
              </a:ext>
            </a:extLst>
          </p:cNvPr>
          <p:cNvSpPr txBox="1"/>
          <p:nvPr/>
        </p:nvSpPr>
        <p:spPr>
          <a:xfrm>
            <a:off x="1954634" y="2902591"/>
            <a:ext cx="3414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Downloaded </a:t>
            </a:r>
            <a:r>
              <a:rPr lang="en-US" dirty="0" err="1"/>
              <a:t>minikube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800100" lvl="1" indent="-342900">
              <a:buAutoNum type="arabicPeriod"/>
            </a:pPr>
            <a:r>
              <a:rPr lang="en-US" dirty="0" err="1"/>
              <a:t>Minikube</a:t>
            </a:r>
            <a:r>
              <a:rPr lang="en-US" dirty="0"/>
              <a:t> iso</a:t>
            </a:r>
          </a:p>
          <a:p>
            <a:pPr marL="800100" lvl="1" indent="-342900">
              <a:buAutoNum type="arabicPeriod"/>
            </a:pPr>
            <a:r>
              <a:rPr lang="en-US" dirty="0"/>
              <a:t>Talks to VB to bring up a VM called as </a:t>
            </a:r>
            <a:r>
              <a:rPr lang="en-US" dirty="0" err="1"/>
              <a:t>minikube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Logs into </a:t>
            </a:r>
            <a:r>
              <a:rPr lang="en-US" dirty="0" err="1"/>
              <a:t>minikube</a:t>
            </a: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5B8B7-412A-4EB1-BAD5-2D7135953288}"/>
              </a:ext>
            </a:extLst>
          </p:cNvPr>
          <p:cNvSpPr/>
          <p:nvPr/>
        </p:nvSpPr>
        <p:spPr>
          <a:xfrm>
            <a:off x="6358854" y="2097248"/>
            <a:ext cx="4546833" cy="2919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0501F-4AC0-4D41-BA38-4B212C84E090}"/>
              </a:ext>
            </a:extLst>
          </p:cNvPr>
          <p:cNvSpPr txBox="1"/>
          <p:nvPr/>
        </p:nvSpPr>
        <p:spPr>
          <a:xfrm>
            <a:off x="6669248" y="2315361"/>
            <a:ext cx="267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09E6F-404A-4563-9439-49C68E13C1FD}"/>
              </a:ext>
            </a:extLst>
          </p:cNvPr>
          <p:cNvSpPr txBox="1"/>
          <p:nvPr/>
        </p:nvSpPr>
        <p:spPr>
          <a:xfrm>
            <a:off x="6623529" y="3305262"/>
            <a:ext cx="25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Downloads </a:t>
            </a:r>
            <a:r>
              <a:rPr lang="en-US" dirty="0" err="1"/>
              <a:t>localkube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7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24E3F0-A69C-4F12-B0E3-5F1EDFC1CD81}"/>
              </a:ext>
            </a:extLst>
          </p:cNvPr>
          <p:cNvSpPr/>
          <p:nvPr/>
        </p:nvSpPr>
        <p:spPr>
          <a:xfrm>
            <a:off x="4895849" y="771525"/>
            <a:ext cx="6772275" cy="499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9D8E7-58A7-407D-9E25-2A2740EA073A}"/>
              </a:ext>
            </a:extLst>
          </p:cNvPr>
          <p:cNvSpPr txBox="1"/>
          <p:nvPr/>
        </p:nvSpPr>
        <p:spPr>
          <a:xfrm>
            <a:off x="4914900" y="771525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30DC1A-8136-4E15-82A2-C68FECBAE3D3}"/>
              </a:ext>
            </a:extLst>
          </p:cNvPr>
          <p:cNvSpPr/>
          <p:nvPr/>
        </p:nvSpPr>
        <p:spPr>
          <a:xfrm>
            <a:off x="5024019" y="4619625"/>
            <a:ext cx="277421" cy="809625"/>
          </a:xfrm>
          <a:custGeom>
            <a:avLst/>
            <a:gdLst>
              <a:gd name="connsiteX0" fmla="*/ 277421 w 277421"/>
              <a:gd name="connsiteY0" fmla="*/ 0 h 809625"/>
              <a:gd name="connsiteX1" fmla="*/ 201221 w 277421"/>
              <a:gd name="connsiteY1" fmla="*/ 76200 h 809625"/>
              <a:gd name="connsiteX2" fmla="*/ 163121 w 277421"/>
              <a:gd name="connsiteY2" fmla="*/ 104775 h 809625"/>
              <a:gd name="connsiteX3" fmla="*/ 86921 w 277421"/>
              <a:gd name="connsiteY3" fmla="*/ 180975 h 809625"/>
              <a:gd name="connsiteX4" fmla="*/ 58346 w 277421"/>
              <a:gd name="connsiteY4" fmla="*/ 209550 h 809625"/>
              <a:gd name="connsiteX5" fmla="*/ 10721 w 277421"/>
              <a:gd name="connsiteY5" fmla="*/ 266700 h 809625"/>
              <a:gd name="connsiteX6" fmla="*/ 10721 w 277421"/>
              <a:gd name="connsiteY6" fmla="*/ 409575 h 809625"/>
              <a:gd name="connsiteX7" fmla="*/ 20246 w 277421"/>
              <a:gd name="connsiteY7" fmla="*/ 438150 h 809625"/>
              <a:gd name="connsiteX8" fmla="*/ 58346 w 277421"/>
              <a:gd name="connsiteY8" fmla="*/ 495300 h 809625"/>
              <a:gd name="connsiteX9" fmla="*/ 96446 w 277421"/>
              <a:gd name="connsiteY9" fmla="*/ 581025 h 809625"/>
              <a:gd name="connsiteX10" fmla="*/ 125021 w 277421"/>
              <a:gd name="connsiteY10" fmla="*/ 590550 h 809625"/>
              <a:gd name="connsiteX11" fmla="*/ 153596 w 277421"/>
              <a:gd name="connsiteY11" fmla="*/ 676275 h 809625"/>
              <a:gd name="connsiteX12" fmla="*/ 163121 w 277421"/>
              <a:gd name="connsiteY12" fmla="*/ 704850 h 809625"/>
              <a:gd name="connsiteX13" fmla="*/ 163121 w 277421"/>
              <a:gd name="connsiteY1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421" h="809625">
                <a:moveTo>
                  <a:pt x="277421" y="0"/>
                </a:moveTo>
                <a:cubicBezTo>
                  <a:pt x="252021" y="25400"/>
                  <a:pt x="229958" y="54647"/>
                  <a:pt x="201221" y="76200"/>
                </a:cubicBezTo>
                <a:cubicBezTo>
                  <a:pt x="188521" y="85725"/>
                  <a:pt x="174823" y="94048"/>
                  <a:pt x="163121" y="104775"/>
                </a:cubicBezTo>
                <a:cubicBezTo>
                  <a:pt x="136642" y="129048"/>
                  <a:pt x="112321" y="155575"/>
                  <a:pt x="86921" y="180975"/>
                </a:cubicBezTo>
                <a:cubicBezTo>
                  <a:pt x="77396" y="190500"/>
                  <a:pt x="65818" y="198342"/>
                  <a:pt x="58346" y="209550"/>
                </a:cubicBezTo>
                <a:cubicBezTo>
                  <a:pt x="31824" y="249333"/>
                  <a:pt x="47391" y="230030"/>
                  <a:pt x="10721" y="266700"/>
                </a:cubicBezTo>
                <a:cubicBezTo>
                  <a:pt x="-3342" y="337016"/>
                  <a:pt x="-3804" y="315162"/>
                  <a:pt x="10721" y="409575"/>
                </a:cubicBezTo>
                <a:cubicBezTo>
                  <a:pt x="12248" y="419498"/>
                  <a:pt x="15370" y="429373"/>
                  <a:pt x="20246" y="438150"/>
                </a:cubicBezTo>
                <a:cubicBezTo>
                  <a:pt x="31365" y="458164"/>
                  <a:pt x="51106" y="473580"/>
                  <a:pt x="58346" y="495300"/>
                </a:cubicBezTo>
                <a:cubicBezTo>
                  <a:pt x="64167" y="512763"/>
                  <a:pt x="75863" y="564558"/>
                  <a:pt x="96446" y="581025"/>
                </a:cubicBezTo>
                <a:cubicBezTo>
                  <a:pt x="104286" y="587297"/>
                  <a:pt x="115496" y="587375"/>
                  <a:pt x="125021" y="590550"/>
                </a:cubicBezTo>
                <a:lnTo>
                  <a:pt x="153596" y="676275"/>
                </a:lnTo>
                <a:cubicBezTo>
                  <a:pt x="156771" y="685800"/>
                  <a:pt x="163121" y="694810"/>
                  <a:pt x="163121" y="704850"/>
                </a:cubicBezTo>
                <a:lnTo>
                  <a:pt x="163121" y="8096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C4B9-C138-4230-8654-9700348064F3}"/>
              </a:ext>
            </a:extLst>
          </p:cNvPr>
          <p:cNvSpPr txBox="1"/>
          <p:nvPr/>
        </p:nvSpPr>
        <p:spPr>
          <a:xfrm>
            <a:off x="5034740" y="498157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AC6C3-43AD-4CC3-9B93-67DD121D7CEF}"/>
              </a:ext>
            </a:extLst>
          </p:cNvPr>
          <p:cNvSpPr txBox="1"/>
          <p:nvPr/>
        </p:nvSpPr>
        <p:spPr>
          <a:xfrm>
            <a:off x="9906000" y="4658409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 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3A725A-9EBA-43D8-B0A7-362EA2DE170B}"/>
              </a:ext>
            </a:extLst>
          </p:cNvPr>
          <p:cNvSpPr/>
          <p:nvPr/>
        </p:nvSpPr>
        <p:spPr>
          <a:xfrm>
            <a:off x="5791200" y="2476500"/>
            <a:ext cx="328612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Build-machine</a:t>
            </a:r>
          </a:p>
          <a:p>
            <a:pPr algn="ctr"/>
            <a:r>
              <a:rPr lang="en-US" dirty="0"/>
              <a:t>Java, Jenkins, git, docker</a:t>
            </a:r>
          </a:p>
          <a:p>
            <a:pPr algn="ctr"/>
            <a:r>
              <a:rPr lang="en-US" dirty="0"/>
              <a:t>docker container ls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24E9B-A43B-464F-9422-DD9610574EF0}"/>
              </a:ext>
            </a:extLst>
          </p:cNvPr>
          <p:cNvSpPr txBox="1"/>
          <p:nvPr/>
        </p:nvSpPr>
        <p:spPr>
          <a:xfrm>
            <a:off x="6172200" y="3771900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/var/run/</a:t>
            </a:r>
            <a:r>
              <a:rPr lang="en-US" dirty="0" err="1"/>
              <a:t>docker.sock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A9F55E-1A3E-4D2E-B0CD-8367BE258F5F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 flipV="1">
            <a:off x="8553450" y="3956566"/>
            <a:ext cx="1352550" cy="102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AC84E8-D634-4A1B-9C84-76AB060104D4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5971856" y="3956566"/>
            <a:ext cx="200344" cy="120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9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4F0436-2C19-4B89-BDC1-3691CADFC42E}"/>
              </a:ext>
            </a:extLst>
          </p:cNvPr>
          <p:cNvSpPr/>
          <p:nvPr/>
        </p:nvSpPr>
        <p:spPr>
          <a:xfrm>
            <a:off x="5276850" y="819150"/>
            <a:ext cx="4800600" cy="201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42D932-EA78-4D59-A5B4-973B9A36BC76}"/>
              </a:ext>
            </a:extLst>
          </p:cNvPr>
          <p:cNvSpPr/>
          <p:nvPr/>
        </p:nvSpPr>
        <p:spPr>
          <a:xfrm>
            <a:off x="5448300" y="2152650"/>
            <a:ext cx="104775" cy="628650"/>
          </a:xfrm>
          <a:custGeom>
            <a:avLst/>
            <a:gdLst>
              <a:gd name="connsiteX0" fmla="*/ 0 w 104775"/>
              <a:gd name="connsiteY0" fmla="*/ 0 h 628650"/>
              <a:gd name="connsiteX1" fmla="*/ 47625 w 104775"/>
              <a:gd name="connsiteY1" fmla="*/ 28575 h 628650"/>
              <a:gd name="connsiteX2" fmla="*/ 76200 w 104775"/>
              <a:gd name="connsiteY2" fmla="*/ 47625 h 628650"/>
              <a:gd name="connsiteX3" fmla="*/ 95250 w 104775"/>
              <a:gd name="connsiteY3" fmla="*/ 76200 h 628650"/>
              <a:gd name="connsiteX4" fmla="*/ 104775 w 104775"/>
              <a:gd name="connsiteY4" fmla="*/ 114300 h 628650"/>
              <a:gd name="connsiteX5" fmla="*/ 85725 w 104775"/>
              <a:gd name="connsiteY5" fmla="*/ 180975 h 628650"/>
              <a:gd name="connsiteX6" fmla="*/ 66675 w 104775"/>
              <a:gd name="connsiteY6" fmla="*/ 257175 h 628650"/>
              <a:gd name="connsiteX7" fmla="*/ 57150 w 104775"/>
              <a:gd name="connsiteY7" fmla="*/ 285750 h 628650"/>
              <a:gd name="connsiteX8" fmla="*/ 57150 w 104775"/>
              <a:gd name="connsiteY8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" h="628650">
                <a:moveTo>
                  <a:pt x="0" y="0"/>
                </a:moveTo>
                <a:cubicBezTo>
                  <a:pt x="15875" y="9525"/>
                  <a:pt x="31926" y="18763"/>
                  <a:pt x="47625" y="28575"/>
                </a:cubicBezTo>
                <a:cubicBezTo>
                  <a:pt x="57333" y="34642"/>
                  <a:pt x="68105" y="39530"/>
                  <a:pt x="76200" y="47625"/>
                </a:cubicBezTo>
                <a:cubicBezTo>
                  <a:pt x="84295" y="55720"/>
                  <a:pt x="88900" y="66675"/>
                  <a:pt x="95250" y="76200"/>
                </a:cubicBezTo>
                <a:cubicBezTo>
                  <a:pt x="98425" y="88900"/>
                  <a:pt x="104775" y="101209"/>
                  <a:pt x="104775" y="114300"/>
                </a:cubicBezTo>
                <a:cubicBezTo>
                  <a:pt x="104775" y="130164"/>
                  <a:pt x="90217" y="164505"/>
                  <a:pt x="85725" y="180975"/>
                </a:cubicBezTo>
                <a:cubicBezTo>
                  <a:pt x="78836" y="206234"/>
                  <a:pt x="74954" y="232337"/>
                  <a:pt x="66675" y="257175"/>
                </a:cubicBezTo>
                <a:cubicBezTo>
                  <a:pt x="63500" y="266700"/>
                  <a:pt x="57407" y="275713"/>
                  <a:pt x="57150" y="285750"/>
                </a:cubicBezTo>
                <a:cubicBezTo>
                  <a:pt x="54220" y="400012"/>
                  <a:pt x="57150" y="514350"/>
                  <a:pt x="57150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906A4A-84DD-4262-BC8C-6451907F2EFC}"/>
              </a:ext>
            </a:extLst>
          </p:cNvPr>
          <p:cNvSpPr/>
          <p:nvPr/>
        </p:nvSpPr>
        <p:spPr>
          <a:xfrm>
            <a:off x="5953125" y="1152525"/>
            <a:ext cx="1495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45513-30D5-43D1-9406-84B28FA4D816}"/>
              </a:ext>
            </a:extLst>
          </p:cNvPr>
          <p:cNvSpPr txBox="1"/>
          <p:nvPr/>
        </p:nvSpPr>
        <p:spPr>
          <a:xfrm flipH="1">
            <a:off x="5553075" y="2313027"/>
            <a:ext cx="142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9614-8D95-4530-AB59-016403F2EAE5}"/>
              </a:ext>
            </a:extLst>
          </p:cNvPr>
          <p:cNvSpPr txBox="1"/>
          <p:nvPr/>
        </p:nvSpPr>
        <p:spPr>
          <a:xfrm>
            <a:off x="7896225" y="457200"/>
            <a:ext cx="100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128G, 32C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9C3965-C81E-4171-ABCE-4202B541EA8A}"/>
              </a:ext>
            </a:extLst>
          </p:cNvPr>
          <p:cNvSpPr/>
          <p:nvPr/>
        </p:nvSpPr>
        <p:spPr>
          <a:xfrm>
            <a:off x="6105525" y="1304925"/>
            <a:ext cx="1495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D0C9A3-2689-46F2-8BC5-C2922A6D9930}"/>
              </a:ext>
            </a:extLst>
          </p:cNvPr>
          <p:cNvSpPr/>
          <p:nvPr/>
        </p:nvSpPr>
        <p:spPr>
          <a:xfrm>
            <a:off x="7939087" y="1262062"/>
            <a:ext cx="1495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A7474-6691-498D-943A-75FF045F5E80}"/>
              </a:ext>
            </a:extLst>
          </p:cNvPr>
          <p:cNvSpPr/>
          <p:nvPr/>
        </p:nvSpPr>
        <p:spPr>
          <a:xfrm>
            <a:off x="5429250" y="3248025"/>
            <a:ext cx="4800600" cy="201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835E3E-DDB4-4855-ADF6-AF4F379BEAD7}"/>
              </a:ext>
            </a:extLst>
          </p:cNvPr>
          <p:cNvSpPr/>
          <p:nvPr/>
        </p:nvSpPr>
        <p:spPr>
          <a:xfrm>
            <a:off x="5600700" y="4581525"/>
            <a:ext cx="104775" cy="628650"/>
          </a:xfrm>
          <a:custGeom>
            <a:avLst/>
            <a:gdLst>
              <a:gd name="connsiteX0" fmla="*/ 0 w 104775"/>
              <a:gd name="connsiteY0" fmla="*/ 0 h 628650"/>
              <a:gd name="connsiteX1" fmla="*/ 47625 w 104775"/>
              <a:gd name="connsiteY1" fmla="*/ 28575 h 628650"/>
              <a:gd name="connsiteX2" fmla="*/ 76200 w 104775"/>
              <a:gd name="connsiteY2" fmla="*/ 47625 h 628650"/>
              <a:gd name="connsiteX3" fmla="*/ 95250 w 104775"/>
              <a:gd name="connsiteY3" fmla="*/ 76200 h 628650"/>
              <a:gd name="connsiteX4" fmla="*/ 104775 w 104775"/>
              <a:gd name="connsiteY4" fmla="*/ 114300 h 628650"/>
              <a:gd name="connsiteX5" fmla="*/ 85725 w 104775"/>
              <a:gd name="connsiteY5" fmla="*/ 180975 h 628650"/>
              <a:gd name="connsiteX6" fmla="*/ 66675 w 104775"/>
              <a:gd name="connsiteY6" fmla="*/ 257175 h 628650"/>
              <a:gd name="connsiteX7" fmla="*/ 57150 w 104775"/>
              <a:gd name="connsiteY7" fmla="*/ 285750 h 628650"/>
              <a:gd name="connsiteX8" fmla="*/ 57150 w 104775"/>
              <a:gd name="connsiteY8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" h="628650">
                <a:moveTo>
                  <a:pt x="0" y="0"/>
                </a:moveTo>
                <a:cubicBezTo>
                  <a:pt x="15875" y="9525"/>
                  <a:pt x="31926" y="18763"/>
                  <a:pt x="47625" y="28575"/>
                </a:cubicBezTo>
                <a:cubicBezTo>
                  <a:pt x="57333" y="34642"/>
                  <a:pt x="68105" y="39530"/>
                  <a:pt x="76200" y="47625"/>
                </a:cubicBezTo>
                <a:cubicBezTo>
                  <a:pt x="84295" y="55720"/>
                  <a:pt x="88900" y="66675"/>
                  <a:pt x="95250" y="76200"/>
                </a:cubicBezTo>
                <a:cubicBezTo>
                  <a:pt x="98425" y="88900"/>
                  <a:pt x="104775" y="101209"/>
                  <a:pt x="104775" y="114300"/>
                </a:cubicBezTo>
                <a:cubicBezTo>
                  <a:pt x="104775" y="130164"/>
                  <a:pt x="90217" y="164505"/>
                  <a:pt x="85725" y="180975"/>
                </a:cubicBezTo>
                <a:cubicBezTo>
                  <a:pt x="78836" y="206234"/>
                  <a:pt x="74954" y="232337"/>
                  <a:pt x="66675" y="257175"/>
                </a:cubicBezTo>
                <a:cubicBezTo>
                  <a:pt x="63500" y="266700"/>
                  <a:pt x="57407" y="275713"/>
                  <a:pt x="57150" y="285750"/>
                </a:cubicBezTo>
                <a:cubicBezTo>
                  <a:pt x="54220" y="400012"/>
                  <a:pt x="57150" y="514350"/>
                  <a:pt x="57150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86C2F1-22E5-4A76-A948-25C8333D473A}"/>
              </a:ext>
            </a:extLst>
          </p:cNvPr>
          <p:cNvSpPr/>
          <p:nvPr/>
        </p:nvSpPr>
        <p:spPr>
          <a:xfrm>
            <a:off x="6105525" y="3581400"/>
            <a:ext cx="1495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1843-E246-4DF0-A790-1F48727B425E}"/>
              </a:ext>
            </a:extLst>
          </p:cNvPr>
          <p:cNvSpPr txBox="1"/>
          <p:nvPr/>
        </p:nvSpPr>
        <p:spPr>
          <a:xfrm flipH="1">
            <a:off x="5705475" y="4741902"/>
            <a:ext cx="142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02EDC-7E60-4EF6-93DC-84B2ABAC2209}"/>
              </a:ext>
            </a:extLst>
          </p:cNvPr>
          <p:cNvSpPr txBox="1"/>
          <p:nvPr/>
        </p:nvSpPr>
        <p:spPr>
          <a:xfrm>
            <a:off x="8048625" y="2886075"/>
            <a:ext cx="100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128G, 32C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A9D14C-93B1-40A4-A15E-95905E4BA03F}"/>
              </a:ext>
            </a:extLst>
          </p:cNvPr>
          <p:cNvSpPr/>
          <p:nvPr/>
        </p:nvSpPr>
        <p:spPr>
          <a:xfrm>
            <a:off x="6257925" y="3733800"/>
            <a:ext cx="1495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D79332-9926-47DD-8444-3985B2E51040}"/>
              </a:ext>
            </a:extLst>
          </p:cNvPr>
          <p:cNvSpPr/>
          <p:nvPr/>
        </p:nvSpPr>
        <p:spPr>
          <a:xfrm>
            <a:off x="8167687" y="3910012"/>
            <a:ext cx="1495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D05C-CF49-4FF5-A998-62B3DFD06F70}"/>
              </a:ext>
            </a:extLst>
          </p:cNvPr>
          <p:cNvSpPr txBox="1"/>
          <p:nvPr/>
        </p:nvSpPr>
        <p:spPr>
          <a:xfrm>
            <a:off x="8167687" y="2004537"/>
            <a:ext cx="165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172.17.0.5</a:t>
            </a:r>
          </a:p>
          <a:p>
            <a:r>
              <a:rPr lang="en-US" dirty="0"/>
              <a:t>Ip2:9090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B9FFC7-9389-4AA9-91E7-CE9A9224EE86}"/>
              </a:ext>
            </a:extLst>
          </p:cNvPr>
          <p:cNvSpPr txBox="1"/>
          <p:nvPr/>
        </p:nvSpPr>
        <p:spPr>
          <a:xfrm>
            <a:off x="8310562" y="4509612"/>
            <a:ext cx="16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172.17.0.6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EA3533-9404-4C55-A2E2-7403D50E990F}"/>
              </a:ext>
            </a:extLst>
          </p:cNvPr>
          <p:cNvCxnSpPr>
            <a:stCxn id="15" idx="2"/>
          </p:cNvCxnSpPr>
          <p:nvPr/>
        </p:nvCxnSpPr>
        <p:spPr>
          <a:xfrm flipH="1">
            <a:off x="5276850" y="4238625"/>
            <a:ext cx="2890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8EB198-7635-440C-BE45-9534469F1101}"/>
              </a:ext>
            </a:extLst>
          </p:cNvPr>
          <p:cNvSpPr txBox="1"/>
          <p:nvPr/>
        </p:nvSpPr>
        <p:spPr>
          <a:xfrm>
            <a:off x="5448300" y="3105150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Node2: ip2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F6245-2CC0-4157-8AA8-C72C1E331C21}"/>
              </a:ext>
            </a:extLst>
          </p:cNvPr>
          <p:cNvSpPr txBox="1"/>
          <p:nvPr/>
        </p:nvSpPr>
        <p:spPr>
          <a:xfrm>
            <a:off x="5448300" y="628650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Node1: ip1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5515EB-AE42-4590-9EE4-2C4DC5C1AD2C}"/>
              </a:ext>
            </a:extLst>
          </p:cNvPr>
          <p:cNvSpPr txBox="1"/>
          <p:nvPr/>
        </p:nvSpPr>
        <p:spPr>
          <a:xfrm>
            <a:off x="5276850" y="4076701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8CADEF-E666-44CE-B9E9-A8DF3C77903F}"/>
              </a:ext>
            </a:extLst>
          </p:cNvPr>
          <p:cNvSpPr txBox="1"/>
          <p:nvPr/>
        </p:nvSpPr>
        <p:spPr>
          <a:xfrm>
            <a:off x="450055" y="894873"/>
            <a:ext cx="4057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want to be node aware</a:t>
            </a:r>
          </a:p>
          <a:p>
            <a:r>
              <a:rPr lang="en-US" dirty="0"/>
              <a:t>Do not want </a:t>
            </a:r>
            <a:r>
              <a:rPr lang="en-US" dirty="0" err="1"/>
              <a:t>ip</a:t>
            </a:r>
            <a:r>
              <a:rPr lang="en-US" dirty="0"/>
              <a:t> address clash</a:t>
            </a:r>
          </a:p>
          <a:p>
            <a:r>
              <a:rPr lang="en-US" dirty="0"/>
              <a:t>Ability to scale at infra level</a:t>
            </a:r>
          </a:p>
          <a:p>
            <a:r>
              <a:rPr lang="en-US" dirty="0"/>
              <a:t>	manage all the </a:t>
            </a:r>
            <a:r>
              <a:rPr lang="en-US" dirty="0" err="1"/>
              <a:t>dockerd</a:t>
            </a:r>
            <a:endParaRPr lang="en-US" dirty="0"/>
          </a:p>
          <a:p>
            <a:r>
              <a:rPr lang="en-US" dirty="0"/>
              <a:t>Ability to scale the application</a:t>
            </a:r>
          </a:p>
          <a:p>
            <a:r>
              <a:rPr lang="en-US" dirty="0"/>
              <a:t>Load balancing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2E522A-DC99-473F-BBDD-DC822F6603BD}"/>
              </a:ext>
            </a:extLst>
          </p:cNvPr>
          <p:cNvSpPr/>
          <p:nvPr/>
        </p:nvSpPr>
        <p:spPr>
          <a:xfrm>
            <a:off x="8796337" y="3145869"/>
            <a:ext cx="1495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22D56-68FC-4C69-A3DF-7B36D701FF65}"/>
              </a:ext>
            </a:extLst>
          </p:cNvPr>
          <p:cNvSpPr txBox="1"/>
          <p:nvPr/>
        </p:nvSpPr>
        <p:spPr>
          <a:xfrm>
            <a:off x="752475" y="457200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7A839D-2AC5-43AE-8C58-9ABD1F7AB24C}"/>
              </a:ext>
            </a:extLst>
          </p:cNvPr>
          <p:cNvSpPr/>
          <p:nvPr/>
        </p:nvSpPr>
        <p:spPr>
          <a:xfrm>
            <a:off x="790575" y="3581400"/>
            <a:ext cx="2533650" cy="143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Docker-swarm</a:t>
            </a:r>
          </a:p>
          <a:p>
            <a:pPr marL="342900" indent="-342900" algn="ctr">
              <a:buAutoNum type="arabicPeriod"/>
            </a:pPr>
            <a:r>
              <a:rPr lang="en-US" dirty="0"/>
              <a:t>K8s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E270CA-EDC2-4E06-A1F6-F7017A1D5402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7600950" y="1590675"/>
            <a:ext cx="338137" cy="4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C8844F-DB63-4786-BC2D-65DEA3F71912}"/>
              </a:ext>
            </a:extLst>
          </p:cNvPr>
          <p:cNvCxnSpPr>
            <a:stCxn id="7" idx="6"/>
          </p:cNvCxnSpPr>
          <p:nvPr/>
        </p:nvCxnSpPr>
        <p:spPr>
          <a:xfrm>
            <a:off x="7600950" y="1633538"/>
            <a:ext cx="1195387" cy="182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miley Face 30">
            <a:extLst>
              <a:ext uri="{FF2B5EF4-FFF2-40B4-BE49-F238E27FC236}">
                <a16:creationId xmlns:a16="http://schemas.microsoft.com/office/drawing/2014/main" id="{3AB07A5D-B41C-492F-B137-C3C156BB1030}"/>
              </a:ext>
            </a:extLst>
          </p:cNvPr>
          <p:cNvSpPr/>
          <p:nvPr/>
        </p:nvSpPr>
        <p:spPr>
          <a:xfrm>
            <a:off x="4198144" y="1383268"/>
            <a:ext cx="461962" cy="42648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A5000-E7F2-45D4-B926-A23B81422F80}"/>
              </a:ext>
            </a:extLst>
          </p:cNvPr>
          <p:cNvCxnSpPr>
            <a:stCxn id="31" idx="6"/>
            <a:endCxn id="7" idx="2"/>
          </p:cNvCxnSpPr>
          <p:nvPr/>
        </p:nvCxnSpPr>
        <p:spPr>
          <a:xfrm>
            <a:off x="4660106" y="1596509"/>
            <a:ext cx="1445419" cy="3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232499-42B6-4644-930E-1C28B2D746D6}"/>
              </a:ext>
            </a:extLst>
          </p:cNvPr>
          <p:cNvSpPr/>
          <p:nvPr/>
        </p:nvSpPr>
        <p:spPr>
          <a:xfrm>
            <a:off x="3802856" y="2481262"/>
            <a:ext cx="857250" cy="94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422137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E65554-3B2F-4848-B20F-6285A344D516}"/>
              </a:ext>
            </a:extLst>
          </p:cNvPr>
          <p:cNvSpPr txBox="1"/>
          <p:nvPr/>
        </p:nvSpPr>
        <p:spPr>
          <a:xfrm>
            <a:off x="3190875" y="685800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Docker-swarm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55DA-361D-4413-B81F-2C0D34D0F73E}"/>
              </a:ext>
            </a:extLst>
          </p:cNvPr>
          <p:cNvSpPr txBox="1"/>
          <p:nvPr/>
        </p:nvSpPr>
        <p:spPr>
          <a:xfrm>
            <a:off x="7591425" y="7143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A426B-3A9A-4B2F-BB36-97D2238A49C0}"/>
              </a:ext>
            </a:extLst>
          </p:cNvPr>
          <p:cNvSpPr txBox="1"/>
          <p:nvPr/>
        </p:nvSpPr>
        <p:spPr>
          <a:xfrm>
            <a:off x="3009900" y="1228725"/>
            <a:ext cx="3333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source, docker</a:t>
            </a:r>
          </a:p>
          <a:p>
            <a:r>
              <a:rPr lang="en-US" dirty="0"/>
              <a:t>Fairly new, not very battle tested</a:t>
            </a:r>
          </a:p>
          <a:p>
            <a:r>
              <a:rPr lang="en-US" dirty="0"/>
              <a:t>DS</a:t>
            </a:r>
            <a:r>
              <a:rPr lang="en-US" dirty="0">
                <a:sym typeface="Wingdings" panose="05000000000000000000" pitchFamily="2" charset="2"/>
              </a:rPr>
              <a:t> docker</a:t>
            </a:r>
          </a:p>
          <a:p>
            <a:r>
              <a:rPr lang="en-US" dirty="0">
                <a:sym typeface="Wingdings" panose="05000000000000000000" pitchFamily="2" charset="2"/>
              </a:rPr>
              <a:t>Learning is easy</a:t>
            </a:r>
          </a:p>
          <a:p>
            <a:r>
              <a:rPr lang="en-US" dirty="0">
                <a:sym typeface="Wingdings" panose="05000000000000000000" pitchFamily="2" charset="2"/>
              </a:rPr>
              <a:t>Vendor </a:t>
            </a:r>
            <a:r>
              <a:rPr lang="en-US" dirty="0" err="1">
                <a:sym typeface="Wingdings" panose="05000000000000000000" pitchFamily="2" charset="2"/>
              </a:rPr>
              <a:t>lockin</a:t>
            </a:r>
            <a:r>
              <a:rPr lang="en-US" dirty="0">
                <a:sym typeface="Wingdings" panose="05000000000000000000" pitchFamily="2" charset="2"/>
              </a:rPr>
              <a:t> ;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0CBCC-283E-40A9-A933-391C06C68724}"/>
              </a:ext>
            </a:extLst>
          </p:cNvPr>
          <p:cNvSpPr txBox="1"/>
          <p:nvPr/>
        </p:nvSpPr>
        <p:spPr>
          <a:xfrm>
            <a:off x="7124700" y="1171575"/>
            <a:ext cx="4048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Opensource , google</a:t>
            </a:r>
          </a:p>
          <a:p>
            <a:r>
              <a:rPr lang="en-US" dirty="0"/>
              <a:t>Benchmarked 10000’s nodes</a:t>
            </a:r>
          </a:p>
          <a:p>
            <a:r>
              <a:rPr lang="en-US" dirty="0"/>
              <a:t>K8s -&gt; can work with other container provider</a:t>
            </a:r>
          </a:p>
          <a:p>
            <a:r>
              <a:rPr lang="en-US" dirty="0"/>
              <a:t>K8s </a:t>
            </a:r>
            <a:r>
              <a:rPr lang="en-US" dirty="0">
                <a:sym typeface="Wingdings" panose="05000000000000000000" pitchFamily="2" charset="2"/>
              </a:rPr>
              <a:t> learning curve is steep</a:t>
            </a:r>
          </a:p>
          <a:p>
            <a:r>
              <a:rPr lang="en-US" dirty="0">
                <a:sym typeface="Wingdings" panose="05000000000000000000" pitchFamily="2" charset="2"/>
              </a:rPr>
              <a:t>No vendor lock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733E02-D712-488A-BE1B-A786B61AF9D6}"/>
              </a:ext>
            </a:extLst>
          </p:cNvPr>
          <p:cNvSpPr/>
          <p:nvPr/>
        </p:nvSpPr>
        <p:spPr>
          <a:xfrm>
            <a:off x="343949" y="6006517"/>
            <a:ext cx="5645790" cy="38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6C, 6G (-2C,-2G)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D3498-1BD3-4F4F-9560-912839A052A4}"/>
              </a:ext>
            </a:extLst>
          </p:cNvPr>
          <p:cNvSpPr/>
          <p:nvPr/>
        </p:nvSpPr>
        <p:spPr>
          <a:xfrm>
            <a:off x="6273413" y="5331048"/>
            <a:ext cx="5645790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daemon/docker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815C7-A09D-434C-9C7E-C3BAF4D52EC3}"/>
              </a:ext>
            </a:extLst>
          </p:cNvPr>
          <p:cNvSpPr/>
          <p:nvPr/>
        </p:nvSpPr>
        <p:spPr>
          <a:xfrm>
            <a:off x="436228" y="3053593"/>
            <a:ext cx="2617365" cy="222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OS:Ubuntu</a:t>
            </a:r>
            <a:endParaRPr lang="en-US" dirty="0"/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War</a:t>
            </a:r>
          </a:p>
          <a:p>
            <a:pPr algn="ctr"/>
            <a:r>
              <a:rPr lang="en-US" dirty="0"/>
              <a:t>(-1C,-1G)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B0273-29EB-43BC-8E16-99B22B9CABE3}"/>
              </a:ext>
            </a:extLst>
          </p:cNvPr>
          <p:cNvSpPr/>
          <p:nvPr/>
        </p:nvSpPr>
        <p:spPr>
          <a:xfrm>
            <a:off x="3372374" y="3071985"/>
            <a:ext cx="2617365" cy="222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App data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B338E-01B2-4072-8388-0090C902931A}"/>
              </a:ext>
            </a:extLst>
          </p:cNvPr>
          <p:cNvSpPr txBox="1"/>
          <p:nvPr/>
        </p:nvSpPr>
        <p:spPr>
          <a:xfrm>
            <a:off x="486561" y="2676088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VM1: IP1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CC364-FA5A-4E22-9D44-CA5E8027D5B9}"/>
              </a:ext>
            </a:extLst>
          </p:cNvPr>
          <p:cNvSpPr txBox="1"/>
          <p:nvPr/>
        </p:nvSpPr>
        <p:spPr>
          <a:xfrm>
            <a:off x="3390553" y="270265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VM2: IP2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18B4C2-0A74-4289-AFFC-479FB2CF9B8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53593" y="4165134"/>
            <a:ext cx="318781" cy="18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7C18EE-0156-4636-8A6B-CDF94D744643}"/>
              </a:ext>
            </a:extLst>
          </p:cNvPr>
          <p:cNvSpPr txBox="1"/>
          <p:nvPr/>
        </p:nvSpPr>
        <p:spPr>
          <a:xfrm>
            <a:off x="343949" y="453006"/>
            <a:ext cx="564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mins</a:t>
            </a:r>
          </a:p>
          <a:p>
            <a:pPr marL="342900" indent="-342900">
              <a:buAutoNum type="arabicPeriod"/>
            </a:pPr>
            <a:r>
              <a:rPr lang="en-US" dirty="0"/>
              <a:t>Share-ability: checkpoints/snapshots : 1.6GB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scripts/run sheets</a:t>
            </a:r>
          </a:p>
          <a:p>
            <a:pPr marL="342900" indent="-342900">
              <a:buAutoNum type="arabicPeriod"/>
            </a:pPr>
            <a:r>
              <a:rPr lang="en-US" dirty="0"/>
              <a:t>Bang for buck: limited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AE1FE-AC4E-41C2-8C63-0FEDD6D47D9C}"/>
              </a:ext>
            </a:extLst>
          </p:cNvPr>
          <p:cNvSpPr/>
          <p:nvPr/>
        </p:nvSpPr>
        <p:spPr>
          <a:xfrm>
            <a:off x="12860680" y="1719527"/>
            <a:ext cx="1971413" cy="70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34BEE-DB01-4320-BC5F-AA7B97409DB9}"/>
              </a:ext>
            </a:extLst>
          </p:cNvPr>
          <p:cNvSpPr/>
          <p:nvPr/>
        </p:nvSpPr>
        <p:spPr>
          <a:xfrm>
            <a:off x="12466397" y="1484636"/>
            <a:ext cx="780176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476E8F5-42E4-48A2-9981-E1A6E158D1B3}"/>
              </a:ext>
            </a:extLst>
          </p:cNvPr>
          <p:cNvSpPr/>
          <p:nvPr/>
        </p:nvSpPr>
        <p:spPr>
          <a:xfrm>
            <a:off x="12315395" y="1333634"/>
            <a:ext cx="151002" cy="1325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974602-89C3-407A-97A6-BDB367DBFBE0}"/>
              </a:ext>
            </a:extLst>
          </p:cNvPr>
          <p:cNvSpPr txBox="1"/>
          <p:nvPr/>
        </p:nvSpPr>
        <p:spPr>
          <a:xfrm>
            <a:off x="11484885" y="182858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DF3E2-3D88-4F44-9713-BC0241A3F5B0}"/>
              </a:ext>
            </a:extLst>
          </p:cNvPr>
          <p:cNvSpPr/>
          <p:nvPr/>
        </p:nvSpPr>
        <p:spPr>
          <a:xfrm>
            <a:off x="14459158" y="2197916"/>
            <a:ext cx="780176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3C8AC05-5F34-41A7-894B-56BB6E5B4314}"/>
              </a:ext>
            </a:extLst>
          </p:cNvPr>
          <p:cNvSpPr/>
          <p:nvPr/>
        </p:nvSpPr>
        <p:spPr>
          <a:xfrm>
            <a:off x="15077282" y="1333634"/>
            <a:ext cx="372935" cy="1619075"/>
          </a:xfrm>
          <a:prstGeom prst="rightBrace">
            <a:avLst>
              <a:gd name="adj1" fmla="val 8333"/>
              <a:gd name="adj2" fmla="val 520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85EC8-0CC4-4BCD-9D39-6B1ADF853A0C}"/>
              </a:ext>
            </a:extLst>
          </p:cNvPr>
          <p:cNvSpPr txBox="1"/>
          <p:nvPr/>
        </p:nvSpPr>
        <p:spPr>
          <a:xfrm>
            <a:off x="15294889" y="2081652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Fedora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B056C-2FEB-4DC1-897F-43EB2BCBEAD8}"/>
              </a:ext>
            </a:extLst>
          </p:cNvPr>
          <p:cNvSpPr txBox="1"/>
          <p:nvPr/>
        </p:nvSpPr>
        <p:spPr>
          <a:xfrm>
            <a:off x="11511468" y="2887319"/>
            <a:ext cx="5895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LxC</a:t>
            </a:r>
            <a:r>
              <a:rPr lang="en-US" dirty="0"/>
              <a:t>: containers</a:t>
            </a:r>
          </a:p>
          <a:p>
            <a:r>
              <a:rPr lang="en-US" dirty="0"/>
              <a:t>	1. geeky</a:t>
            </a:r>
          </a:p>
          <a:p>
            <a:r>
              <a:rPr lang="en-US" dirty="0"/>
              <a:t>	2. Open Container Forum</a:t>
            </a:r>
          </a:p>
          <a:p>
            <a:r>
              <a:rPr lang="en-US" dirty="0"/>
              <a:t>		Open Container Spec</a:t>
            </a:r>
          </a:p>
          <a:p>
            <a:r>
              <a:rPr lang="en-US" dirty="0"/>
              <a:t>		container tech palatable</a:t>
            </a:r>
          </a:p>
          <a:p>
            <a:r>
              <a:rPr lang="en-US" dirty="0"/>
              <a:t>		docker, could foundry, AWS, Red Hat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07ADFA-51F6-4601-A377-6BC135DD85DC}"/>
              </a:ext>
            </a:extLst>
          </p:cNvPr>
          <p:cNvSpPr/>
          <p:nvPr/>
        </p:nvSpPr>
        <p:spPr>
          <a:xfrm>
            <a:off x="6273413" y="6023934"/>
            <a:ext cx="5645790" cy="38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6C, 6G (-2C,-2G)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861D67-CB94-4BB8-A848-D8ECA9EB3377}"/>
              </a:ext>
            </a:extLst>
          </p:cNvPr>
          <p:cNvSpPr/>
          <p:nvPr/>
        </p:nvSpPr>
        <p:spPr>
          <a:xfrm>
            <a:off x="6634264" y="3132155"/>
            <a:ext cx="1828800" cy="2081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War</a:t>
            </a:r>
          </a:p>
          <a:p>
            <a:pPr algn="ctr"/>
            <a:r>
              <a:rPr lang="en-US" dirty="0"/>
              <a:t>(-1C,-1G)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DEC147-23A8-4BA8-9EF6-6B7AD62BDC2D}"/>
              </a:ext>
            </a:extLst>
          </p:cNvPr>
          <p:cNvSpPr/>
          <p:nvPr/>
        </p:nvSpPr>
        <p:spPr>
          <a:xfrm>
            <a:off x="8767864" y="3122426"/>
            <a:ext cx="1828800" cy="2081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/>
              <a:t>App data</a:t>
            </a:r>
          </a:p>
          <a:p>
            <a:pPr algn="ctr"/>
            <a:r>
              <a:rPr lang="en-US" dirty="0"/>
              <a:t>(-1C,-1G)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2C73F-9E33-4E0B-B0B0-FBB03EB3ECDE}"/>
              </a:ext>
            </a:extLst>
          </p:cNvPr>
          <p:cNvSpPr txBox="1"/>
          <p:nvPr/>
        </p:nvSpPr>
        <p:spPr>
          <a:xfrm>
            <a:off x="6885933" y="2722930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C1: IP1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61037-393C-4422-8E8D-5F4111BFC7E3}"/>
              </a:ext>
            </a:extLst>
          </p:cNvPr>
          <p:cNvSpPr txBox="1"/>
          <p:nvPr/>
        </p:nvSpPr>
        <p:spPr>
          <a:xfrm>
            <a:off x="9158964" y="276832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C2: IP2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77DD1B-0804-45A8-B0C8-E1975C6AB146}"/>
              </a:ext>
            </a:extLst>
          </p:cNvPr>
          <p:cNvSpPr/>
          <p:nvPr/>
        </p:nvSpPr>
        <p:spPr>
          <a:xfrm>
            <a:off x="7115903" y="3084621"/>
            <a:ext cx="780176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4DC5F8-6611-41CC-AD67-2E728C6D4E04}"/>
              </a:ext>
            </a:extLst>
          </p:cNvPr>
          <p:cNvSpPr/>
          <p:nvPr/>
        </p:nvSpPr>
        <p:spPr>
          <a:xfrm>
            <a:off x="9199140" y="3051811"/>
            <a:ext cx="780176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02FED-962F-433E-9699-9D514D81624E}"/>
              </a:ext>
            </a:extLst>
          </p:cNvPr>
          <p:cNvCxnSpPr>
            <a:stCxn id="22" idx="3"/>
          </p:cNvCxnSpPr>
          <p:nvPr/>
        </p:nvCxnSpPr>
        <p:spPr>
          <a:xfrm flipH="1">
            <a:off x="6885933" y="4909143"/>
            <a:ext cx="16153" cy="1105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E6E9D7-3474-4E71-A435-722D48DE39B2}"/>
              </a:ext>
            </a:extLst>
          </p:cNvPr>
          <p:cNvCxnSpPr/>
          <p:nvPr/>
        </p:nvCxnSpPr>
        <p:spPr>
          <a:xfrm flipH="1">
            <a:off x="10229016" y="4915626"/>
            <a:ext cx="16153" cy="1105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422C04-AEA6-49AA-8B55-D3BFA0768769}"/>
              </a:ext>
            </a:extLst>
          </p:cNvPr>
          <p:cNvSpPr txBox="1"/>
          <p:nvPr/>
        </p:nvSpPr>
        <p:spPr>
          <a:xfrm>
            <a:off x="6537243" y="401121"/>
            <a:ext cx="564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</a:t>
            </a:r>
            <a:r>
              <a:rPr lang="en-US" dirty="0" err="1"/>
              <a:t>ms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Share-ability: Images 120MB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DSL: </a:t>
            </a:r>
            <a:r>
              <a:rPr lang="en-US" dirty="0" err="1"/>
              <a:t>Dockerfile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Bang for buck: ++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34A99-B3D6-4D75-8BCC-0A89FF46C95C}"/>
              </a:ext>
            </a:extLst>
          </p:cNvPr>
          <p:cNvSpPr/>
          <p:nvPr/>
        </p:nvSpPr>
        <p:spPr>
          <a:xfrm>
            <a:off x="414098" y="5376443"/>
            <a:ext cx="5645790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1BF9B3-0E23-41C1-B8D6-C0DE0843E5B1}"/>
              </a:ext>
            </a:extLst>
          </p:cNvPr>
          <p:cNvSpPr txBox="1"/>
          <p:nvPr/>
        </p:nvSpPr>
        <p:spPr>
          <a:xfrm>
            <a:off x="368379" y="6439704"/>
            <a:ext cx="56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Networking, File System,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1C431A-98AC-401B-B2FB-CCA93F7B3C1B}"/>
              </a:ext>
            </a:extLst>
          </p:cNvPr>
          <p:cNvSpPr txBox="1"/>
          <p:nvPr/>
        </p:nvSpPr>
        <p:spPr>
          <a:xfrm>
            <a:off x="6279574" y="6475368"/>
            <a:ext cx="56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Networking, File System, Process</a:t>
            </a:r>
          </a:p>
        </p:txBody>
      </p:sp>
    </p:spTree>
    <p:extLst>
      <p:ext uri="{BB962C8B-B14F-4D97-AF65-F5344CB8AC3E}">
        <p14:creationId xmlns:p14="http://schemas.microsoft.com/office/powerpoint/2010/main" val="269226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5175C-DD24-400E-8064-78E3CDA8A67C}"/>
              </a:ext>
            </a:extLst>
          </p:cNvPr>
          <p:cNvSpPr/>
          <p:nvPr/>
        </p:nvSpPr>
        <p:spPr>
          <a:xfrm>
            <a:off x="5077837" y="564204"/>
            <a:ext cx="6439711" cy="53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0AB59-1422-4E73-9CF1-DB6F3DCD006D}"/>
              </a:ext>
            </a:extLst>
          </p:cNvPr>
          <p:cNvSpPr txBox="1"/>
          <p:nvPr/>
        </p:nvSpPr>
        <p:spPr>
          <a:xfrm>
            <a:off x="5408579" y="95331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85B27-17F3-4C48-B254-FCBA631D2B4F}"/>
              </a:ext>
            </a:extLst>
          </p:cNvPr>
          <p:cNvSpPr txBox="1"/>
          <p:nvPr/>
        </p:nvSpPr>
        <p:spPr>
          <a:xfrm>
            <a:off x="5272391" y="4698460"/>
            <a:ext cx="34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docker container run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CB3FD3-6357-4666-9E5E-C1885B4F658E}"/>
              </a:ext>
            </a:extLst>
          </p:cNvPr>
          <p:cNvSpPr/>
          <p:nvPr/>
        </p:nvSpPr>
        <p:spPr>
          <a:xfrm>
            <a:off x="5476672" y="1381328"/>
            <a:ext cx="262647" cy="1303506"/>
          </a:xfrm>
          <a:custGeom>
            <a:avLst/>
            <a:gdLst>
              <a:gd name="connsiteX0" fmla="*/ 155643 w 262647"/>
              <a:gd name="connsiteY0" fmla="*/ 0 h 1303506"/>
              <a:gd name="connsiteX1" fmla="*/ 262647 w 262647"/>
              <a:gd name="connsiteY1" fmla="*/ 87549 h 1303506"/>
              <a:gd name="connsiteX2" fmla="*/ 233464 w 262647"/>
              <a:gd name="connsiteY2" fmla="*/ 126459 h 1303506"/>
              <a:gd name="connsiteX3" fmla="*/ 214009 w 262647"/>
              <a:gd name="connsiteY3" fmla="*/ 165370 h 1303506"/>
              <a:gd name="connsiteX4" fmla="*/ 155643 w 262647"/>
              <a:gd name="connsiteY4" fmla="*/ 214008 h 1303506"/>
              <a:gd name="connsiteX5" fmla="*/ 77822 w 262647"/>
              <a:gd name="connsiteY5" fmla="*/ 301557 h 1303506"/>
              <a:gd name="connsiteX6" fmla="*/ 48639 w 262647"/>
              <a:gd name="connsiteY6" fmla="*/ 330740 h 1303506"/>
              <a:gd name="connsiteX7" fmla="*/ 9728 w 262647"/>
              <a:gd name="connsiteY7" fmla="*/ 389106 h 1303506"/>
              <a:gd name="connsiteX8" fmla="*/ 0 w 262647"/>
              <a:gd name="connsiteY8" fmla="*/ 418289 h 1303506"/>
              <a:gd name="connsiteX9" fmla="*/ 9728 w 262647"/>
              <a:gd name="connsiteY9" fmla="*/ 466927 h 1303506"/>
              <a:gd name="connsiteX10" fmla="*/ 19456 w 262647"/>
              <a:gd name="connsiteY10" fmla="*/ 496110 h 1303506"/>
              <a:gd name="connsiteX11" fmla="*/ 29183 w 262647"/>
              <a:gd name="connsiteY11" fmla="*/ 544749 h 1303506"/>
              <a:gd name="connsiteX12" fmla="*/ 68094 w 262647"/>
              <a:gd name="connsiteY12" fmla="*/ 651753 h 1303506"/>
              <a:gd name="connsiteX13" fmla="*/ 116732 w 262647"/>
              <a:gd name="connsiteY13" fmla="*/ 710119 h 1303506"/>
              <a:gd name="connsiteX14" fmla="*/ 136188 w 262647"/>
              <a:gd name="connsiteY14" fmla="*/ 739302 h 1303506"/>
              <a:gd name="connsiteX15" fmla="*/ 165371 w 262647"/>
              <a:gd name="connsiteY15" fmla="*/ 836578 h 1303506"/>
              <a:gd name="connsiteX16" fmla="*/ 184826 w 262647"/>
              <a:gd name="connsiteY16" fmla="*/ 894944 h 1303506"/>
              <a:gd name="connsiteX17" fmla="*/ 204281 w 262647"/>
              <a:gd name="connsiteY17" fmla="*/ 1031132 h 1303506"/>
              <a:gd name="connsiteX18" fmla="*/ 204281 w 262647"/>
              <a:gd name="connsiteY18" fmla="*/ 1303506 h 130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2647" h="1303506">
                <a:moveTo>
                  <a:pt x="155643" y="0"/>
                </a:moveTo>
                <a:cubicBezTo>
                  <a:pt x="252920" y="64851"/>
                  <a:pt x="223737" y="29183"/>
                  <a:pt x="262647" y="87549"/>
                </a:cubicBezTo>
                <a:cubicBezTo>
                  <a:pt x="252919" y="100519"/>
                  <a:pt x="242057" y="112711"/>
                  <a:pt x="233464" y="126459"/>
                </a:cubicBezTo>
                <a:cubicBezTo>
                  <a:pt x="225778" y="138756"/>
                  <a:pt x="222438" y="153570"/>
                  <a:pt x="214009" y="165370"/>
                </a:cubicBezTo>
                <a:cubicBezTo>
                  <a:pt x="186121" y="204414"/>
                  <a:pt x="188147" y="185567"/>
                  <a:pt x="155643" y="214008"/>
                </a:cubicBezTo>
                <a:cubicBezTo>
                  <a:pt x="86599" y="274421"/>
                  <a:pt x="127085" y="244083"/>
                  <a:pt x="77822" y="301557"/>
                </a:cubicBezTo>
                <a:cubicBezTo>
                  <a:pt x="68869" y="312002"/>
                  <a:pt x="58367" y="321012"/>
                  <a:pt x="48639" y="330740"/>
                </a:cubicBezTo>
                <a:cubicBezTo>
                  <a:pt x="25508" y="400130"/>
                  <a:pt x="58307" y="316239"/>
                  <a:pt x="9728" y="389106"/>
                </a:cubicBezTo>
                <a:cubicBezTo>
                  <a:pt x="4040" y="397638"/>
                  <a:pt x="3243" y="408561"/>
                  <a:pt x="0" y="418289"/>
                </a:cubicBezTo>
                <a:cubicBezTo>
                  <a:pt x="3243" y="434502"/>
                  <a:pt x="5718" y="450887"/>
                  <a:pt x="9728" y="466927"/>
                </a:cubicBezTo>
                <a:cubicBezTo>
                  <a:pt x="12215" y="476875"/>
                  <a:pt x="16969" y="486162"/>
                  <a:pt x="19456" y="496110"/>
                </a:cubicBezTo>
                <a:cubicBezTo>
                  <a:pt x="23466" y="512150"/>
                  <a:pt x="25596" y="528609"/>
                  <a:pt x="29183" y="544749"/>
                </a:cubicBezTo>
                <a:cubicBezTo>
                  <a:pt x="37478" y="582076"/>
                  <a:pt x="47588" y="618943"/>
                  <a:pt x="68094" y="651753"/>
                </a:cubicBezTo>
                <a:cubicBezTo>
                  <a:pt x="115383" y="727416"/>
                  <a:pt x="78684" y="662558"/>
                  <a:pt x="116732" y="710119"/>
                </a:cubicBezTo>
                <a:cubicBezTo>
                  <a:pt x="124035" y="719248"/>
                  <a:pt x="129703" y="729574"/>
                  <a:pt x="136188" y="739302"/>
                </a:cubicBezTo>
                <a:cubicBezTo>
                  <a:pt x="204973" y="945660"/>
                  <a:pt x="121266" y="689563"/>
                  <a:pt x="165371" y="836578"/>
                </a:cubicBezTo>
                <a:cubicBezTo>
                  <a:pt x="171264" y="856221"/>
                  <a:pt x="180804" y="874835"/>
                  <a:pt x="184826" y="894944"/>
                </a:cubicBezTo>
                <a:cubicBezTo>
                  <a:pt x="194620" y="943915"/>
                  <a:pt x="202837" y="977692"/>
                  <a:pt x="204281" y="1031132"/>
                </a:cubicBezTo>
                <a:cubicBezTo>
                  <a:pt x="206734" y="1121890"/>
                  <a:pt x="204281" y="1212715"/>
                  <a:pt x="204281" y="1303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CCBBC-AEDE-42B7-908E-BEF74EA52587}"/>
              </a:ext>
            </a:extLst>
          </p:cNvPr>
          <p:cNvSpPr txBox="1"/>
          <p:nvPr/>
        </p:nvSpPr>
        <p:spPr>
          <a:xfrm>
            <a:off x="5340484" y="175066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7870D2-3266-4A8F-A87F-B004BE8708C3}"/>
              </a:ext>
            </a:extLst>
          </p:cNvPr>
          <p:cNvCxnSpPr/>
          <p:nvPr/>
        </p:nvCxnSpPr>
        <p:spPr>
          <a:xfrm flipH="1" flipV="1">
            <a:off x="5651770" y="3229583"/>
            <a:ext cx="363184" cy="154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EF0A592-CEFE-4472-B272-FDB1D0145CBA}"/>
              </a:ext>
            </a:extLst>
          </p:cNvPr>
          <p:cNvSpPr/>
          <p:nvPr/>
        </p:nvSpPr>
        <p:spPr>
          <a:xfrm>
            <a:off x="6721813" y="2256817"/>
            <a:ext cx="2033081" cy="139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image cache</a:t>
            </a:r>
          </a:p>
          <a:p>
            <a:pPr algn="ctr"/>
            <a:r>
              <a:rPr lang="en-US" dirty="0"/>
              <a:t>5. </a:t>
            </a:r>
            <a:r>
              <a:rPr lang="en-US" dirty="0" err="1"/>
              <a:t>nginx:latest</a:t>
            </a:r>
            <a:endParaRPr lang="en-US" dirty="0"/>
          </a:p>
          <a:p>
            <a:pPr algn="ctr"/>
            <a:r>
              <a:rPr lang="en-US" dirty="0" err="1"/>
              <a:t>myprod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C34B5F-9269-4507-91D2-F8EF95B098C0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5809042" y="2119992"/>
            <a:ext cx="912771" cy="83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820F5C51-B815-4768-BBE5-F7D45FE9B369}"/>
              </a:ext>
            </a:extLst>
          </p:cNvPr>
          <p:cNvSpPr/>
          <p:nvPr/>
        </p:nvSpPr>
        <p:spPr>
          <a:xfrm>
            <a:off x="214008" y="658572"/>
            <a:ext cx="3463047" cy="7931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Hub.docker.com</a:t>
            </a:r>
          </a:p>
          <a:p>
            <a:pPr algn="ctr"/>
            <a:r>
              <a:rPr lang="en-US" dirty="0" err="1"/>
              <a:t>nginx:latest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752A95-5D2E-42DC-A469-DDB51B4E718C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249038" y="1142204"/>
            <a:ext cx="2091446" cy="79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C4C8CA-FA76-4AA6-842A-4B77C128175E}"/>
              </a:ext>
            </a:extLst>
          </p:cNvPr>
          <p:cNvCxnSpPr/>
          <p:nvPr/>
        </p:nvCxnSpPr>
        <p:spPr>
          <a:xfrm>
            <a:off x="2791838" y="1381328"/>
            <a:ext cx="3929975" cy="130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033C92-E68D-4A1F-8D6B-707BA5B7F8B9}"/>
              </a:ext>
            </a:extLst>
          </p:cNvPr>
          <p:cNvSpPr txBox="1"/>
          <p:nvPr/>
        </p:nvSpPr>
        <p:spPr>
          <a:xfrm>
            <a:off x="5739319" y="3361871"/>
            <a:ext cx="27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5AC93F-3CC8-486D-91C1-1A3707C66F15}"/>
              </a:ext>
            </a:extLst>
          </p:cNvPr>
          <p:cNvSpPr txBox="1"/>
          <p:nvPr/>
        </p:nvSpPr>
        <p:spPr>
          <a:xfrm>
            <a:off x="5891719" y="2171852"/>
            <a:ext cx="27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F63F1-8776-4743-9FF6-71759572401B}"/>
              </a:ext>
            </a:extLst>
          </p:cNvPr>
          <p:cNvSpPr txBox="1"/>
          <p:nvPr/>
        </p:nvSpPr>
        <p:spPr>
          <a:xfrm>
            <a:off x="4721156" y="1711403"/>
            <a:ext cx="27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A19D6-2B7F-49A7-B6BE-6009AF7D6092}"/>
              </a:ext>
            </a:extLst>
          </p:cNvPr>
          <p:cNvSpPr txBox="1"/>
          <p:nvPr/>
        </p:nvSpPr>
        <p:spPr>
          <a:xfrm>
            <a:off x="4873556" y="1951355"/>
            <a:ext cx="27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9B45B7-B3F0-46AC-9A6B-ED172AC71FEB}"/>
              </a:ext>
            </a:extLst>
          </p:cNvPr>
          <p:cNvCxnSpPr>
            <a:stCxn id="6" idx="3"/>
          </p:cNvCxnSpPr>
          <p:nvPr/>
        </p:nvCxnSpPr>
        <p:spPr>
          <a:xfrm flipV="1">
            <a:off x="6277600" y="1381328"/>
            <a:ext cx="1981183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C5B7EE6-5406-43AE-898E-8CF622EAA295}"/>
              </a:ext>
            </a:extLst>
          </p:cNvPr>
          <p:cNvSpPr/>
          <p:nvPr/>
        </p:nvSpPr>
        <p:spPr>
          <a:xfrm>
            <a:off x="8310681" y="1124333"/>
            <a:ext cx="2263285" cy="569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3EC4C-3669-4D0D-A210-7F6A62B681B7}"/>
              </a:ext>
            </a:extLst>
          </p:cNvPr>
          <p:cNvSpPr txBox="1"/>
          <p:nvPr/>
        </p:nvSpPr>
        <p:spPr>
          <a:xfrm>
            <a:off x="7179013" y="16126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7479B-043B-446E-9EE8-06F6A9D761A6}"/>
              </a:ext>
            </a:extLst>
          </p:cNvPr>
          <p:cNvSpPr txBox="1"/>
          <p:nvPr/>
        </p:nvSpPr>
        <p:spPr>
          <a:xfrm>
            <a:off x="5262662" y="3054485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/var/run/</a:t>
            </a:r>
            <a:r>
              <a:rPr lang="en-US" sz="1100" dirty="0" err="1"/>
              <a:t>docker.sock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7C8C2B-A077-44C1-924F-9BB81CD7F8EC}"/>
              </a:ext>
            </a:extLst>
          </p:cNvPr>
          <p:cNvCxnSpPr>
            <a:endCxn id="6" idx="2"/>
          </p:cNvCxnSpPr>
          <p:nvPr/>
        </p:nvCxnSpPr>
        <p:spPr>
          <a:xfrm flipV="1">
            <a:off x="5651770" y="2119992"/>
            <a:ext cx="157272" cy="90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8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CB16F1-F979-4FC3-A20B-FFEA2B767550}"/>
              </a:ext>
            </a:extLst>
          </p:cNvPr>
          <p:cNvSpPr/>
          <p:nvPr/>
        </p:nvSpPr>
        <p:spPr>
          <a:xfrm>
            <a:off x="165371" y="1011677"/>
            <a:ext cx="10058400" cy="4698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E812-EC2E-4361-B44D-28E6F90BDAF6}"/>
              </a:ext>
            </a:extLst>
          </p:cNvPr>
          <p:cNvSpPr txBox="1"/>
          <p:nvPr/>
        </p:nvSpPr>
        <p:spPr>
          <a:xfrm flipH="1">
            <a:off x="2565182" y="1147864"/>
            <a:ext cx="106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24CE4-2C91-4865-B5E7-D52681E28678}"/>
              </a:ext>
            </a:extLst>
          </p:cNvPr>
          <p:cNvSpPr/>
          <p:nvPr/>
        </p:nvSpPr>
        <p:spPr>
          <a:xfrm>
            <a:off x="4208837" y="1271083"/>
            <a:ext cx="5742559" cy="4040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BD7D-4252-41C3-A9E7-D2D231AC97D0}"/>
              </a:ext>
            </a:extLst>
          </p:cNvPr>
          <p:cNvSpPr txBox="1"/>
          <p:nvPr/>
        </p:nvSpPr>
        <p:spPr>
          <a:xfrm flipH="1">
            <a:off x="4257474" y="1362031"/>
            <a:ext cx="265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Minikube:192.168.99.100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24C998-0D72-44CC-AE4F-104F6076A8B7}"/>
              </a:ext>
            </a:extLst>
          </p:cNvPr>
          <p:cNvSpPr/>
          <p:nvPr/>
        </p:nvSpPr>
        <p:spPr>
          <a:xfrm>
            <a:off x="6488349" y="2130357"/>
            <a:ext cx="2509736" cy="1079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$ curl localhost:80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23B83-2047-4CE7-9470-FA823E728B1E}"/>
              </a:ext>
            </a:extLst>
          </p:cNvPr>
          <p:cNvSpPr txBox="1"/>
          <p:nvPr/>
        </p:nvSpPr>
        <p:spPr>
          <a:xfrm>
            <a:off x="7256832" y="310961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0735A-5105-47C3-B9F8-80A5AB05F36F}"/>
              </a:ext>
            </a:extLst>
          </p:cNvPr>
          <p:cNvSpPr txBox="1"/>
          <p:nvPr/>
        </p:nvSpPr>
        <p:spPr>
          <a:xfrm>
            <a:off x="4406630" y="4250987"/>
            <a:ext cx="221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curl 172.17.0.5:80</a:t>
            </a:r>
          </a:p>
          <a:p>
            <a:r>
              <a:rPr lang="en-US" dirty="0"/>
              <a:t>$ curl localhost:9090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AE7BCF-86D9-4DC9-A921-92EF33689E70}"/>
              </a:ext>
            </a:extLst>
          </p:cNvPr>
          <p:cNvSpPr/>
          <p:nvPr/>
        </p:nvSpPr>
        <p:spPr>
          <a:xfrm>
            <a:off x="4640094" y="1961586"/>
            <a:ext cx="1720175" cy="52869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Docker0</a:t>
            </a:r>
          </a:p>
          <a:p>
            <a:pPr algn="ctr"/>
            <a:r>
              <a:rPr lang="en-US" dirty="0"/>
              <a:t>172.17.0.1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1A1975-C65C-4AD0-96D4-DD60EB038224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6360269" y="2225934"/>
            <a:ext cx="495622" cy="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0B61FC-A566-4662-B70C-64BF8CCB5AA7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5500182" y="2490281"/>
            <a:ext cx="15401" cy="176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B5FCE3-F745-4165-9483-9126E27EF401}"/>
              </a:ext>
            </a:extLst>
          </p:cNvPr>
          <p:cNvSpPr/>
          <p:nvPr/>
        </p:nvSpPr>
        <p:spPr>
          <a:xfrm>
            <a:off x="2159540" y="1685644"/>
            <a:ext cx="17769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192.168.99.1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DA2E80-F078-4343-9687-4B5C83732854}"/>
              </a:ext>
            </a:extLst>
          </p:cNvPr>
          <p:cNvCxnSpPr>
            <a:stCxn id="20" idx="3"/>
            <a:endCxn id="5" idx="3"/>
          </p:cNvCxnSpPr>
          <p:nvPr/>
        </p:nvCxnSpPr>
        <p:spPr>
          <a:xfrm flipV="1">
            <a:off x="3936463" y="1546697"/>
            <a:ext cx="321011" cy="32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BB2FA8-45B1-452B-AA79-987C10393A5A}"/>
              </a:ext>
            </a:extLst>
          </p:cNvPr>
          <p:cNvSpPr txBox="1"/>
          <p:nvPr/>
        </p:nvSpPr>
        <p:spPr>
          <a:xfrm flipH="1">
            <a:off x="318092" y="3813243"/>
            <a:ext cx="214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ping 192.168.99.100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2C6BEE-0AA8-4236-8B1A-5DC979861C36}"/>
              </a:ext>
            </a:extLst>
          </p:cNvPr>
          <p:cNvCxnSpPr>
            <a:stCxn id="23" idx="0"/>
            <a:endCxn id="20" idx="2"/>
          </p:cNvCxnSpPr>
          <p:nvPr/>
        </p:nvCxnSpPr>
        <p:spPr>
          <a:xfrm flipV="1">
            <a:off x="1392839" y="2054976"/>
            <a:ext cx="1655163" cy="175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8782C4-B9FF-486A-8689-9BA8C3E99B2B}"/>
              </a:ext>
            </a:extLst>
          </p:cNvPr>
          <p:cNvSpPr txBox="1"/>
          <p:nvPr/>
        </p:nvSpPr>
        <p:spPr>
          <a:xfrm>
            <a:off x="3954401" y="2991574"/>
            <a:ext cx="86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759BBA-5793-4DA1-82DA-305C1A48D7A5}"/>
              </a:ext>
            </a:extLst>
          </p:cNvPr>
          <p:cNvCxnSpPr>
            <a:stCxn id="28" idx="3"/>
            <a:endCxn id="6" idx="2"/>
          </p:cNvCxnSpPr>
          <p:nvPr/>
        </p:nvCxnSpPr>
        <p:spPr>
          <a:xfrm flipV="1">
            <a:off x="4819550" y="2670243"/>
            <a:ext cx="1668799" cy="50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D2482-7585-41FA-9B4E-C0D4560197CA}"/>
              </a:ext>
            </a:extLst>
          </p:cNvPr>
          <p:cNvSpPr/>
          <p:nvPr/>
        </p:nvSpPr>
        <p:spPr>
          <a:xfrm>
            <a:off x="525294" y="4435653"/>
            <a:ext cx="2791838" cy="1274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4BF95-EC20-4A54-A516-768299881762}"/>
              </a:ext>
            </a:extLst>
          </p:cNvPr>
          <p:cNvSpPr/>
          <p:nvPr/>
        </p:nvSpPr>
        <p:spPr>
          <a:xfrm>
            <a:off x="525294" y="4503906"/>
            <a:ext cx="2791838" cy="30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http://192.168.99.100:9090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20FA95-0774-4FF8-8F78-508440253AC3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 flipV="1">
            <a:off x="3317132" y="3176240"/>
            <a:ext cx="637269" cy="147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CF6C6C-6EB3-44BA-910B-A02D2C12E8AA}"/>
              </a:ext>
            </a:extLst>
          </p:cNvPr>
          <p:cNvSpPr txBox="1"/>
          <p:nvPr/>
        </p:nvSpPr>
        <p:spPr>
          <a:xfrm>
            <a:off x="-192838" y="2900782"/>
            <a:ext cx="86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8888</a:t>
            </a:r>
          </a:p>
        </p:txBody>
      </p:sp>
    </p:spTree>
    <p:extLst>
      <p:ext uri="{BB962C8B-B14F-4D97-AF65-F5344CB8AC3E}">
        <p14:creationId xmlns:p14="http://schemas.microsoft.com/office/powerpoint/2010/main" val="387903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2ACC747-47DC-42EB-8C3A-689629E53D44}"/>
              </a:ext>
            </a:extLst>
          </p:cNvPr>
          <p:cNvSpPr/>
          <p:nvPr/>
        </p:nvSpPr>
        <p:spPr>
          <a:xfrm>
            <a:off x="-233464" y="321012"/>
            <a:ext cx="4319081" cy="2256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B2A6F7-18E8-4B34-9959-154DAC502D1D}"/>
              </a:ext>
            </a:extLst>
          </p:cNvPr>
          <p:cNvSpPr/>
          <p:nvPr/>
        </p:nvSpPr>
        <p:spPr>
          <a:xfrm>
            <a:off x="340468" y="1001948"/>
            <a:ext cx="2422187" cy="121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DBB10-D3E3-4411-A76D-AFF26E2C9E31}"/>
              </a:ext>
            </a:extLst>
          </p:cNvPr>
          <p:cNvSpPr txBox="1"/>
          <p:nvPr/>
        </p:nvSpPr>
        <p:spPr>
          <a:xfrm>
            <a:off x="2081719" y="797668"/>
            <a:ext cx="15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Mypage.html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A709DB3-D92F-4D23-915C-B1208A1224B6}"/>
              </a:ext>
            </a:extLst>
          </p:cNvPr>
          <p:cNvSpPr/>
          <p:nvPr/>
        </p:nvSpPr>
        <p:spPr>
          <a:xfrm>
            <a:off x="3618689" y="158242"/>
            <a:ext cx="1215958" cy="2821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A9B93-58BC-4BD2-AB01-4F7A499B2CB6}"/>
              </a:ext>
            </a:extLst>
          </p:cNvPr>
          <p:cNvSpPr txBox="1"/>
          <p:nvPr/>
        </p:nvSpPr>
        <p:spPr>
          <a:xfrm>
            <a:off x="4779854" y="138408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myprod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139711-FEB6-4BB4-AD40-F0569AB08121}"/>
              </a:ext>
            </a:extLst>
          </p:cNvPr>
          <p:cNvSpPr/>
          <p:nvPr/>
        </p:nvSpPr>
        <p:spPr>
          <a:xfrm>
            <a:off x="5807414" y="5778230"/>
            <a:ext cx="3667327" cy="50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 Layer1: 69.2 MB </a:t>
            </a:r>
            <a:r>
              <a:rPr lang="en-US" dirty="0" err="1"/>
              <a:t>os</a:t>
            </a:r>
            <a:r>
              <a:rPr lang="en-US" dirty="0"/>
              <a:t> bins and libs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0996C5-CB5F-480D-94A7-5B33FF9FDD54}"/>
              </a:ext>
            </a:extLst>
          </p:cNvPr>
          <p:cNvSpPr/>
          <p:nvPr/>
        </p:nvSpPr>
        <p:spPr>
          <a:xfrm>
            <a:off x="5807414" y="5038928"/>
            <a:ext cx="3667327" cy="58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 Layer2 : ~56MB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267101-7251-4346-A06F-9BB4642887D0}"/>
              </a:ext>
            </a:extLst>
          </p:cNvPr>
          <p:cNvSpPr/>
          <p:nvPr/>
        </p:nvSpPr>
        <p:spPr>
          <a:xfrm>
            <a:off x="5807414" y="4357992"/>
            <a:ext cx="3735421" cy="50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 Layer 3: 22B : file linking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45CEF0B-9E58-4559-97B4-8210DD4BF918}"/>
              </a:ext>
            </a:extLst>
          </p:cNvPr>
          <p:cNvSpPr/>
          <p:nvPr/>
        </p:nvSpPr>
        <p:spPr>
          <a:xfrm>
            <a:off x="9542835" y="4143983"/>
            <a:ext cx="87549" cy="2247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01FF9-BA93-4748-B6B5-DC1518AB30BC}"/>
              </a:ext>
            </a:extLst>
          </p:cNvPr>
          <p:cNvSpPr txBox="1"/>
          <p:nvPr/>
        </p:nvSpPr>
        <p:spPr>
          <a:xfrm>
            <a:off x="9760703" y="5082861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0F2FE-5421-4DD7-AB91-A095053D7000}"/>
              </a:ext>
            </a:extLst>
          </p:cNvPr>
          <p:cNvSpPr/>
          <p:nvPr/>
        </p:nvSpPr>
        <p:spPr>
          <a:xfrm>
            <a:off x="5807414" y="3803515"/>
            <a:ext cx="373542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 Layer4: 19B : mypage.html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C214E7F-1797-4BFC-ABA1-82AB93D47ADA}"/>
              </a:ext>
            </a:extLst>
          </p:cNvPr>
          <p:cNvSpPr/>
          <p:nvPr/>
        </p:nvSpPr>
        <p:spPr>
          <a:xfrm>
            <a:off x="10554511" y="3628417"/>
            <a:ext cx="233464" cy="27626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9A17C-C8AB-4542-BFB7-4222EBEDF095}"/>
              </a:ext>
            </a:extLst>
          </p:cNvPr>
          <p:cNvSpPr txBox="1"/>
          <p:nvPr/>
        </p:nvSpPr>
        <p:spPr>
          <a:xfrm>
            <a:off x="11000599" y="48250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myprod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A33A5-C454-4797-ACD5-EFD099ABA8B8}"/>
              </a:ext>
            </a:extLst>
          </p:cNvPr>
          <p:cNvSpPr txBox="1"/>
          <p:nvPr/>
        </p:nvSpPr>
        <p:spPr>
          <a:xfrm>
            <a:off x="6930958" y="321012"/>
            <a:ext cx="26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Unified file system : UFS</a:t>
            </a:r>
          </a:p>
        </p:txBody>
      </p:sp>
    </p:spTree>
    <p:extLst>
      <p:ext uri="{BB962C8B-B14F-4D97-AF65-F5344CB8AC3E}">
        <p14:creationId xmlns:p14="http://schemas.microsoft.com/office/powerpoint/2010/main" val="410665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9F18A6-2E75-4571-89B0-CE86C88BB65E}"/>
              </a:ext>
            </a:extLst>
          </p:cNvPr>
          <p:cNvSpPr/>
          <p:nvPr/>
        </p:nvSpPr>
        <p:spPr>
          <a:xfrm>
            <a:off x="4474723" y="194553"/>
            <a:ext cx="6984460" cy="576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1081B3-B22C-4D3C-AE80-35D526720505}"/>
              </a:ext>
            </a:extLst>
          </p:cNvPr>
          <p:cNvSpPr/>
          <p:nvPr/>
        </p:nvSpPr>
        <p:spPr>
          <a:xfrm>
            <a:off x="5145932" y="729574"/>
            <a:ext cx="3161489" cy="1507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Httpd</a:t>
            </a:r>
          </a:p>
          <a:p>
            <a:pPr algn="ctr"/>
            <a:r>
              <a:rPr lang="en-US" dirty="0"/>
              <a:t>/var/log/apache2</a:t>
            </a:r>
          </a:p>
          <a:p>
            <a:pPr algn="ctr"/>
            <a:r>
              <a:rPr lang="en-US" dirty="0"/>
              <a:t>access.log error.log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8CAC38-6BFA-42E8-9ADE-F4C64AAB3840}"/>
              </a:ext>
            </a:extLst>
          </p:cNvPr>
          <p:cNvSpPr/>
          <p:nvPr/>
        </p:nvSpPr>
        <p:spPr>
          <a:xfrm>
            <a:off x="4680625" y="2360312"/>
            <a:ext cx="2500008" cy="1507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/var/lib/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235D0-59EC-47AE-9F3F-A32036EF9EB8}"/>
              </a:ext>
            </a:extLst>
          </p:cNvPr>
          <p:cNvSpPr txBox="1"/>
          <p:nvPr/>
        </p:nvSpPr>
        <p:spPr>
          <a:xfrm>
            <a:off x="126460" y="301557"/>
            <a:ext cx="36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Ephemeral 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47FD2-1E03-4C9D-9546-C5CA09B2A32B}"/>
              </a:ext>
            </a:extLst>
          </p:cNvPr>
          <p:cNvSpPr/>
          <p:nvPr/>
        </p:nvSpPr>
        <p:spPr>
          <a:xfrm>
            <a:off x="8430639" y="973164"/>
            <a:ext cx="3566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/var/lib/docker/volumes/f8e60719fc124b6241d8cb52ec9f9b90c6f57cd7a95cd6da9ffdb8d91a12a9ef/_data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AC74C7-71E7-4C37-9F19-BA2F7E047269}"/>
              </a:ext>
            </a:extLst>
          </p:cNvPr>
          <p:cNvSpPr/>
          <p:nvPr/>
        </p:nvSpPr>
        <p:spPr>
          <a:xfrm>
            <a:off x="8075578" y="1142998"/>
            <a:ext cx="463686" cy="340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27A9A-802B-46A1-AB83-B7D07839BDB0}"/>
              </a:ext>
            </a:extLst>
          </p:cNvPr>
          <p:cNvSpPr/>
          <p:nvPr/>
        </p:nvSpPr>
        <p:spPr>
          <a:xfrm>
            <a:off x="8430639" y="1707263"/>
            <a:ext cx="38780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/var/lib/docker/volumes/bf21d814ad625e61250af07fc2fa714ed47b747a487eb8964b587897bb680b96/_data -- 100users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2A04612-7EBE-4D93-A442-B4EBED84446C}"/>
              </a:ext>
            </a:extLst>
          </p:cNvPr>
          <p:cNvSpPr/>
          <p:nvPr/>
        </p:nvSpPr>
        <p:spPr>
          <a:xfrm rot="15804008">
            <a:off x="6475340" y="2501720"/>
            <a:ext cx="554476" cy="797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574A5-DD35-4F94-A38C-A61486E27671}"/>
              </a:ext>
            </a:extLst>
          </p:cNvPr>
          <p:cNvSpPr/>
          <p:nvPr/>
        </p:nvSpPr>
        <p:spPr>
          <a:xfrm>
            <a:off x="6997430" y="2669723"/>
            <a:ext cx="3878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/var/lib/docker/volumes/39849823479b6241d8cb52ec9f9b90c6f57cd7a95cd6da9ffdb8d91a12a9ef/_data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25DB34-1E98-4DD5-8846-689C2453A0CB}"/>
              </a:ext>
            </a:extLst>
          </p:cNvPr>
          <p:cNvSpPr/>
          <p:nvPr/>
        </p:nvSpPr>
        <p:spPr>
          <a:xfrm>
            <a:off x="4497422" y="4442201"/>
            <a:ext cx="2500008" cy="1507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/var/lib/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3E6109C-5B02-41AC-8A77-845A75F492D5}"/>
              </a:ext>
            </a:extLst>
          </p:cNvPr>
          <p:cNvSpPr/>
          <p:nvPr/>
        </p:nvSpPr>
        <p:spPr>
          <a:xfrm rot="15804008">
            <a:off x="6413769" y="4476019"/>
            <a:ext cx="554476" cy="797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AB417-353A-4283-B61F-2FF9C1BC6B9B}"/>
              </a:ext>
            </a:extLst>
          </p:cNvPr>
          <p:cNvSpPr/>
          <p:nvPr/>
        </p:nvSpPr>
        <p:spPr>
          <a:xfrm>
            <a:off x="6997430" y="4613040"/>
            <a:ext cx="3147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/var/lib/docker/volumes/</a:t>
            </a:r>
            <a:r>
              <a:rPr lang="en-US" sz="1400" dirty="0" err="1"/>
              <a:t>prod_db</a:t>
            </a:r>
            <a:r>
              <a:rPr lang="en-US" sz="1400" dirty="0"/>
              <a:t>/_data</a:t>
            </a:r>
          </a:p>
          <a:p>
            <a:r>
              <a:rPr lang="en-US" sz="1400" dirty="0" err="1"/>
              <a:t>mydb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95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5F0EE-FEDA-4AC5-8229-10C91D4512D0}"/>
              </a:ext>
            </a:extLst>
          </p:cNvPr>
          <p:cNvSpPr/>
          <p:nvPr/>
        </p:nvSpPr>
        <p:spPr>
          <a:xfrm>
            <a:off x="4474723" y="194553"/>
            <a:ext cx="6984460" cy="576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18987-734F-42CB-85CB-B50D5A0DA805}"/>
              </a:ext>
            </a:extLst>
          </p:cNvPr>
          <p:cNvSpPr txBox="1"/>
          <p:nvPr/>
        </p:nvSpPr>
        <p:spPr>
          <a:xfrm>
            <a:off x="4630365" y="398834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Minikube:192.168.99.100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2B9A4B-054E-448C-A6AA-A65E6D82899A}"/>
              </a:ext>
            </a:extLst>
          </p:cNvPr>
          <p:cNvSpPr/>
          <p:nvPr/>
        </p:nvSpPr>
        <p:spPr>
          <a:xfrm>
            <a:off x="8996465" y="2392685"/>
            <a:ext cx="2081719" cy="99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BF5089F-0A01-4D00-80F6-D5F8EBE2FB1C}"/>
              </a:ext>
            </a:extLst>
          </p:cNvPr>
          <p:cNvSpPr/>
          <p:nvPr/>
        </p:nvSpPr>
        <p:spPr>
          <a:xfrm rot="5400000">
            <a:off x="9959503" y="3287629"/>
            <a:ext cx="700391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F93BB-033F-4220-8717-0CFAD0594830}"/>
              </a:ext>
            </a:extLst>
          </p:cNvPr>
          <p:cNvSpPr txBox="1"/>
          <p:nvPr/>
        </p:nvSpPr>
        <p:spPr>
          <a:xfrm>
            <a:off x="9912485" y="36089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blog_db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E6919D-E2EE-4803-A567-799846907028}"/>
              </a:ext>
            </a:extLst>
          </p:cNvPr>
          <p:cNvSpPr/>
          <p:nvPr/>
        </p:nvSpPr>
        <p:spPr>
          <a:xfrm>
            <a:off x="4897878" y="1400783"/>
            <a:ext cx="2315183" cy="2208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</a:t>
            </a:r>
          </a:p>
          <a:p>
            <a:pPr algn="ctr"/>
            <a:r>
              <a:rPr lang="en-US" dirty="0"/>
              <a:t>Root, welcome, </a:t>
            </a:r>
          </a:p>
          <a:p>
            <a:pPr algn="ctr"/>
            <a:r>
              <a:rPr lang="en-US" dirty="0"/>
              <a:t>172.17.0.3:3306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DFC0E-F449-43EC-BB3B-A689A012B279}"/>
              </a:ext>
            </a:extLst>
          </p:cNvPr>
          <p:cNvSpPr txBox="1"/>
          <p:nvPr/>
        </p:nvSpPr>
        <p:spPr>
          <a:xfrm>
            <a:off x="5272393" y="3667323"/>
            <a:ext cx="13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172.17.0.5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7149B-486E-4C5C-920A-CE33E2463F63}"/>
              </a:ext>
            </a:extLst>
          </p:cNvPr>
          <p:cNvSpPr txBox="1"/>
          <p:nvPr/>
        </p:nvSpPr>
        <p:spPr>
          <a:xfrm>
            <a:off x="9375843" y="2023353"/>
            <a:ext cx="13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172.17.0.9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2ABD6E-8911-4C7C-8F9F-7F0C2D247361}"/>
              </a:ext>
            </a:extLst>
          </p:cNvPr>
          <p:cNvSpPr/>
          <p:nvPr/>
        </p:nvSpPr>
        <p:spPr>
          <a:xfrm>
            <a:off x="7122268" y="687422"/>
            <a:ext cx="1720175" cy="52869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Docker0</a:t>
            </a:r>
          </a:p>
          <a:p>
            <a:pPr algn="ctr"/>
            <a:r>
              <a:rPr lang="en-US" dirty="0"/>
              <a:t>172.17.0.1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1DD9CA-E262-4C84-8ACC-177D60E41081}"/>
              </a:ext>
            </a:extLst>
          </p:cNvPr>
          <p:cNvCxnSpPr>
            <a:stCxn id="7" idx="7"/>
          </p:cNvCxnSpPr>
          <p:nvPr/>
        </p:nvCxnSpPr>
        <p:spPr>
          <a:xfrm flipV="1">
            <a:off x="6874010" y="1235413"/>
            <a:ext cx="339051" cy="48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3C0F76-DEA9-4029-B3C2-99DC0A38088E}"/>
              </a:ext>
            </a:extLst>
          </p:cNvPr>
          <p:cNvCxnSpPr/>
          <p:nvPr/>
        </p:nvCxnSpPr>
        <p:spPr>
          <a:xfrm>
            <a:off x="8842443" y="1216117"/>
            <a:ext cx="476655" cy="8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A7875-2AF0-4DC0-995C-B58AE4EA7144}"/>
              </a:ext>
            </a:extLst>
          </p:cNvPr>
          <p:cNvSpPr/>
          <p:nvPr/>
        </p:nvSpPr>
        <p:spPr>
          <a:xfrm>
            <a:off x="4474723" y="194553"/>
            <a:ext cx="6984460" cy="576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8F5E-A738-44CB-B1AB-F9688632EA33}"/>
              </a:ext>
            </a:extLst>
          </p:cNvPr>
          <p:cNvSpPr txBox="1"/>
          <p:nvPr/>
        </p:nvSpPr>
        <p:spPr>
          <a:xfrm>
            <a:off x="4630365" y="398834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Minikube:192.168.99.100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36306-F67E-4758-B3FB-C14DD4898561}"/>
              </a:ext>
            </a:extLst>
          </p:cNvPr>
          <p:cNvSpPr txBox="1"/>
          <p:nvPr/>
        </p:nvSpPr>
        <p:spPr>
          <a:xfrm>
            <a:off x="408561" y="722447"/>
            <a:ext cx="334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Dns</a:t>
            </a:r>
            <a:r>
              <a:rPr lang="en-US" dirty="0"/>
              <a:t> – so that map a name to an IP</a:t>
            </a:r>
          </a:p>
          <a:p>
            <a:pPr marL="342900" indent="-342900">
              <a:buAutoNum type="arabicPeriod"/>
            </a:pPr>
            <a:r>
              <a:rPr lang="en-US" dirty="0"/>
              <a:t> better network isolation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E2D56-798D-4DC4-961C-D2E3CFF055FB}"/>
              </a:ext>
            </a:extLst>
          </p:cNvPr>
          <p:cNvSpPr txBox="1"/>
          <p:nvPr/>
        </p:nvSpPr>
        <p:spPr>
          <a:xfrm>
            <a:off x="6606886" y="4234797"/>
            <a:ext cx="57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61AAC-D8C0-4F65-BB72-B83AA5BF8657}"/>
              </a:ext>
            </a:extLst>
          </p:cNvPr>
          <p:cNvSpPr txBox="1"/>
          <p:nvPr/>
        </p:nvSpPr>
        <p:spPr>
          <a:xfrm>
            <a:off x="9188720" y="4100292"/>
            <a:ext cx="57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3052AE-530F-4F38-98A3-D7E0FA16841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38620" y="4284958"/>
            <a:ext cx="2150100" cy="142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ABFE75-B9F4-4CFB-B109-4B9739227DF2}"/>
              </a:ext>
            </a:extLst>
          </p:cNvPr>
          <p:cNvSpPr txBox="1"/>
          <p:nvPr/>
        </p:nvSpPr>
        <p:spPr>
          <a:xfrm>
            <a:off x="8838023" y="2513487"/>
            <a:ext cx="57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04DFA-6DA9-47A4-8AD4-D357859EC627}"/>
              </a:ext>
            </a:extLst>
          </p:cNvPr>
          <p:cNvSpPr txBox="1"/>
          <p:nvPr/>
        </p:nvSpPr>
        <p:spPr>
          <a:xfrm>
            <a:off x="7547810" y="3293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9A1CE0-78FC-478D-B8B8-D1D942E40266}"/>
              </a:ext>
            </a:extLst>
          </p:cNvPr>
          <p:cNvSpPr/>
          <p:nvPr/>
        </p:nvSpPr>
        <p:spPr>
          <a:xfrm>
            <a:off x="6313911" y="4469624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"172.18.0.2"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56C68-9A66-4B94-8CE0-E397D5F7E337}"/>
              </a:ext>
            </a:extLst>
          </p:cNvPr>
          <p:cNvSpPr/>
          <p:nvPr/>
        </p:nvSpPr>
        <p:spPr>
          <a:xfrm>
            <a:off x="8399777" y="283793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"172.19.0.2"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4C48-7DD5-4958-A4A3-01C318D2F642}"/>
              </a:ext>
            </a:extLst>
          </p:cNvPr>
          <p:cNvSpPr/>
          <p:nvPr/>
        </p:nvSpPr>
        <p:spPr>
          <a:xfrm>
            <a:off x="9009710" y="4353414"/>
            <a:ext cx="1369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“172.18.0.3”</a:t>
            </a:r>
          </a:p>
          <a:p>
            <a:r>
              <a:rPr lang="en-US" dirty="0"/>
              <a:t>“172.19.0.3”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DB98BC4A-4F9B-49DD-B2C4-3F32B62A8D84}"/>
              </a:ext>
            </a:extLst>
          </p:cNvPr>
          <p:cNvSpPr/>
          <p:nvPr/>
        </p:nvSpPr>
        <p:spPr>
          <a:xfrm>
            <a:off x="4908697" y="1214357"/>
            <a:ext cx="5670957" cy="44982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6D86-5835-4654-AB48-73CB4D561DC5}"/>
              </a:ext>
            </a:extLst>
          </p:cNvPr>
          <p:cNvSpPr txBox="1"/>
          <p:nvPr/>
        </p:nvSpPr>
        <p:spPr>
          <a:xfrm>
            <a:off x="7097086" y="1090569"/>
            <a:ext cx="1501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Bridge 172.17.0.0/16</a:t>
            </a:r>
            <a:endParaRPr lang="en-US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5FF9F0D6-DD57-4725-B9C4-1A76E831FD3A}"/>
              </a:ext>
            </a:extLst>
          </p:cNvPr>
          <p:cNvSpPr/>
          <p:nvPr/>
        </p:nvSpPr>
        <p:spPr>
          <a:xfrm>
            <a:off x="5061097" y="3958958"/>
            <a:ext cx="5670957" cy="141838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5ACA1-7D29-42BD-ACF3-8BC2786DF63D}"/>
              </a:ext>
            </a:extLst>
          </p:cNvPr>
          <p:cNvSpPr txBox="1"/>
          <p:nvPr/>
        </p:nvSpPr>
        <p:spPr>
          <a:xfrm>
            <a:off x="4656334" y="4031011"/>
            <a:ext cx="177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W1-db-net 172.18.0.0/16</a:t>
            </a:r>
            <a:endParaRPr lang="en-US" dirty="0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0184E557-9354-411C-821D-8730FF188D34}"/>
              </a:ext>
            </a:extLst>
          </p:cNvPr>
          <p:cNvSpPr/>
          <p:nvPr/>
        </p:nvSpPr>
        <p:spPr>
          <a:xfrm rot="5858032">
            <a:off x="7707497" y="2577472"/>
            <a:ext cx="3179153" cy="223293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FFB596-F2E1-43F2-BB20-DCE923EC9CFC}"/>
              </a:ext>
            </a:extLst>
          </p:cNvPr>
          <p:cNvSpPr txBox="1"/>
          <p:nvPr/>
        </p:nvSpPr>
        <p:spPr>
          <a:xfrm>
            <a:off x="7168315" y="2305600"/>
            <a:ext cx="177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W2-db-net 172.19.0.0/16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364AB3-5FB6-4EA8-9A4E-EFC9829789A1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9081214" y="3207264"/>
            <a:ext cx="394472" cy="893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0E2B3A-97BA-4839-8DC7-ACBDB4DE9BE6}"/>
              </a:ext>
            </a:extLst>
          </p:cNvPr>
          <p:cNvCxnSpPr/>
          <p:nvPr/>
        </p:nvCxnSpPr>
        <p:spPr>
          <a:xfrm flipV="1">
            <a:off x="6772759" y="2698153"/>
            <a:ext cx="1945038" cy="1536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5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D17543-7E39-439F-9E3D-17320EB43881}"/>
              </a:ext>
            </a:extLst>
          </p:cNvPr>
          <p:cNvSpPr/>
          <p:nvPr/>
        </p:nvSpPr>
        <p:spPr>
          <a:xfrm>
            <a:off x="4895850" y="771525"/>
            <a:ext cx="3162300" cy="2266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7CA42-35E8-4DF8-9049-F0ABB149F8D7}"/>
              </a:ext>
            </a:extLst>
          </p:cNvPr>
          <p:cNvSpPr txBox="1"/>
          <p:nvPr/>
        </p:nvSpPr>
        <p:spPr>
          <a:xfrm>
            <a:off x="4914900" y="771525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08C5612-A286-44D3-98BE-51A05014579B}"/>
              </a:ext>
            </a:extLst>
          </p:cNvPr>
          <p:cNvSpPr/>
          <p:nvPr/>
        </p:nvSpPr>
        <p:spPr>
          <a:xfrm>
            <a:off x="4961329" y="2124075"/>
            <a:ext cx="277421" cy="809625"/>
          </a:xfrm>
          <a:custGeom>
            <a:avLst/>
            <a:gdLst>
              <a:gd name="connsiteX0" fmla="*/ 277421 w 277421"/>
              <a:gd name="connsiteY0" fmla="*/ 0 h 809625"/>
              <a:gd name="connsiteX1" fmla="*/ 201221 w 277421"/>
              <a:gd name="connsiteY1" fmla="*/ 76200 h 809625"/>
              <a:gd name="connsiteX2" fmla="*/ 163121 w 277421"/>
              <a:gd name="connsiteY2" fmla="*/ 104775 h 809625"/>
              <a:gd name="connsiteX3" fmla="*/ 86921 w 277421"/>
              <a:gd name="connsiteY3" fmla="*/ 180975 h 809625"/>
              <a:gd name="connsiteX4" fmla="*/ 58346 w 277421"/>
              <a:gd name="connsiteY4" fmla="*/ 209550 h 809625"/>
              <a:gd name="connsiteX5" fmla="*/ 10721 w 277421"/>
              <a:gd name="connsiteY5" fmla="*/ 266700 h 809625"/>
              <a:gd name="connsiteX6" fmla="*/ 10721 w 277421"/>
              <a:gd name="connsiteY6" fmla="*/ 409575 h 809625"/>
              <a:gd name="connsiteX7" fmla="*/ 20246 w 277421"/>
              <a:gd name="connsiteY7" fmla="*/ 438150 h 809625"/>
              <a:gd name="connsiteX8" fmla="*/ 58346 w 277421"/>
              <a:gd name="connsiteY8" fmla="*/ 495300 h 809625"/>
              <a:gd name="connsiteX9" fmla="*/ 96446 w 277421"/>
              <a:gd name="connsiteY9" fmla="*/ 581025 h 809625"/>
              <a:gd name="connsiteX10" fmla="*/ 125021 w 277421"/>
              <a:gd name="connsiteY10" fmla="*/ 590550 h 809625"/>
              <a:gd name="connsiteX11" fmla="*/ 153596 w 277421"/>
              <a:gd name="connsiteY11" fmla="*/ 676275 h 809625"/>
              <a:gd name="connsiteX12" fmla="*/ 163121 w 277421"/>
              <a:gd name="connsiteY12" fmla="*/ 704850 h 809625"/>
              <a:gd name="connsiteX13" fmla="*/ 163121 w 277421"/>
              <a:gd name="connsiteY1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421" h="809625">
                <a:moveTo>
                  <a:pt x="277421" y="0"/>
                </a:moveTo>
                <a:cubicBezTo>
                  <a:pt x="252021" y="25400"/>
                  <a:pt x="229958" y="54647"/>
                  <a:pt x="201221" y="76200"/>
                </a:cubicBezTo>
                <a:cubicBezTo>
                  <a:pt x="188521" y="85725"/>
                  <a:pt x="174823" y="94048"/>
                  <a:pt x="163121" y="104775"/>
                </a:cubicBezTo>
                <a:cubicBezTo>
                  <a:pt x="136642" y="129048"/>
                  <a:pt x="112321" y="155575"/>
                  <a:pt x="86921" y="180975"/>
                </a:cubicBezTo>
                <a:cubicBezTo>
                  <a:pt x="77396" y="190500"/>
                  <a:pt x="65818" y="198342"/>
                  <a:pt x="58346" y="209550"/>
                </a:cubicBezTo>
                <a:cubicBezTo>
                  <a:pt x="31824" y="249333"/>
                  <a:pt x="47391" y="230030"/>
                  <a:pt x="10721" y="266700"/>
                </a:cubicBezTo>
                <a:cubicBezTo>
                  <a:pt x="-3342" y="337016"/>
                  <a:pt x="-3804" y="315162"/>
                  <a:pt x="10721" y="409575"/>
                </a:cubicBezTo>
                <a:cubicBezTo>
                  <a:pt x="12248" y="419498"/>
                  <a:pt x="15370" y="429373"/>
                  <a:pt x="20246" y="438150"/>
                </a:cubicBezTo>
                <a:cubicBezTo>
                  <a:pt x="31365" y="458164"/>
                  <a:pt x="51106" y="473580"/>
                  <a:pt x="58346" y="495300"/>
                </a:cubicBezTo>
                <a:cubicBezTo>
                  <a:pt x="64167" y="512763"/>
                  <a:pt x="75863" y="564558"/>
                  <a:pt x="96446" y="581025"/>
                </a:cubicBezTo>
                <a:cubicBezTo>
                  <a:pt x="104286" y="587297"/>
                  <a:pt x="115496" y="587375"/>
                  <a:pt x="125021" y="590550"/>
                </a:cubicBezTo>
                <a:lnTo>
                  <a:pt x="153596" y="676275"/>
                </a:lnTo>
                <a:cubicBezTo>
                  <a:pt x="156771" y="685800"/>
                  <a:pt x="163121" y="694810"/>
                  <a:pt x="163121" y="704850"/>
                </a:cubicBezTo>
                <a:lnTo>
                  <a:pt x="163121" y="8096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4D88F-2C58-40D2-8B6D-FBDF44A50EE0}"/>
              </a:ext>
            </a:extLst>
          </p:cNvPr>
          <p:cNvSpPr txBox="1"/>
          <p:nvPr/>
        </p:nvSpPr>
        <p:spPr>
          <a:xfrm>
            <a:off x="4972050" y="248602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8B96928-D723-44F2-AFB6-2D56D33FDCEE}"/>
              </a:ext>
            </a:extLst>
          </p:cNvPr>
          <p:cNvSpPr/>
          <p:nvPr/>
        </p:nvSpPr>
        <p:spPr>
          <a:xfrm>
            <a:off x="523875" y="771525"/>
            <a:ext cx="2590800" cy="9048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799C6E-8C51-4F31-AF0D-EDCE3A02E746}"/>
              </a:ext>
            </a:extLst>
          </p:cNvPr>
          <p:cNvSpPr/>
          <p:nvPr/>
        </p:nvSpPr>
        <p:spPr>
          <a:xfrm>
            <a:off x="1098304" y="3324225"/>
            <a:ext cx="2295525" cy="3343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4FD63-8677-4188-8BA0-F739373F8788}"/>
              </a:ext>
            </a:extLst>
          </p:cNvPr>
          <p:cNvSpPr txBox="1"/>
          <p:nvPr/>
        </p:nvSpPr>
        <p:spPr>
          <a:xfrm>
            <a:off x="1098304" y="3038475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build-machine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6F617-AC06-4F04-A6BC-802ED3DAD95C}"/>
              </a:ext>
            </a:extLst>
          </p:cNvPr>
          <p:cNvSpPr txBox="1"/>
          <p:nvPr/>
        </p:nvSpPr>
        <p:spPr>
          <a:xfrm>
            <a:off x="1212604" y="3450194"/>
            <a:ext cx="3164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git</a:t>
            </a:r>
          </a:p>
          <a:p>
            <a:pPr marL="342900" indent="-342900">
              <a:buAutoNum type="arabicPeriod"/>
            </a:pPr>
            <a:r>
              <a:rPr lang="en-US" dirty="0"/>
              <a:t>Install java</a:t>
            </a:r>
          </a:p>
          <a:p>
            <a:pPr marL="342900" indent="-342900">
              <a:buAutoNum type="arabicPeriod"/>
            </a:pPr>
            <a:r>
              <a:rPr lang="en-US" dirty="0"/>
              <a:t>Install Jenkins</a:t>
            </a:r>
          </a:p>
          <a:p>
            <a:pPr marL="800100" lvl="1" indent="-342900">
              <a:buAutoNum type="arabicPeriod"/>
            </a:pPr>
            <a:r>
              <a:rPr lang="en-US" dirty="0"/>
              <a:t>Create a project</a:t>
            </a:r>
          </a:p>
          <a:p>
            <a:pPr marL="800100" lvl="1" indent="-342900">
              <a:buAutoNum type="arabicPeriod"/>
            </a:pPr>
            <a:r>
              <a:rPr lang="en-US" dirty="0"/>
              <a:t>git clone </a:t>
            </a:r>
          </a:p>
          <a:p>
            <a:pPr marL="800100" lvl="1" indent="-342900">
              <a:buAutoNum type="arabicPeriod"/>
            </a:pPr>
            <a:r>
              <a:rPr lang="en-US" dirty="0"/>
              <a:t>Compile</a:t>
            </a:r>
          </a:p>
          <a:p>
            <a:pPr marL="800100" lvl="1" indent="-342900">
              <a:buAutoNum type="arabicPeriod"/>
            </a:pPr>
            <a:r>
              <a:rPr lang="en-US" dirty="0"/>
              <a:t>Docker build command</a:t>
            </a:r>
          </a:p>
          <a:p>
            <a:pPr marL="800100" lvl="1" indent="-342900">
              <a:buAutoNum type="arabicPeriod"/>
            </a:pPr>
            <a:r>
              <a:rPr lang="en-US" dirty="0"/>
              <a:t>Docker image push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E4DA7D2-4266-418A-8E85-38CC2759D47E}"/>
              </a:ext>
            </a:extLst>
          </p:cNvPr>
          <p:cNvSpPr/>
          <p:nvPr/>
        </p:nvSpPr>
        <p:spPr>
          <a:xfrm>
            <a:off x="3879604" y="4343400"/>
            <a:ext cx="85725" cy="828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DEDF-2404-430C-9D7C-53AD52EFCC0A}"/>
              </a:ext>
            </a:extLst>
          </p:cNvPr>
          <p:cNvSpPr txBox="1"/>
          <p:nvPr/>
        </p:nvSpPr>
        <p:spPr>
          <a:xfrm>
            <a:off x="3984379" y="451485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Cont</a:t>
            </a:r>
            <a:r>
              <a:rPr lang="en-US" sz="1600" dirty="0"/>
              <a:t> Integration (CI)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339A56-F339-425A-A2F4-57C0B33EE0FA}"/>
              </a:ext>
            </a:extLst>
          </p:cNvPr>
          <p:cNvSpPr/>
          <p:nvPr/>
        </p:nvSpPr>
        <p:spPr>
          <a:xfrm>
            <a:off x="1393579" y="6124575"/>
            <a:ext cx="57150" cy="542925"/>
          </a:xfrm>
          <a:custGeom>
            <a:avLst/>
            <a:gdLst>
              <a:gd name="connsiteX0" fmla="*/ 0 w 57150"/>
              <a:gd name="connsiteY0" fmla="*/ 0 h 542925"/>
              <a:gd name="connsiteX1" fmla="*/ 19050 w 57150"/>
              <a:gd name="connsiteY1" fmla="*/ 76200 h 542925"/>
              <a:gd name="connsiteX2" fmla="*/ 47625 w 57150"/>
              <a:gd name="connsiteY2" fmla="*/ 95250 h 542925"/>
              <a:gd name="connsiteX3" fmla="*/ 57150 w 57150"/>
              <a:gd name="connsiteY3" fmla="*/ 123825 h 542925"/>
              <a:gd name="connsiteX4" fmla="*/ 38100 w 57150"/>
              <a:gd name="connsiteY4" fmla="*/ 314325 h 542925"/>
              <a:gd name="connsiteX5" fmla="*/ 28575 w 57150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542925">
                <a:moveTo>
                  <a:pt x="0" y="0"/>
                </a:moveTo>
                <a:cubicBezTo>
                  <a:pt x="474" y="2372"/>
                  <a:pt x="11240" y="66437"/>
                  <a:pt x="19050" y="76200"/>
                </a:cubicBezTo>
                <a:cubicBezTo>
                  <a:pt x="26201" y="85139"/>
                  <a:pt x="38100" y="88900"/>
                  <a:pt x="47625" y="95250"/>
                </a:cubicBezTo>
                <a:cubicBezTo>
                  <a:pt x="50800" y="104775"/>
                  <a:pt x="57150" y="113785"/>
                  <a:pt x="57150" y="123825"/>
                </a:cubicBezTo>
                <a:cubicBezTo>
                  <a:pt x="57150" y="191306"/>
                  <a:pt x="47380" y="249365"/>
                  <a:pt x="38100" y="314325"/>
                </a:cubicBezTo>
                <a:cubicBezTo>
                  <a:pt x="26674" y="485712"/>
                  <a:pt x="28575" y="409469"/>
                  <a:pt x="28575" y="5429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63A41-F3E4-46A3-99D6-3FC72D99A957}"/>
              </a:ext>
            </a:extLst>
          </p:cNvPr>
          <p:cNvSpPr txBox="1"/>
          <p:nvPr/>
        </p:nvSpPr>
        <p:spPr>
          <a:xfrm>
            <a:off x="1422154" y="629653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F84674-ADEA-48DB-907F-70D2782DAC83}"/>
              </a:ext>
            </a:extLst>
          </p:cNvPr>
          <p:cNvCxnSpPr/>
          <p:nvPr/>
        </p:nvCxnSpPr>
        <p:spPr>
          <a:xfrm>
            <a:off x="3879604" y="5572125"/>
            <a:ext cx="2057081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94E2F390-CC2E-4A68-9350-9C332B9C9136}"/>
              </a:ext>
            </a:extLst>
          </p:cNvPr>
          <p:cNvSpPr/>
          <p:nvPr/>
        </p:nvSpPr>
        <p:spPr>
          <a:xfrm>
            <a:off x="5909166" y="5491162"/>
            <a:ext cx="2590800" cy="9048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Hub.docker.com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D87A763-8CF7-4D13-90A0-553792D9FA4F}"/>
              </a:ext>
            </a:extLst>
          </p:cNvPr>
          <p:cNvSpPr/>
          <p:nvPr/>
        </p:nvSpPr>
        <p:spPr>
          <a:xfrm>
            <a:off x="4260604" y="5172075"/>
            <a:ext cx="116905" cy="62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EC721-5324-4F7F-B8A1-80E273EF4CBF}"/>
              </a:ext>
            </a:extLst>
          </p:cNvPr>
          <p:cNvSpPr txBox="1"/>
          <p:nvPr/>
        </p:nvSpPr>
        <p:spPr>
          <a:xfrm>
            <a:off x="4662236" y="5336086"/>
            <a:ext cx="143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Cont</a:t>
            </a:r>
            <a:r>
              <a:rPr lang="en-US" sz="1400" dirty="0"/>
              <a:t> Delivery (CD)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B777F-3807-4B33-9065-C0863E9C0032}"/>
              </a:ext>
            </a:extLst>
          </p:cNvPr>
          <p:cNvSpPr txBox="1"/>
          <p:nvPr/>
        </p:nvSpPr>
        <p:spPr>
          <a:xfrm>
            <a:off x="6296025" y="1781175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 run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863905-31EE-450E-8C65-89FB447EC2C5}"/>
              </a:ext>
            </a:extLst>
          </p:cNvPr>
          <p:cNvCxnSpPr/>
          <p:nvPr/>
        </p:nvCxnSpPr>
        <p:spPr>
          <a:xfrm>
            <a:off x="5553075" y="2771775"/>
            <a:ext cx="1466850" cy="28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B9BCEAC-0B69-4B79-8394-3B64C22DE389}"/>
              </a:ext>
            </a:extLst>
          </p:cNvPr>
          <p:cNvSpPr/>
          <p:nvPr/>
        </p:nvSpPr>
        <p:spPr>
          <a:xfrm>
            <a:off x="8134350" y="1802369"/>
            <a:ext cx="133350" cy="683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0F73A0-94FA-4ABD-B6D9-210A8D5BCF96}"/>
              </a:ext>
            </a:extLst>
          </p:cNvPr>
          <p:cNvSpPr txBox="1"/>
          <p:nvPr/>
        </p:nvSpPr>
        <p:spPr>
          <a:xfrm flipH="1">
            <a:off x="8499965" y="2028825"/>
            <a:ext cx="1339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 Deployment (CD)</a:t>
            </a:r>
          </a:p>
        </p:txBody>
      </p:sp>
    </p:spTree>
    <p:extLst>
      <p:ext uri="{BB962C8B-B14F-4D97-AF65-F5344CB8AC3E}">
        <p14:creationId xmlns:p14="http://schemas.microsoft.com/office/powerpoint/2010/main" val="40268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611</Words>
  <Application>Microsoft Office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35</cp:revision>
  <dcterms:created xsi:type="dcterms:W3CDTF">2019-08-05T04:39:28Z</dcterms:created>
  <dcterms:modified xsi:type="dcterms:W3CDTF">2019-08-07T10:36:45Z</dcterms:modified>
</cp:coreProperties>
</file>