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E679-3946-4D40-A248-66892F75DCA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5E01-3545-4202-8300-33C6AEE18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E679-3946-4D40-A248-66892F75DCA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5E01-3545-4202-8300-33C6AEE18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E679-3946-4D40-A248-66892F75DCA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5E01-3545-4202-8300-33C6AEE18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E679-3946-4D40-A248-66892F75DCA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5E01-3545-4202-8300-33C6AEE18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E679-3946-4D40-A248-66892F75DCA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5E01-3545-4202-8300-33C6AEE18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E679-3946-4D40-A248-66892F75DCA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5E01-3545-4202-8300-33C6AEE18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E679-3946-4D40-A248-66892F75DCA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5E01-3545-4202-8300-33C6AEE18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E679-3946-4D40-A248-66892F75DCA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5E01-3545-4202-8300-33C6AEE18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E679-3946-4D40-A248-66892F75DCA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5E01-3545-4202-8300-33C6AEE18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E679-3946-4D40-A248-66892F75DCA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5E01-3545-4202-8300-33C6AEE18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E679-3946-4D40-A248-66892F75DCA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5E01-3545-4202-8300-33C6AEE18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AE679-3946-4D40-A248-66892F75DCAA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D5E01-3545-4202-8300-33C6AEE187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81000" y="533400"/>
            <a:ext cx="3352800" cy="1524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8382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9906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11430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12954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1905000" y="5562600"/>
            <a:ext cx="53340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4876800"/>
            <a:ext cx="2514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0400" y="5105400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0"/>
          </p:cNvCxnSpPr>
          <p:nvPr/>
        </p:nvCxnSpPr>
        <p:spPr>
          <a:xfrm flipH="1" flipV="1">
            <a:off x="1371600" y="1143000"/>
            <a:ext cx="800100" cy="373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8" idx="2"/>
          </p:cNvCxnSpPr>
          <p:nvPr/>
        </p:nvCxnSpPr>
        <p:spPr>
          <a:xfrm flipH="1" flipV="1">
            <a:off x="2019300" y="1600200"/>
            <a:ext cx="152400" cy="327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7400" y="31242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80326" y="76200"/>
            <a:ext cx="307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 Model, Agent less model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6477000"/>
            <a:ext cx="17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, </a:t>
            </a:r>
            <a:r>
              <a:rPr lang="en-US" dirty="0" err="1" smtClean="0"/>
              <a:t>saltstack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9790" y="3657600"/>
            <a:ext cx="3229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Learn cure very smooth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ssh</a:t>
            </a:r>
            <a:r>
              <a:rPr lang="en-US" dirty="0" smtClean="0"/>
              <a:t> access to all the machine</a:t>
            </a:r>
          </a:p>
          <a:p>
            <a:pPr marL="342900" indent="-342900">
              <a:buAutoNum type="arabicPeriod"/>
            </a:pPr>
            <a:r>
              <a:rPr lang="en-US" dirty="0" smtClean="0"/>
              <a:t>Cannot scale well</a:t>
            </a:r>
            <a:endParaRPr lang="en-US" dirty="0"/>
          </a:p>
        </p:txBody>
      </p:sp>
      <p:sp>
        <p:nvSpPr>
          <p:cNvPr id="21" name="Cloud 20"/>
          <p:cNvSpPr/>
          <p:nvPr/>
        </p:nvSpPr>
        <p:spPr>
          <a:xfrm>
            <a:off x="5257800" y="609600"/>
            <a:ext cx="3352800" cy="1524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48400" y="9144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00800" y="10668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53200" y="12192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705600" y="13716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6828001" y="5638800"/>
            <a:ext cx="53340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10200" y="4495800"/>
            <a:ext cx="2941801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dirty="0" smtClean="0"/>
              <a:t>0. bootstrap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Write recipes (declarative </a:t>
            </a:r>
            <a:r>
              <a:rPr lang="en-US" dirty="0" err="1" smtClean="0"/>
              <a:t>Prog</a:t>
            </a:r>
            <a:r>
              <a:rPr lang="en-US" dirty="0" smtClean="0"/>
              <a:t>)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Push the code to server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Map node to the code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Trigger a chef-run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05800" y="5029200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4876800" y="2743200"/>
            <a:ext cx="914400" cy="1524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53000" y="2438400"/>
            <a:ext cx="76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8" idx="0"/>
            <a:endCxn id="29" idx="5"/>
          </p:cNvCxnSpPr>
          <p:nvPr/>
        </p:nvCxnSpPr>
        <p:spPr>
          <a:xfrm flipH="1" flipV="1">
            <a:off x="5791200" y="3390900"/>
            <a:ext cx="2834400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77000" y="4038600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0" idx="3"/>
          </p:cNvCxnSpPr>
          <p:nvPr/>
        </p:nvCxnSpPr>
        <p:spPr>
          <a:xfrm flipH="1">
            <a:off x="5722634" y="762000"/>
            <a:ext cx="449568" cy="1861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</p:cNvCxnSpPr>
          <p:nvPr/>
        </p:nvCxnSpPr>
        <p:spPr>
          <a:xfrm flipH="1">
            <a:off x="5791200" y="1676400"/>
            <a:ext cx="11049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19800" y="2209800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409526" y="76200"/>
            <a:ext cx="25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Model, Agent based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53200" y="762000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05600" y="1002268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858000" y="1154668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10400" y="1371600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42870" y="3048000"/>
            <a:ext cx="3229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Learn cure not very smooth</a:t>
            </a:r>
          </a:p>
          <a:p>
            <a:pPr marL="342900" indent="-342900">
              <a:buAutoNum type="arabicPeriod"/>
            </a:pPr>
            <a:r>
              <a:rPr lang="en-US" dirty="0" smtClean="0"/>
              <a:t>No line of sight</a:t>
            </a:r>
          </a:p>
          <a:p>
            <a:pPr marL="342900" indent="-342900">
              <a:buAutoNum type="arabicPeriod"/>
            </a:pPr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10200" y="6260068"/>
            <a:ext cx="145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Chef , Puppet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620000" y="6019800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workstation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543800" y="64008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10.1.1.32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350294" y="41910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10.1.1.33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05400" y="8382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10.1.1.34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143000"/>
            <a:ext cx="24384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D:\demo\workstation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7227" y="1371600"/>
            <a:ext cx="24796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D:\demo\workstation</a:t>
            </a:r>
          </a:p>
          <a:p>
            <a:r>
              <a:rPr lang="en-US" dirty="0"/>
              <a:t> </a:t>
            </a:r>
            <a:r>
              <a:rPr lang="en-US" dirty="0" smtClean="0"/>
              <a:t> &gt; vagrant up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Reads </a:t>
            </a:r>
            <a:r>
              <a:rPr lang="en-US" dirty="0" err="1" smtClean="0"/>
              <a:t>Vagrantfile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Talks to Virtual Box</a:t>
            </a:r>
          </a:p>
          <a:p>
            <a:pPr marL="342900" indent="-342900">
              <a:buAutoNum type="arabicPeriod"/>
            </a:pPr>
            <a:r>
              <a:rPr lang="en-US" dirty="0" smtClean="0"/>
              <a:t>Bring up workstation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5257800"/>
            <a:ext cx="7924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4267200"/>
            <a:ext cx="4114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VirtualBox</a:t>
            </a:r>
            <a:r>
              <a:rPr lang="en-US" dirty="0" smtClean="0"/>
              <a:t> (VMM)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3200400" y="2667000"/>
            <a:ext cx="1371600" cy="201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2000" y="1143000"/>
            <a:ext cx="26670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 address 10.1.1.32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762000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Workstation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43600" y="2438400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f1.txt:  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209800"/>
            <a:ext cx="1788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Chef recipe</a:t>
            </a:r>
          </a:p>
          <a:p>
            <a:r>
              <a:rPr lang="en-US" dirty="0"/>
              <a:t>	</a:t>
            </a:r>
            <a:r>
              <a:rPr lang="en-US" dirty="0" smtClean="0"/>
              <a:t>f1.txt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669268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f1.txt:  B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</p:cNvCxnSpPr>
          <p:nvPr/>
        </p:nvCxnSpPr>
        <p:spPr>
          <a:xfrm>
            <a:off x="6623722" y="2807732"/>
            <a:ext cx="81878" cy="773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4267200"/>
            <a:ext cx="3068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infra is in a diverged state</a:t>
            </a:r>
          </a:p>
          <a:p>
            <a:r>
              <a:rPr lang="en-US" dirty="0" smtClean="0"/>
              <a:t>Chef run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5181600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f1.txt:  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5791200"/>
            <a:ext cx="14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Convergence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1000" y="2133600"/>
            <a:ext cx="76200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" y="4191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48000" y="2514600"/>
            <a:ext cx="2743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1"/>
          </p:cNvCxnSpPr>
          <p:nvPr/>
        </p:nvCxnSpPr>
        <p:spPr>
          <a:xfrm>
            <a:off x="2819400" y="2895600"/>
            <a:ext cx="3200400" cy="958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31358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>
            <a:endCxn id="9" idx="1"/>
          </p:cNvCxnSpPr>
          <p:nvPr/>
        </p:nvCxnSpPr>
        <p:spPr>
          <a:xfrm>
            <a:off x="2438400" y="2895600"/>
            <a:ext cx="3505200" cy="247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685800"/>
            <a:ext cx="6781800" cy="594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76400" y="1600200"/>
            <a:ext cx="64250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Chef-client –local-mode </a:t>
            </a:r>
            <a:r>
              <a:rPr lang="en-US" dirty="0" err="1" smtClean="0"/>
              <a:t>helloworld.rb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&gt; started a server in its memory</a:t>
            </a:r>
          </a:p>
          <a:p>
            <a:r>
              <a:rPr lang="en-US" dirty="0"/>
              <a:t>	</a:t>
            </a:r>
            <a:r>
              <a:rPr lang="en-US" dirty="0" smtClean="0"/>
              <a:t>&gt;interacted with the server</a:t>
            </a:r>
          </a:p>
          <a:p>
            <a:r>
              <a:rPr lang="en-US" dirty="0"/>
              <a:t>	</a:t>
            </a:r>
            <a:r>
              <a:rPr lang="en-US" dirty="0" smtClean="0"/>
              <a:t>&gt; execute the recipe/cookbook</a:t>
            </a:r>
          </a:p>
          <a:p>
            <a:r>
              <a:rPr lang="en-US" dirty="0"/>
              <a:t>	</a:t>
            </a:r>
            <a:r>
              <a:rPr lang="en-US" dirty="0" smtClean="0"/>
              <a:t>&gt; write-back mode </a:t>
            </a:r>
            <a:r>
              <a:rPr lang="en-US" dirty="0" smtClean="0">
                <a:sym typeface="Wingdings" pitchFamily="2" charset="2"/>
              </a:rPr>
              <a:t> creates a nodes folder and dumps </a:t>
            </a:r>
          </a:p>
          <a:p>
            <a:r>
              <a:rPr lang="en-US" dirty="0" smtClean="0">
                <a:sym typeface="Wingdings" pitchFamily="2" charset="2"/>
              </a:rPr>
              <a:t>all the properties of the node on which the chef-client ran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3733800" y="5791200"/>
            <a:ext cx="5334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05000" y="381000"/>
            <a:ext cx="1600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User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Tomcat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Deploy war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00600" y="1219200"/>
            <a:ext cx="1524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User</a:t>
            </a:r>
          </a:p>
          <a:p>
            <a:pPr marL="342900" indent="-342900" algn="ctr">
              <a:buAutoNum type="arabicPeriod"/>
            </a:pPr>
            <a:r>
              <a:rPr lang="en-US" dirty="0" err="1" smtClean="0"/>
              <a:t>Mysql</a:t>
            </a:r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smtClean="0"/>
              <a:t>Create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4953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2514600"/>
            <a:ext cx="1524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0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2221468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3059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609600"/>
            <a:ext cx="152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Workstation</a:t>
            </a:r>
          </a:p>
          <a:p>
            <a:pPr algn="ctr"/>
            <a:r>
              <a:rPr lang="en-US" dirty="0" smtClean="0"/>
              <a:t>10.1.1.32</a:t>
            </a:r>
          </a:p>
          <a:p>
            <a:pPr algn="ctr"/>
            <a:r>
              <a:rPr lang="en-US" dirty="0" smtClean="0"/>
              <a:t>Build Machine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86200" y="838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10.1.1.33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77000" y="838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r>
              <a:rPr lang="en-US" dirty="0" smtClean="0"/>
              <a:t>10.1.1.34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2382083"/>
            <a:ext cx="475386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Install Java</a:t>
            </a:r>
          </a:p>
          <a:p>
            <a:pPr marL="342900" indent="-342900">
              <a:buAutoNum type="arabicPeriod"/>
            </a:pPr>
            <a:r>
              <a:rPr lang="en-US" dirty="0" smtClean="0"/>
              <a:t>Install Jenkins, tomcat, </a:t>
            </a:r>
            <a:r>
              <a:rPr lang="en-US" dirty="0" err="1" smtClean="0"/>
              <a:t>mysql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mvn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Create Cookbooks</a:t>
            </a:r>
          </a:p>
          <a:p>
            <a:pPr marL="342900" indent="-342900">
              <a:buAutoNum type="arabicPeriod"/>
            </a:pPr>
            <a:r>
              <a:rPr lang="en-US" dirty="0" smtClean="0"/>
              <a:t>Map node with the new cookbook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Create project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Checkout code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Compile the code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“War” file created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Create db on </a:t>
            </a:r>
            <a:r>
              <a:rPr lang="en-US" dirty="0" err="1" smtClean="0"/>
              <a:t>mysql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Copy war to tomcat deployment area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Update the cookbook with new artifacts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Upload the cookbook to the server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Trigger a chef-client run on the node</a:t>
            </a:r>
          </a:p>
          <a:p>
            <a:pPr marL="800100" lvl="1" indent="-342900">
              <a:buAutoNum type="arabicPeriod"/>
            </a:pP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2819400" y="4058483"/>
            <a:ext cx="3048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0" y="4210883"/>
            <a:ext cx="54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Intg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4419600" y="4896683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0" y="4984551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5105400" y="3906083"/>
            <a:ext cx="3810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10200" y="4439483"/>
            <a:ext cx="171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 Integration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5029200" y="5430083"/>
            <a:ext cx="2286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0" y="5658683"/>
            <a:ext cx="18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 Deployment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52400" y="0"/>
            <a:ext cx="762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6"/>
            <a:endCxn id="2" idx="0"/>
          </p:cNvCxnSpPr>
          <p:nvPr/>
        </p:nvCxnSpPr>
        <p:spPr>
          <a:xfrm>
            <a:off x="914400" y="3048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miley Face 16"/>
          <p:cNvSpPr/>
          <p:nvPr/>
        </p:nvSpPr>
        <p:spPr>
          <a:xfrm>
            <a:off x="8305800" y="0"/>
            <a:ext cx="838200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4" idx="3"/>
          </p:cNvCxnSpPr>
          <p:nvPr/>
        </p:nvCxnSpPr>
        <p:spPr>
          <a:xfrm flipH="1">
            <a:off x="8001000" y="762000"/>
            <a:ext cx="762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6009</TotalTime>
  <Words>219</Words>
  <Application>Microsoft Office PowerPoint</Application>
  <PresentationFormat>On-screen Show (4:3)</PresentationFormat>
  <Paragraphs>91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 lap</dc:creator>
  <cp:lastModifiedBy>Dell lap</cp:lastModifiedBy>
  <cp:revision>1</cp:revision>
  <dcterms:created xsi:type="dcterms:W3CDTF">2019-06-03T04:56:22Z</dcterms:created>
  <dcterms:modified xsi:type="dcterms:W3CDTF">2019-06-07T09:06:16Z</dcterms:modified>
</cp:coreProperties>
</file>