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12" r:id="rId2"/>
    <p:sldId id="714" r:id="rId3"/>
    <p:sldId id="713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991100"/>
            <a:ext cx="708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3053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390900"/>
            <a:ext cx="2879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Downloaded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 minikube.iso</a:t>
            </a:r>
          </a:p>
          <a:p>
            <a:pPr marL="342900" indent="-342900">
              <a:buAutoNum type="arabicPeriod"/>
            </a:pPr>
            <a:r>
              <a:rPr lang="en-US" dirty="0" smtClean="0"/>
              <a:t>Spoke to VB</a:t>
            </a:r>
          </a:p>
          <a:p>
            <a:pPr marL="342900" indent="-342900">
              <a:buAutoNum type="arabicPeriod"/>
            </a:pPr>
            <a:r>
              <a:rPr lang="en-US" dirty="0" smtClean="0"/>
              <a:t>A VM called as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2743200" y="4381500"/>
            <a:ext cx="1981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8200" y="1333500"/>
            <a:ext cx="3276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133350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: 192.168.99.100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4100"/>
            <a:ext cx="277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Logged into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7. Downloaded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8. Started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9. Started k8s services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42900"/>
            <a:ext cx="6172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37719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8481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24003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3048000" y="726877"/>
            <a:ext cx="52578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571500"/>
            <a:ext cx="180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: 172.17.0.0/16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71500"/>
            <a:ext cx="1890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Isolation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3048000" y="3467100"/>
            <a:ext cx="5257800" cy="1371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3311723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W1-db-net: 172.18.0.0/16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3400" y="38481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172.18.0.2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771900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172.18.0.3</a:t>
            </a:r>
          </a:p>
          <a:p>
            <a:r>
              <a:rPr lang="en-US" dirty="0" smtClean="0"/>
              <a:t>172.19.0.3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 rot="5400000">
            <a:off x="5410200" y="2247900"/>
            <a:ext cx="3581400" cy="2057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2016323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24003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172.19.0.2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42900"/>
            <a:ext cx="6172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34290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9525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3909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646670" y="457200"/>
            <a:ext cx="72572" cy="685800"/>
          </a:xfrm>
          <a:custGeom>
            <a:avLst/>
            <a:gdLst>
              <a:gd name="connsiteX0" fmla="*/ 34290 w 72572"/>
              <a:gd name="connsiteY0" fmla="*/ 0 h 685800"/>
              <a:gd name="connsiteX1" fmla="*/ 11430 w 72572"/>
              <a:gd name="connsiteY1" fmla="*/ 57150 h 685800"/>
              <a:gd name="connsiteX2" fmla="*/ 0 w 72572"/>
              <a:gd name="connsiteY2" fmla="*/ 91440 h 685800"/>
              <a:gd name="connsiteX3" fmla="*/ 11430 w 72572"/>
              <a:gd name="connsiteY3" fmla="*/ 182880 h 685800"/>
              <a:gd name="connsiteX4" fmla="*/ 22860 w 72572"/>
              <a:gd name="connsiteY4" fmla="*/ 217170 h 685800"/>
              <a:gd name="connsiteX5" fmla="*/ 57150 w 72572"/>
              <a:gd name="connsiteY5" fmla="*/ 228600 h 685800"/>
              <a:gd name="connsiteX6" fmla="*/ 34290 w 72572"/>
              <a:gd name="connsiteY6" fmla="*/ 365760 h 685800"/>
              <a:gd name="connsiteX7" fmla="*/ 11430 w 72572"/>
              <a:gd name="connsiteY7" fmla="*/ 434340 h 685800"/>
              <a:gd name="connsiteX8" fmla="*/ 22860 w 72572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72" h="685800">
                <a:moveTo>
                  <a:pt x="34290" y="0"/>
                </a:moveTo>
                <a:cubicBezTo>
                  <a:pt x="26670" y="19050"/>
                  <a:pt x="18634" y="37939"/>
                  <a:pt x="11430" y="57150"/>
                </a:cubicBezTo>
                <a:cubicBezTo>
                  <a:pt x="7200" y="68431"/>
                  <a:pt x="0" y="79392"/>
                  <a:pt x="0" y="91440"/>
                </a:cubicBezTo>
                <a:cubicBezTo>
                  <a:pt x="0" y="122157"/>
                  <a:pt x="5935" y="152658"/>
                  <a:pt x="11430" y="182880"/>
                </a:cubicBezTo>
                <a:cubicBezTo>
                  <a:pt x="13585" y="194734"/>
                  <a:pt x="14341" y="208651"/>
                  <a:pt x="22860" y="217170"/>
                </a:cubicBezTo>
                <a:cubicBezTo>
                  <a:pt x="31379" y="225689"/>
                  <a:pt x="45720" y="224790"/>
                  <a:pt x="57150" y="228600"/>
                </a:cubicBezTo>
                <a:cubicBezTo>
                  <a:pt x="25897" y="322358"/>
                  <a:pt x="72572" y="174352"/>
                  <a:pt x="34290" y="365760"/>
                </a:cubicBezTo>
                <a:cubicBezTo>
                  <a:pt x="29564" y="389389"/>
                  <a:pt x="11430" y="434340"/>
                  <a:pt x="11430" y="434340"/>
                </a:cubicBezTo>
                <a:cubicBezTo>
                  <a:pt x="25032" y="624763"/>
                  <a:pt x="22860" y="540884"/>
                  <a:pt x="22860" y="685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571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0456" y="1562100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</a:t>
            </a:r>
          </a:p>
          <a:p>
            <a:r>
              <a:rPr lang="en-US" dirty="0" smtClean="0"/>
              <a:t>Db: 172.17.0.16:3306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40005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2781300"/>
            <a:ext cx="6172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278130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696200" y="2781300"/>
            <a:ext cx="72572" cy="685800"/>
          </a:xfrm>
          <a:custGeom>
            <a:avLst/>
            <a:gdLst>
              <a:gd name="connsiteX0" fmla="*/ 34290 w 72572"/>
              <a:gd name="connsiteY0" fmla="*/ 0 h 685800"/>
              <a:gd name="connsiteX1" fmla="*/ 11430 w 72572"/>
              <a:gd name="connsiteY1" fmla="*/ 57150 h 685800"/>
              <a:gd name="connsiteX2" fmla="*/ 0 w 72572"/>
              <a:gd name="connsiteY2" fmla="*/ 91440 h 685800"/>
              <a:gd name="connsiteX3" fmla="*/ 11430 w 72572"/>
              <a:gd name="connsiteY3" fmla="*/ 182880 h 685800"/>
              <a:gd name="connsiteX4" fmla="*/ 22860 w 72572"/>
              <a:gd name="connsiteY4" fmla="*/ 217170 h 685800"/>
              <a:gd name="connsiteX5" fmla="*/ 57150 w 72572"/>
              <a:gd name="connsiteY5" fmla="*/ 228600 h 685800"/>
              <a:gd name="connsiteX6" fmla="*/ 34290 w 72572"/>
              <a:gd name="connsiteY6" fmla="*/ 365760 h 685800"/>
              <a:gd name="connsiteX7" fmla="*/ 11430 w 72572"/>
              <a:gd name="connsiteY7" fmla="*/ 434340 h 685800"/>
              <a:gd name="connsiteX8" fmla="*/ 22860 w 72572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72" h="685800">
                <a:moveTo>
                  <a:pt x="34290" y="0"/>
                </a:moveTo>
                <a:cubicBezTo>
                  <a:pt x="26670" y="19050"/>
                  <a:pt x="18634" y="37939"/>
                  <a:pt x="11430" y="57150"/>
                </a:cubicBezTo>
                <a:cubicBezTo>
                  <a:pt x="7200" y="68431"/>
                  <a:pt x="0" y="79392"/>
                  <a:pt x="0" y="91440"/>
                </a:cubicBezTo>
                <a:cubicBezTo>
                  <a:pt x="0" y="122157"/>
                  <a:pt x="5935" y="152658"/>
                  <a:pt x="11430" y="182880"/>
                </a:cubicBezTo>
                <a:cubicBezTo>
                  <a:pt x="13585" y="194734"/>
                  <a:pt x="14341" y="208651"/>
                  <a:pt x="22860" y="217170"/>
                </a:cubicBezTo>
                <a:cubicBezTo>
                  <a:pt x="31379" y="225689"/>
                  <a:pt x="45720" y="224790"/>
                  <a:pt x="57150" y="228600"/>
                </a:cubicBezTo>
                <a:cubicBezTo>
                  <a:pt x="25897" y="322358"/>
                  <a:pt x="72572" y="174352"/>
                  <a:pt x="34290" y="365760"/>
                </a:cubicBezTo>
                <a:cubicBezTo>
                  <a:pt x="29564" y="389389"/>
                  <a:pt x="11430" y="434340"/>
                  <a:pt x="11430" y="434340"/>
                </a:cubicBezTo>
                <a:cubicBezTo>
                  <a:pt x="25032" y="624763"/>
                  <a:pt x="22860" y="540884"/>
                  <a:pt x="22860" y="685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45730" y="28956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676400" y="17145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n/w mgmt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node awareness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ip</a:t>
            </a:r>
            <a:r>
              <a:rPr lang="en-US" dirty="0" smtClean="0"/>
              <a:t> address clash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Single view of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Cluster management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r>
              <a:rPr lang="en-US" dirty="0" smtClean="0"/>
              <a:t>Single access/end point to manage all containers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36957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95094" y="10287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5150" y="1638300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</a:t>
            </a:r>
          </a:p>
          <a:p>
            <a:r>
              <a:rPr lang="en-US" dirty="0" smtClean="0"/>
              <a:t>Db: 172.17.0.16:3306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14600" y="3201769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4656" y="3811369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</a:t>
            </a:r>
          </a:p>
          <a:p>
            <a:r>
              <a:rPr lang="en-US" dirty="0" smtClean="0"/>
              <a:t>Db: 172.17.0.16:3306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021621" y="1345168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Orchestration of Containers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5219700"/>
            <a:ext cx="313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main : K8S, </a:t>
            </a:r>
            <a:r>
              <a:rPr lang="en-US" dirty="0" err="1" smtClean="0"/>
              <a:t>Docker</a:t>
            </a:r>
            <a:r>
              <a:rPr lang="en-US" dirty="0" smtClean="0"/>
              <a:t>- Swarm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878" y="342900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11478" y="3429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52500"/>
            <a:ext cx="3889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Fairly new, not very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Easy learning curve</a:t>
            </a:r>
          </a:p>
          <a:p>
            <a:pPr marL="342900" indent="-342900">
              <a:buAutoNum type="arabicPeriod"/>
            </a:pPr>
            <a:r>
              <a:rPr lang="en-US" dirty="0" smtClean="0"/>
              <a:t>Limited extra terminology/language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835" y="876300"/>
            <a:ext cx="3480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tested, 10,000’s of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Steeper learning curve</a:t>
            </a:r>
          </a:p>
          <a:p>
            <a:pPr marL="342900" indent="-342900">
              <a:buAutoNum type="arabicPeriod"/>
            </a:pPr>
            <a:r>
              <a:rPr lang="en-US" dirty="0" smtClean="0"/>
              <a:t>Lot of new terminology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lock-in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305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066829" y="3848100"/>
            <a:ext cx="629371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4381500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</a:p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0200" y="3390900"/>
            <a:ext cx="3810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 flipV="1">
            <a:off x="4283951" y="4362450"/>
            <a:ext cx="1126249" cy="342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5791200" y="4152900"/>
            <a:ext cx="6096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96200" y="36195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7200" y="34671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981200" y="34671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1600" y="31623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veth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00100"/>
            <a:ext cx="5731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terminologies of K8S -&gt; single node cluster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Communication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Multi-node setup of K8s (install </a:t>
            </a:r>
            <a:r>
              <a:rPr lang="en-US" dirty="0" err="1" smtClean="0">
                <a:sym typeface="Wingdings" pitchFamily="2" charset="2"/>
              </a:rPr>
              <a:t>docker</a:t>
            </a:r>
            <a:r>
              <a:rPr lang="en-US" dirty="0" smtClean="0">
                <a:sym typeface="Wingdings" pitchFamily="2" charset="2"/>
              </a:rPr>
              <a:t>, install k8s)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itchFamily="2" charset="2"/>
              </a:rPr>
              <a:t>Ci-cd</a:t>
            </a:r>
            <a:r>
              <a:rPr lang="en-US" dirty="0" smtClean="0">
                <a:sym typeface="Wingdings" pitchFamily="2" charset="2"/>
              </a:rPr>
              <a:t> setup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42900"/>
            <a:ext cx="53340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4191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7907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371600" y="3238500"/>
            <a:ext cx="685800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47900"/>
            <a:ext cx="2438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smtClean="0"/>
              <a:t>Apply –f pod.yml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 flipV="1">
            <a:off x="2895600" y="1975366"/>
            <a:ext cx="762000" cy="107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969690" y="1866900"/>
            <a:ext cx="181211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915150" y="1154430"/>
            <a:ext cx="217170" cy="1108710"/>
          </a:xfrm>
          <a:custGeom>
            <a:avLst/>
            <a:gdLst>
              <a:gd name="connsiteX0" fmla="*/ 114300 w 217170"/>
              <a:gd name="connsiteY0" fmla="*/ 0 h 1108710"/>
              <a:gd name="connsiteX1" fmla="*/ 91440 w 217170"/>
              <a:gd name="connsiteY1" fmla="*/ 45720 h 1108710"/>
              <a:gd name="connsiteX2" fmla="*/ 68580 w 217170"/>
              <a:gd name="connsiteY2" fmla="*/ 80010 h 1108710"/>
              <a:gd name="connsiteX3" fmla="*/ 0 w 217170"/>
              <a:gd name="connsiteY3" fmla="*/ 182880 h 1108710"/>
              <a:gd name="connsiteX4" fmla="*/ 11430 w 217170"/>
              <a:gd name="connsiteY4" fmla="*/ 331470 h 1108710"/>
              <a:gd name="connsiteX5" fmla="*/ 22860 w 217170"/>
              <a:gd name="connsiteY5" fmla="*/ 365760 h 1108710"/>
              <a:gd name="connsiteX6" fmla="*/ 80010 w 217170"/>
              <a:gd name="connsiteY6" fmla="*/ 411480 h 1108710"/>
              <a:gd name="connsiteX7" fmla="*/ 125730 w 217170"/>
              <a:gd name="connsiteY7" fmla="*/ 422910 h 1108710"/>
              <a:gd name="connsiteX8" fmla="*/ 160020 w 217170"/>
              <a:gd name="connsiteY8" fmla="*/ 434340 h 1108710"/>
              <a:gd name="connsiteX9" fmla="*/ 217170 w 217170"/>
              <a:gd name="connsiteY9" fmla="*/ 525780 h 1108710"/>
              <a:gd name="connsiteX10" fmla="*/ 182880 w 217170"/>
              <a:gd name="connsiteY10" fmla="*/ 800100 h 1108710"/>
              <a:gd name="connsiteX11" fmla="*/ 171450 w 217170"/>
              <a:gd name="connsiteY11" fmla="*/ 891540 h 1108710"/>
              <a:gd name="connsiteX12" fmla="*/ 160020 w 217170"/>
              <a:gd name="connsiteY12" fmla="*/ 960120 h 1108710"/>
              <a:gd name="connsiteX13" fmla="*/ 160020 w 217170"/>
              <a:gd name="connsiteY13" fmla="*/ 110871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170" h="1108710">
                <a:moveTo>
                  <a:pt x="114300" y="0"/>
                </a:moveTo>
                <a:cubicBezTo>
                  <a:pt x="106680" y="15240"/>
                  <a:pt x="99894" y="30926"/>
                  <a:pt x="91440" y="45720"/>
                </a:cubicBezTo>
                <a:cubicBezTo>
                  <a:pt x="84624" y="57647"/>
                  <a:pt x="75861" y="68361"/>
                  <a:pt x="68580" y="80010"/>
                </a:cubicBezTo>
                <a:cubicBezTo>
                  <a:pt x="13466" y="168192"/>
                  <a:pt x="57072" y="106785"/>
                  <a:pt x="0" y="182880"/>
                </a:cubicBezTo>
                <a:cubicBezTo>
                  <a:pt x="3810" y="232410"/>
                  <a:pt x="5268" y="282177"/>
                  <a:pt x="11430" y="331470"/>
                </a:cubicBezTo>
                <a:cubicBezTo>
                  <a:pt x="12924" y="343425"/>
                  <a:pt x="15019" y="356612"/>
                  <a:pt x="22860" y="365760"/>
                </a:cubicBezTo>
                <a:cubicBezTo>
                  <a:pt x="38737" y="384283"/>
                  <a:pt x="58684" y="399632"/>
                  <a:pt x="80010" y="411480"/>
                </a:cubicBezTo>
                <a:cubicBezTo>
                  <a:pt x="93742" y="419109"/>
                  <a:pt x="110625" y="418594"/>
                  <a:pt x="125730" y="422910"/>
                </a:cubicBezTo>
                <a:cubicBezTo>
                  <a:pt x="137315" y="426220"/>
                  <a:pt x="148590" y="430530"/>
                  <a:pt x="160020" y="434340"/>
                </a:cubicBezTo>
                <a:cubicBezTo>
                  <a:pt x="186078" y="460398"/>
                  <a:pt x="217170" y="482485"/>
                  <a:pt x="217170" y="525780"/>
                </a:cubicBezTo>
                <a:cubicBezTo>
                  <a:pt x="217170" y="916000"/>
                  <a:pt x="207873" y="650139"/>
                  <a:pt x="182880" y="800100"/>
                </a:cubicBezTo>
                <a:cubicBezTo>
                  <a:pt x="177830" y="830399"/>
                  <a:pt x="175794" y="861132"/>
                  <a:pt x="171450" y="891540"/>
                </a:cubicBezTo>
                <a:cubicBezTo>
                  <a:pt x="168173" y="914482"/>
                  <a:pt x="161238" y="936977"/>
                  <a:pt x="160020" y="960120"/>
                </a:cubicBezTo>
                <a:cubicBezTo>
                  <a:pt x="157417" y="1009582"/>
                  <a:pt x="160020" y="1059180"/>
                  <a:pt x="160020" y="11087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800" y="1485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2"/>
          </p:cNvCxnSpPr>
          <p:nvPr/>
        </p:nvCxnSpPr>
        <p:spPr>
          <a:xfrm flipH="1">
            <a:off x="5943600" y="2114550"/>
            <a:ext cx="113157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57800" y="27813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6"/>
          </p:cNvCxnSpPr>
          <p:nvPr/>
        </p:nvCxnSpPr>
        <p:spPr>
          <a:xfrm flipV="1">
            <a:off x="6400800" y="1866900"/>
            <a:ext cx="9906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flipH="1">
            <a:off x="7467600" y="1855232"/>
            <a:ext cx="104415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30861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38481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81400" y="41529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Nginx:80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587265" y="3543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2" idx="0"/>
          </p:cNvCxnSpPr>
          <p:nvPr/>
        </p:nvCxnSpPr>
        <p:spPr>
          <a:xfrm flipH="1">
            <a:off x="4267200" y="3912632"/>
            <a:ext cx="23153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5621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62200" y="16383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sz="1600" dirty="0" smtClean="0"/>
              <a:t>Db-svc:8888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68065" y="1257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485900"/>
            <a:ext cx="1676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48200" y="14859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sz="1600" dirty="0" smtClean="0"/>
              <a:t>Localhost:3306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54065" y="11811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3000" y="27813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mysql:3306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286000" y="38481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600" y="14097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sz="1600" dirty="0" smtClean="0"/>
              <a:t>Localhost:3306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34671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590800" y="39243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mysql:3306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7813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400" y="28575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mysql:3306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17907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800" y="20955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0665" y="14859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36957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" y="40005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34465" y="33909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172.17.0.20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48000" y="27813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>
            <a:off x="990600" y="2781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2200" y="36195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1800" y="3009900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Db-svc:8888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1" idx="2"/>
          </p:cNvCxnSpPr>
          <p:nvPr/>
        </p:nvCxnSpPr>
        <p:spPr>
          <a:xfrm flipH="1">
            <a:off x="3121268" y="3543300"/>
            <a:ext cx="231532" cy="29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95600" y="723900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Ghost-svc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38400" y="2667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4" idx="2"/>
          </p:cNvCxnSpPr>
          <p:nvPr/>
        </p:nvCxnSpPr>
        <p:spPr>
          <a:xfrm flipH="1">
            <a:off x="3279533" y="1093232"/>
            <a:ext cx="16323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315200" y="1028700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6738" y="20193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23.45.67.89:3306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5715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3138" y="156210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23.45.67.90:8080</a:t>
            </a:r>
          </a:p>
          <a:p>
            <a:r>
              <a:rPr lang="en-US" dirty="0" smtClean="0"/>
              <a:t>172.17.0.16:80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" idx="2"/>
          </p:cNvCxnSpPr>
          <p:nvPr/>
        </p:nvCxnSpPr>
        <p:spPr>
          <a:xfrm>
            <a:off x="6400800" y="10668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381000" y="1028700"/>
            <a:ext cx="8382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866900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http://app:80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18" idx="1"/>
          </p:cNvCxnSpPr>
          <p:nvPr/>
        </p:nvCxnSpPr>
        <p:spPr>
          <a:xfrm>
            <a:off x="1219200" y="14097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21462" y="24003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339090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23.45.67.91:8080</a:t>
            </a:r>
          </a:p>
          <a:p>
            <a:r>
              <a:rPr lang="en-US" dirty="0" smtClean="0"/>
              <a:t>172.17.0.14:80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3"/>
            <a:endCxn id="2" idx="2"/>
          </p:cNvCxnSpPr>
          <p:nvPr/>
        </p:nvCxnSpPr>
        <p:spPr>
          <a:xfrm flipV="1">
            <a:off x="6493062" y="1524000"/>
            <a:ext cx="822138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95600" y="16383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3338" y="119128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23.45.67.92:80</a:t>
            </a:r>
          </a:p>
          <a:p>
            <a:r>
              <a:rPr lang="en-US" sz="1400" dirty="0" smtClean="0"/>
              <a:t>10.98.220.82:8888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2705100"/>
            <a:ext cx="176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Backend: round-robin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</a:t>
            </a:r>
            <a:r>
              <a:rPr lang="en-US" sz="1400" dirty="0" smtClean="0"/>
              <a:t>23.45.67.90:8080</a:t>
            </a:r>
          </a:p>
          <a:p>
            <a:r>
              <a:rPr lang="en-US" sz="1400" dirty="0" smtClean="0"/>
              <a:t>    23.45.67.91:8080</a:t>
            </a:r>
            <a:endParaRPr lang="en-US" sz="1400" dirty="0" smtClean="0"/>
          </a:p>
        </p:txBody>
      </p:sp>
      <p:cxnSp>
        <p:nvCxnSpPr>
          <p:cNvPr id="23" name="Straight Arrow Connector 22"/>
          <p:cNvCxnSpPr>
            <a:stCxn id="18" idx="3"/>
            <a:endCxn id="4" idx="1"/>
          </p:cNvCxnSpPr>
          <p:nvPr/>
        </p:nvCxnSpPr>
        <p:spPr>
          <a:xfrm flipV="1">
            <a:off x="4114800" y="1066800"/>
            <a:ext cx="914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4191000" y="2171700"/>
            <a:ext cx="930462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447800" y="1143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r>
              <a:rPr lang="en-US" dirty="0" smtClean="0"/>
              <a:t>-service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2600" y="7239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</a:t>
            </a:r>
            <a:r>
              <a:rPr lang="en-US" dirty="0" smtClean="0">
                <a:sym typeface="Wingdings" pitchFamily="2" charset="2"/>
              </a:rPr>
              <a:t> 23.25.27.92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4316968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http://app:80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 flipV="1">
            <a:off x="1541729" y="4457700"/>
            <a:ext cx="1353871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5600" y="430530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23.45.67.92:80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42291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23.45.67.90:8080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 flipV="1">
            <a:off x="4176720" y="4382989"/>
            <a:ext cx="130968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0" y="4149923"/>
            <a:ext cx="1243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Dns</a:t>
            </a:r>
            <a:r>
              <a:rPr lang="en-US" sz="1400" dirty="0" smtClean="0"/>
              <a:t> resolution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3889" y="407670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346710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EP: 172.17.0.16:80,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172.17.0.14:80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42900"/>
            <a:ext cx="53340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4191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1943100"/>
            <a:ext cx="1371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91400" y="21717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705600" y="1562100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21717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086100"/>
            <a:ext cx="292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http://192.168.99.100:31001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2819400" y="2356366"/>
            <a:ext cx="228600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3"/>
            <a:endCxn id="6" idx="1"/>
          </p:cNvCxnSpPr>
          <p:nvPr/>
        </p:nvCxnSpPr>
        <p:spPr>
          <a:xfrm flipV="1">
            <a:off x="5903957" y="1746766"/>
            <a:ext cx="80164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>
            <a:off x="7617068" y="1931432"/>
            <a:ext cx="19343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90500"/>
            <a:ext cx="3560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 (Opt)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 resolution on name of svc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- Service Discovery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2400" y="224790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10.98.220.82:8888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3"/>
            <a:endCxn id="17" idx="1"/>
          </p:cNvCxnSpPr>
          <p:nvPr/>
        </p:nvCxnSpPr>
        <p:spPr>
          <a:xfrm>
            <a:off x="3817763" y="2356366"/>
            <a:ext cx="144637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67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Host(6G,6C)-2C,-2G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VMM/hypervisor(</a:t>
            </a:r>
            <a:r>
              <a:rPr lang="en-US" dirty="0" err="1" smtClean="0"/>
              <a:t>VirtualBox,vmware,hyper</a:t>
            </a:r>
            <a:r>
              <a:rPr lang="en-US" dirty="0" smtClean="0"/>
              <a:t>-v)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0.5C,0.5G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RHEL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0.5C,0.5G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09800" y="33147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190500"/>
            <a:ext cx="3829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Share-ability: snapshots1.6GB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 </a:t>
            </a:r>
            <a:r>
              <a:rPr lang="en-US" dirty="0" err="1" smtClean="0"/>
              <a:t>runsheets</a:t>
            </a:r>
            <a:r>
              <a:rPr lang="en-US" dirty="0" smtClean="0"/>
              <a:t>/scripts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Bang-for-buck: limited, fragmented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01200" y="14097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67800" y="11049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8839200" y="952500"/>
            <a:ext cx="152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24800" y="13335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72800" y="18669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11811000" y="1028700"/>
            <a:ext cx="228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963400" y="18669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39200" y="2476500"/>
            <a:ext cx="3632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isolated, 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Open container consortium</a:t>
            </a:r>
          </a:p>
          <a:p>
            <a:pPr>
              <a:buFontTx/>
              <a:buChar char="-"/>
            </a:pPr>
            <a:r>
              <a:rPr lang="en-US" dirty="0" smtClean="0"/>
              <a:t>Open container spec</a:t>
            </a:r>
          </a:p>
          <a:p>
            <a:pPr>
              <a:buFontTx/>
              <a:buChar char="-"/>
            </a:pPr>
            <a:r>
              <a:rPr lang="en-US" dirty="0" smtClean="0"/>
              <a:t>Manage the lifecycles of a container</a:t>
            </a:r>
          </a:p>
          <a:p>
            <a:pPr>
              <a:buFontTx/>
              <a:buChar char="-"/>
            </a:pP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5067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Host(6G,6C)-2C,-2G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4381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5527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-1C,-1G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553200" y="2552700"/>
            <a:ext cx="1447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459968"/>
            <a:ext cx="387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Network, File system, process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62317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57800" y="24765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34200" y="24765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81600" y="4000500"/>
            <a:ext cx="2286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5"/>
          </p:cNvCxnSpPr>
          <p:nvPr/>
        </p:nvCxnSpPr>
        <p:spPr>
          <a:xfrm>
            <a:off x="7788974" y="3983597"/>
            <a:ext cx="288227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3898" y="5459968"/>
            <a:ext cx="387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Network, File system, 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114300"/>
            <a:ext cx="3353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images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DSL,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Bang-for-buck: ++,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700"/>
            <a:ext cx="2971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0" y="1104900"/>
            <a:ext cx="2971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7239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201.45.67.89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943100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1943100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1714500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192.168.99.100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4649" y="1714500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192.168.99.101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625923"/>
            <a:ext cx="10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Mysql:3306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5798" y="2324100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tomcat:8080</a:t>
            </a:r>
          </a:p>
          <a:p>
            <a:r>
              <a:rPr lang="en-US" sz="1400" dirty="0" smtClean="0"/>
              <a:t>Jdbc:192.168.99.100:3306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24600" y="2552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1943100"/>
            <a:ext cx="110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Tomcat:8080</a:t>
            </a:r>
          </a:p>
          <a:p>
            <a:r>
              <a:rPr lang="en-US" sz="1200" dirty="0" err="1" smtClean="0"/>
              <a:t>Jdbc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localhost:3306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3695700"/>
            <a:ext cx="223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Db: 192.168.99.100:3306</a:t>
            </a:r>
          </a:p>
          <a:p>
            <a:r>
              <a:rPr lang="en-US" sz="1400" dirty="0" smtClean="0"/>
              <a:t>http://192.168.99.101:8080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30861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192.168.99.1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6019800" y="3009900"/>
            <a:ext cx="64703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6" idx="2"/>
          </p:cNvCxnSpPr>
          <p:nvPr/>
        </p:nvCxnSpPr>
        <p:spPr>
          <a:xfrm flipV="1">
            <a:off x="6666830" y="2933700"/>
            <a:ext cx="68647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5" idx="2"/>
          </p:cNvCxnSpPr>
          <p:nvPr/>
        </p:nvCxnSpPr>
        <p:spPr>
          <a:xfrm flipV="1">
            <a:off x="6449338" y="3393877"/>
            <a:ext cx="217492" cy="30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6800" y="6477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201.45.67.90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2667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201.45.0.1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2" idx="3"/>
          </p:cNvCxnSpPr>
          <p:nvPr/>
        </p:nvCxnSpPr>
        <p:spPr>
          <a:xfrm flipH="1">
            <a:off x="2477764" y="574477"/>
            <a:ext cx="1659295" cy="257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4" idx="1"/>
          </p:cNvCxnSpPr>
          <p:nvPr/>
        </p:nvCxnSpPr>
        <p:spPr>
          <a:xfrm>
            <a:off x="4137059" y="574477"/>
            <a:ext cx="892141" cy="3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2000" y="1333500"/>
            <a:ext cx="2607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Web: 201.45.67.89:31000</a:t>
            </a:r>
          </a:p>
          <a:p>
            <a:r>
              <a:rPr lang="en-US" dirty="0" smtClean="0"/>
              <a:t>201.45.67.89:33000</a:t>
            </a:r>
          </a:p>
          <a:p>
            <a:r>
              <a:rPr lang="en-US" dirty="0" smtClean="0"/>
              <a:t>Db: 201.45.67.89:32000</a:t>
            </a:r>
          </a:p>
          <a:p>
            <a:endParaRPr lang="en-US" dirty="0" smtClean="0"/>
          </a:p>
          <a:p>
            <a:r>
              <a:rPr lang="en-US" dirty="0" smtClean="0"/>
              <a:t>http://201.45.67.91:80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876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31000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7395282" y="1245632"/>
            <a:ext cx="224718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14097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32000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5109282" y="1779032"/>
            <a:ext cx="986718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2945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33000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105400" y="20955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33600" y="4152900"/>
            <a:ext cx="2514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70436" y="378356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201.45.67.91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0" y="4381500"/>
            <a:ext cx="2058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Ha-Proxy:80</a:t>
            </a:r>
          </a:p>
          <a:p>
            <a:r>
              <a:rPr lang="en-US" dirty="0" smtClean="0"/>
              <a:t>201.45.67.89:31000</a:t>
            </a:r>
          </a:p>
          <a:p>
            <a:r>
              <a:rPr lang="en-US" dirty="0" smtClean="0"/>
              <a:t>201.45.67.89:33000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43053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499110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win10 Pro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2385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7051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15621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876300" y="2400300"/>
            <a:ext cx="1143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38481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(VB)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6600" y="43053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+ win container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8763" y="491490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win10 Pro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7719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53000" y="26289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err="1" smtClean="0"/>
              <a:t>Iis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448300" y="3619500"/>
            <a:ext cx="1143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36195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VMM(hyper-v)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332636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52800" y="24765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Cont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10000" y="1714500"/>
            <a:ext cx="1600200" cy="400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48400" y="43053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+ win container+ </a:t>
            </a:r>
            <a:r>
              <a:rPr lang="en-US" dirty="0" err="1" smtClean="0"/>
              <a:t>linux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4914900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2019 server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772400" y="33147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Win/cont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7895152" y="3965108"/>
            <a:ext cx="29648" cy="416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00800" y="33147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cont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6819900" y="4076700"/>
            <a:ext cx="4953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42900"/>
            <a:ext cx="5105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66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703320" y="1085850"/>
            <a:ext cx="139854" cy="891540"/>
          </a:xfrm>
          <a:custGeom>
            <a:avLst/>
            <a:gdLst>
              <a:gd name="connsiteX0" fmla="*/ 137160 w 139854"/>
              <a:gd name="connsiteY0" fmla="*/ 0 h 891540"/>
              <a:gd name="connsiteX1" fmla="*/ 91440 w 139854"/>
              <a:gd name="connsiteY1" fmla="*/ 34290 h 891540"/>
              <a:gd name="connsiteX2" fmla="*/ 22860 w 139854"/>
              <a:gd name="connsiteY2" fmla="*/ 91440 h 891540"/>
              <a:gd name="connsiteX3" fmla="*/ 0 w 139854"/>
              <a:gd name="connsiteY3" fmla="*/ 171450 h 891540"/>
              <a:gd name="connsiteX4" fmla="*/ 11430 w 139854"/>
              <a:gd name="connsiteY4" fmla="*/ 251460 h 891540"/>
              <a:gd name="connsiteX5" fmla="*/ 102870 w 139854"/>
              <a:gd name="connsiteY5" fmla="*/ 285750 h 891540"/>
              <a:gd name="connsiteX6" fmla="*/ 137160 w 139854"/>
              <a:gd name="connsiteY6" fmla="*/ 308610 h 891540"/>
              <a:gd name="connsiteX7" fmla="*/ 114300 w 139854"/>
              <a:gd name="connsiteY7" fmla="*/ 342900 h 891540"/>
              <a:gd name="connsiteX8" fmla="*/ 68580 w 139854"/>
              <a:gd name="connsiteY8" fmla="*/ 457200 h 891540"/>
              <a:gd name="connsiteX9" fmla="*/ 57150 w 139854"/>
              <a:gd name="connsiteY9" fmla="*/ 502920 h 891540"/>
              <a:gd name="connsiteX10" fmla="*/ 45720 w 139854"/>
              <a:gd name="connsiteY10" fmla="*/ 674370 h 891540"/>
              <a:gd name="connsiteX11" fmla="*/ 34290 w 139854"/>
              <a:gd name="connsiteY11" fmla="*/ 731520 h 891540"/>
              <a:gd name="connsiteX12" fmla="*/ 34290 w 139854"/>
              <a:gd name="connsiteY12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854" h="891540">
                <a:moveTo>
                  <a:pt x="137160" y="0"/>
                </a:moveTo>
                <a:cubicBezTo>
                  <a:pt x="121920" y="11430"/>
                  <a:pt x="105904" y="21892"/>
                  <a:pt x="91440" y="34290"/>
                </a:cubicBezTo>
                <a:cubicBezTo>
                  <a:pt x="14434" y="100295"/>
                  <a:pt x="98647" y="40916"/>
                  <a:pt x="22860" y="91440"/>
                </a:cubicBezTo>
                <a:cubicBezTo>
                  <a:pt x="17470" y="107610"/>
                  <a:pt x="0" y="157098"/>
                  <a:pt x="0" y="171450"/>
                </a:cubicBezTo>
                <a:cubicBezTo>
                  <a:pt x="0" y="198391"/>
                  <a:pt x="488" y="226841"/>
                  <a:pt x="11430" y="251460"/>
                </a:cubicBezTo>
                <a:cubicBezTo>
                  <a:pt x="22916" y="277303"/>
                  <a:pt x="87360" y="282648"/>
                  <a:pt x="102870" y="285750"/>
                </a:cubicBezTo>
                <a:cubicBezTo>
                  <a:pt x="114300" y="293370"/>
                  <a:pt x="134466" y="295140"/>
                  <a:pt x="137160" y="308610"/>
                </a:cubicBezTo>
                <a:cubicBezTo>
                  <a:pt x="139854" y="322080"/>
                  <a:pt x="120443" y="330613"/>
                  <a:pt x="114300" y="342900"/>
                </a:cubicBezTo>
                <a:cubicBezTo>
                  <a:pt x="100480" y="370539"/>
                  <a:pt x="78715" y="421727"/>
                  <a:pt x="68580" y="457200"/>
                </a:cubicBezTo>
                <a:cubicBezTo>
                  <a:pt x="64264" y="472305"/>
                  <a:pt x="60960" y="487680"/>
                  <a:pt x="57150" y="502920"/>
                </a:cubicBezTo>
                <a:cubicBezTo>
                  <a:pt x="53340" y="560070"/>
                  <a:pt x="51419" y="617377"/>
                  <a:pt x="45720" y="674370"/>
                </a:cubicBezTo>
                <a:cubicBezTo>
                  <a:pt x="43787" y="693701"/>
                  <a:pt x="35311" y="712120"/>
                  <a:pt x="34290" y="731520"/>
                </a:cubicBezTo>
                <a:cubicBezTo>
                  <a:pt x="31487" y="784786"/>
                  <a:pt x="34290" y="838200"/>
                  <a:pt x="34290" y="891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573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6957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4114800" y="1626632"/>
            <a:ext cx="163758" cy="214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1790700"/>
            <a:ext cx="1219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image cache</a:t>
            </a:r>
          </a:p>
          <a:p>
            <a:pPr algn="ctr"/>
            <a:r>
              <a:rPr lang="en-US" sz="1600" dirty="0" err="1" smtClean="0"/>
              <a:t>Nginx:latest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495800" y="16383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51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81200" y="9525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-228600" y="114300"/>
            <a:ext cx="2819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27314" y="6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>
            <a:off x="2588451" y="571500"/>
            <a:ext cx="2669349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4747116" y="876300"/>
            <a:ext cx="1501284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48400" y="6477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00800" y="11811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209550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H="1" flipV="1">
            <a:off x="6989263" y="1550432"/>
            <a:ext cx="6858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90800" y="0"/>
            <a:ext cx="63246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5143500"/>
            <a:ext cx="299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HostOnly</a:t>
            </a:r>
            <a:r>
              <a:rPr lang="en-US" dirty="0" smtClean="0"/>
              <a:t> Adapter #11 </a:t>
            </a:r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0"/>
            <a:endCxn id="3" idx="2"/>
          </p:cNvCxnSpPr>
          <p:nvPr/>
        </p:nvCxnSpPr>
        <p:spPr>
          <a:xfrm flipV="1">
            <a:off x="4238321" y="712232"/>
            <a:ext cx="329787" cy="443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24600" y="45339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url 172.17.0.8:80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27929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3700743" y="1104900"/>
            <a:ext cx="2547657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0" y="3086100"/>
            <a:ext cx="235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/images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5339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55.3MB </a:t>
            </a:r>
            <a:r>
              <a:rPr lang="en-US" dirty="0" smtClean="0"/>
              <a:t>fc7181108d40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905000" y="4457700"/>
            <a:ext cx="1524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9727" y="45339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39243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54MB </a:t>
            </a:r>
            <a:r>
              <a:rPr lang="en-US" dirty="0" smtClean="0"/>
              <a:t>c4277fc40ec2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3390900"/>
            <a:ext cx="472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22B </a:t>
            </a:r>
            <a:r>
              <a:rPr lang="en-US" dirty="0" smtClean="0"/>
              <a:t>780053e98559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34200" y="3162300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9000" y="39243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705100"/>
            <a:ext cx="472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19.1MB 747eded5 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848600" y="2628900"/>
            <a:ext cx="3048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75504" y="36957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66700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>
            <a:off x="977221" y="636032"/>
            <a:ext cx="3594779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342900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 : UFS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67600" y="1562100"/>
            <a:ext cx="45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 layer: installed ping, mypage.html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90500"/>
            <a:ext cx="64770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38400" y="64770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100users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05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2247900"/>
            <a:ext cx="1524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0500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48200" y="9525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11049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17145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67400" y="17145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2705100"/>
            <a:ext cx="10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/opt/bin/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9" idx="4"/>
          </p:cNvCxnSpPr>
          <p:nvPr/>
        </p:nvCxnSpPr>
        <p:spPr>
          <a:xfrm flipH="1" flipV="1">
            <a:off x="5181600" y="2171700"/>
            <a:ext cx="380663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3"/>
          </p:cNvCxnSpPr>
          <p:nvPr/>
        </p:nvCxnSpPr>
        <p:spPr>
          <a:xfrm flipV="1">
            <a:off x="5562263" y="2104745"/>
            <a:ext cx="416729" cy="6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2600" y="1409700"/>
            <a:ext cx="304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5"/>
          </p:cNvCxnSpPr>
          <p:nvPr/>
        </p:nvCxnSpPr>
        <p:spPr>
          <a:xfrm flipH="1" flipV="1">
            <a:off x="5298608" y="1342745"/>
            <a:ext cx="263992" cy="128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8400" y="40677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/volumes/d9c45730e9e577934a279e77104f51c015b6f3e57e9a799c5245b16ca6d6e5ce/_data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0522625">
            <a:off x="3073819" y="3566783"/>
            <a:ext cx="609600" cy="66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14800" y="2667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/volumes/944a23601411d0b8370ec953c7e9074f6b0cdcc6697ab2a0a9e179b76e2bd631/_data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683046">
            <a:off x="3613440" y="719562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90500"/>
            <a:ext cx="6477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67000" y="57150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05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667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/volumes/944a23601411d0b8370ec953c7e9074f6b0cdcc6697ab2a0a9e179b76e2bd631/_data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5621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/volumes/34534601411d0b8370ec953c7e9074f6b0cdcc6697ab2a0a9e179b76e2bd631</a:t>
            </a:r>
            <a:r>
              <a:rPr lang="en-US" dirty="0" smtClean="0"/>
              <a:t>/_data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262890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3771900"/>
            <a:ext cx="392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</a:t>
            </a:r>
            <a:r>
              <a:rPr lang="en-US" dirty="0" err="1" smtClean="0"/>
              <a:t>proj_db</a:t>
            </a:r>
            <a:r>
              <a:rPr lang="en-US" dirty="0" smtClean="0"/>
              <a:t>/_data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6438890">
            <a:off x="4254836" y="332846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4076700"/>
            <a:ext cx="111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myowndb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5143500"/>
            <a:ext cx="647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1TB 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048000" y="42291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066995">
            <a:off x="3920027" y="4643926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42900"/>
            <a:ext cx="6172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715000" y="1333500"/>
            <a:ext cx="12954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sz="1400" dirty="0" smtClean="0"/>
              <a:t>ysql:330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856" y="9525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1485900"/>
            <a:ext cx="12954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User: root</a:t>
            </a:r>
          </a:p>
          <a:p>
            <a:pPr algn="ctr"/>
            <a:r>
              <a:rPr lang="en-US" dirty="0" err="1" smtClean="0"/>
              <a:t>Pwd</a:t>
            </a:r>
            <a:r>
              <a:rPr lang="en-US" dirty="0" smtClean="0"/>
              <a:t>: welcome</a:t>
            </a:r>
          </a:p>
          <a:p>
            <a:pPr algn="ctr"/>
            <a:r>
              <a:rPr lang="en-US" dirty="0" smtClean="0"/>
              <a:t>Host:172.17.0.15</a:t>
            </a:r>
          </a:p>
          <a:p>
            <a:pPr algn="ctr"/>
            <a:r>
              <a:rPr lang="en-US" dirty="0" smtClean="0"/>
              <a:t>Port:3306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104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71500"/>
            <a:ext cx="20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172.17.0.1/ docker0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3694972" y="940832"/>
            <a:ext cx="1912216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1"/>
          </p:cNvCxnSpPr>
          <p:nvPr/>
        </p:nvCxnSpPr>
        <p:spPr>
          <a:xfrm>
            <a:off x="5607188" y="940832"/>
            <a:ext cx="261668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29337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30099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 flipV="1">
            <a:off x="2057400" y="27051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" y="190500"/>
            <a:ext cx="8839200" cy="552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" y="495300"/>
            <a:ext cx="1760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mapping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n/w isolation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15000" y="2857500"/>
            <a:ext cx="12954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User: root</a:t>
            </a:r>
          </a:p>
          <a:p>
            <a:pPr algn="ctr"/>
            <a:r>
              <a:rPr lang="en-US" dirty="0" err="1" smtClean="0"/>
              <a:t>Pwd</a:t>
            </a:r>
            <a:r>
              <a:rPr lang="en-US" dirty="0" smtClean="0"/>
              <a:t>: welcome</a:t>
            </a:r>
          </a:p>
          <a:p>
            <a:pPr algn="ctr"/>
            <a:r>
              <a:rPr lang="en-US" dirty="0" smtClean="0"/>
              <a:t>Host:172.17.0.15</a:t>
            </a:r>
          </a:p>
          <a:p>
            <a:pPr algn="ctr"/>
            <a:r>
              <a:rPr lang="en-US" dirty="0" smtClean="0"/>
              <a:t>Port:3306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3009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6362700" y="26289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2514600" y="876300"/>
            <a:ext cx="53340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 rot="5400000">
            <a:off x="3581400" y="2362200"/>
            <a:ext cx="53340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50680</TotalTime>
  <Words>670</Words>
  <Application>Microsoft Office PowerPoint</Application>
  <PresentationFormat>On-screen Show (16:10)</PresentationFormat>
  <Paragraphs>294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159</cp:revision>
  <dcterms:created xsi:type="dcterms:W3CDTF">2016-08-22T15:27:48Z</dcterms:created>
  <dcterms:modified xsi:type="dcterms:W3CDTF">2019-07-03T11:28:15Z</dcterms:modified>
</cp:coreProperties>
</file>