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712" r:id="rId2"/>
    <p:sldId id="714" r:id="rId3"/>
    <p:sldId id="713" r:id="rId4"/>
    <p:sldId id="716" r:id="rId5"/>
    <p:sldId id="717" r:id="rId6"/>
    <p:sldId id="718" r:id="rId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991100"/>
            <a:ext cx="708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24400" y="4305300"/>
            <a:ext cx="320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 (VMM)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390900"/>
            <a:ext cx="28792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Downloaded </a:t>
            </a:r>
            <a:r>
              <a:rPr lang="en-US" dirty="0" err="1" smtClean="0"/>
              <a:t>minikube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pPr marL="342900" indent="-342900">
              <a:buAutoNum type="arabicPeriod"/>
            </a:pPr>
            <a:r>
              <a:rPr lang="en-US" dirty="0" smtClean="0"/>
              <a:t>Download minikube.iso</a:t>
            </a:r>
          </a:p>
          <a:p>
            <a:pPr marL="342900" indent="-342900">
              <a:buAutoNum type="arabicPeriod"/>
            </a:pPr>
            <a:r>
              <a:rPr lang="en-US" dirty="0" smtClean="0"/>
              <a:t>Spoke to VB</a:t>
            </a:r>
          </a:p>
          <a:p>
            <a:pPr marL="342900" indent="-342900">
              <a:buAutoNum type="arabicPeriod"/>
            </a:pPr>
            <a:r>
              <a:rPr lang="en-US" dirty="0" smtClean="0"/>
              <a:t>A VM called as </a:t>
            </a:r>
            <a:r>
              <a:rPr lang="en-US" dirty="0" err="1" smtClean="0"/>
              <a:t>minikube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2743200" y="4381500"/>
            <a:ext cx="1981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48200" y="1333500"/>
            <a:ext cx="32766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1333500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Minikube</a:t>
            </a:r>
            <a:r>
              <a:rPr lang="en-US" sz="1400" dirty="0" smtClean="0"/>
              <a:t>: 192.168.99.100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324100"/>
            <a:ext cx="2776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 Logged into </a:t>
            </a:r>
            <a:r>
              <a:rPr lang="en-US" dirty="0" err="1" smtClean="0"/>
              <a:t>minikube</a:t>
            </a:r>
            <a:r>
              <a:rPr lang="en-US" dirty="0" smtClean="0"/>
              <a:t> </a:t>
            </a:r>
            <a:r>
              <a:rPr lang="en-US" dirty="0" err="1" smtClean="0"/>
              <a:t>vm</a:t>
            </a:r>
            <a:endParaRPr lang="en-US" dirty="0" smtClean="0"/>
          </a:p>
          <a:p>
            <a:r>
              <a:rPr lang="en-US" dirty="0" smtClean="0"/>
              <a:t>7. Downloaded </a:t>
            </a:r>
            <a:r>
              <a:rPr lang="en-US" dirty="0" err="1" smtClean="0"/>
              <a:t>localkube</a:t>
            </a:r>
            <a:endParaRPr lang="en-US" dirty="0" smtClean="0"/>
          </a:p>
          <a:p>
            <a:r>
              <a:rPr lang="en-US" dirty="0" smtClean="0"/>
              <a:t>8. Started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9. Started k8s services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0673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Host(6G,6C)-2C,-2G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381500"/>
            <a:ext cx="4114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VMM/hypervisor(</a:t>
            </a:r>
            <a:r>
              <a:rPr lang="en-US" dirty="0" err="1" smtClean="0"/>
              <a:t>VirtualBox,vmware,hyper</a:t>
            </a:r>
            <a:r>
              <a:rPr lang="en-US" dirty="0" smtClean="0"/>
              <a:t>-v)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4003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-1C,-1G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-1C,-1G</a:t>
            </a:r>
          </a:p>
          <a:p>
            <a:pPr algn="ctr"/>
            <a:r>
              <a:rPr lang="en-US" dirty="0" smtClean="0"/>
              <a:t>0.5C,0.5G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4003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RHEL</a:t>
            </a:r>
          </a:p>
          <a:p>
            <a:pPr algn="ctr"/>
            <a:r>
              <a:rPr lang="en-US" dirty="0" smtClean="0"/>
              <a:t>-1C,-1G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-1C,-1G</a:t>
            </a:r>
          </a:p>
          <a:p>
            <a:pPr algn="ctr"/>
            <a:r>
              <a:rPr lang="en-US" dirty="0" smtClean="0"/>
              <a:t>0.5C,0.5G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20955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20955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209800" y="3314700"/>
            <a:ext cx="228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190500"/>
            <a:ext cx="3829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</a:t>
            </a:r>
            <a:r>
              <a:rPr lang="en-US" dirty="0" err="1" smtClean="0"/>
              <a:t>mins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Share-ability: snapshots1.6GB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Repeat-ability:  </a:t>
            </a:r>
            <a:r>
              <a:rPr lang="en-US" dirty="0" err="1" smtClean="0"/>
              <a:t>runsheets</a:t>
            </a:r>
            <a:r>
              <a:rPr lang="en-US" dirty="0" smtClean="0"/>
              <a:t>/scripts</a:t>
            </a:r>
          </a:p>
          <a:p>
            <a:pPr marL="342900" indent="-342900">
              <a:buAutoNum type="arabicPeriod"/>
            </a:pPr>
            <a:r>
              <a:rPr lang="en-US" dirty="0" smtClean="0"/>
              <a:t>Bang-for-buck: limited, fragmented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601200" y="14097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067800" y="11049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>
            <a:off x="8839200" y="952500"/>
            <a:ext cx="1524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24800" y="13335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ubuntu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72800" y="18669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11811000" y="1028700"/>
            <a:ext cx="2286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963400" y="18669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39200" y="2476500"/>
            <a:ext cx="36328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isolated, sandboxed </a:t>
            </a:r>
            <a:r>
              <a:rPr lang="en-US" dirty="0" err="1" smtClean="0"/>
              <a:t>env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Open container consortium</a:t>
            </a:r>
          </a:p>
          <a:p>
            <a:pPr>
              <a:buFontTx/>
              <a:buChar char="-"/>
            </a:pPr>
            <a:r>
              <a:rPr lang="en-US" dirty="0" smtClean="0"/>
              <a:t>Open container spec</a:t>
            </a:r>
          </a:p>
          <a:p>
            <a:pPr>
              <a:buFontTx/>
              <a:buChar char="-"/>
            </a:pPr>
            <a:r>
              <a:rPr lang="en-US" dirty="0" smtClean="0"/>
              <a:t>Manage the lifecycles of a container</a:t>
            </a:r>
          </a:p>
          <a:p>
            <a:pPr>
              <a:buFontTx/>
              <a:buChar char="-"/>
            </a:pPr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openshift</a:t>
            </a:r>
            <a:r>
              <a:rPr lang="en-US" dirty="0" smtClean="0"/>
              <a:t>, </a:t>
            </a:r>
            <a:r>
              <a:rPr lang="en-US" dirty="0" err="1" smtClean="0"/>
              <a:t>cloudfoundry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24400" y="50673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Host(6G,6C)-2C,-2G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24400" y="4381500"/>
            <a:ext cx="4114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876800" y="2552700"/>
            <a:ext cx="1524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-1C,-1G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553200" y="2552700"/>
            <a:ext cx="1447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-1C,-1G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" y="5459968"/>
            <a:ext cx="387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Network, File system, process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22479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 IP1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62317" y="21717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 IP2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57800" y="24765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34200" y="24765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181600" y="4000500"/>
            <a:ext cx="2286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5"/>
          </p:cNvCxnSpPr>
          <p:nvPr/>
        </p:nvCxnSpPr>
        <p:spPr>
          <a:xfrm>
            <a:off x="7788974" y="3983597"/>
            <a:ext cx="288227" cy="10837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3898" y="5459968"/>
            <a:ext cx="387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Network, File system, process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0" y="114300"/>
            <a:ext cx="3353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dirty="0" smtClean="0"/>
              <a:t>Share-ability: images 120MB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Repeat-ability: DSL,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Bang-for-buck: ++,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28700"/>
            <a:ext cx="2971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29200" y="1104900"/>
            <a:ext cx="29718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72390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201.45.67.89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1943100"/>
            <a:ext cx="1143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1943100"/>
            <a:ext cx="1143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1714500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192.168.99.100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4649" y="1714500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192.168.99.101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2625923"/>
            <a:ext cx="1039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Mysql:3306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85798" y="2324100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tomcat:8080</a:t>
            </a:r>
          </a:p>
          <a:p>
            <a:r>
              <a:rPr lang="en-US" sz="1400" dirty="0" smtClean="0"/>
              <a:t>Jdbc:192.168.99.100:3306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324600" y="25527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4000" y="1943100"/>
            <a:ext cx="110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Tomcat:8080</a:t>
            </a:r>
          </a:p>
          <a:p>
            <a:r>
              <a:rPr lang="en-US" sz="1200" dirty="0" err="1" smtClean="0"/>
              <a:t>Jdbc</a:t>
            </a:r>
            <a:r>
              <a:rPr lang="en-US" sz="1200" dirty="0" smtClean="0"/>
              <a:t>: </a:t>
            </a:r>
          </a:p>
          <a:p>
            <a:r>
              <a:rPr lang="en-US" sz="1200" dirty="0" smtClean="0"/>
              <a:t>localhost:3306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3695700"/>
            <a:ext cx="2230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Db: 192.168.99.100:3306</a:t>
            </a:r>
          </a:p>
          <a:p>
            <a:r>
              <a:rPr lang="en-US" sz="1400" dirty="0" smtClean="0"/>
              <a:t>http://192.168.99.101:8080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0" y="308610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192.168.99.1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6019800" y="3009900"/>
            <a:ext cx="64703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6" idx="2"/>
          </p:cNvCxnSpPr>
          <p:nvPr/>
        </p:nvCxnSpPr>
        <p:spPr>
          <a:xfrm flipV="1">
            <a:off x="6666830" y="2933700"/>
            <a:ext cx="68647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  <a:endCxn id="15" idx="2"/>
          </p:cNvCxnSpPr>
          <p:nvPr/>
        </p:nvCxnSpPr>
        <p:spPr>
          <a:xfrm flipV="1">
            <a:off x="6449338" y="3393877"/>
            <a:ext cx="217492" cy="301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66800" y="64770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201.45.67.90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57600" y="26670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201.45.0.1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  <a:endCxn id="22" idx="3"/>
          </p:cNvCxnSpPr>
          <p:nvPr/>
        </p:nvCxnSpPr>
        <p:spPr>
          <a:xfrm flipH="1">
            <a:off x="2477764" y="574477"/>
            <a:ext cx="1659295" cy="257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4" idx="1"/>
          </p:cNvCxnSpPr>
          <p:nvPr/>
        </p:nvCxnSpPr>
        <p:spPr>
          <a:xfrm>
            <a:off x="4137059" y="574477"/>
            <a:ext cx="892141" cy="334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2000" y="1333500"/>
            <a:ext cx="26079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Web: 201.45.67.89:31000</a:t>
            </a:r>
          </a:p>
          <a:p>
            <a:r>
              <a:rPr lang="en-US" dirty="0" smtClean="0"/>
              <a:t>201.45.67.89:33000</a:t>
            </a:r>
          </a:p>
          <a:p>
            <a:r>
              <a:rPr lang="en-US" dirty="0" smtClean="0"/>
              <a:t>Db: 201.45.67.89:32000</a:t>
            </a:r>
          </a:p>
          <a:p>
            <a:endParaRPr lang="en-US" dirty="0" smtClean="0"/>
          </a:p>
          <a:p>
            <a:r>
              <a:rPr lang="en-US" dirty="0" smtClean="0"/>
              <a:t>http://201.45.67.91:80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10400" y="8763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31000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7395282" y="1245632"/>
            <a:ext cx="224718" cy="1154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400" y="14097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32000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2"/>
          </p:cNvCxnSpPr>
          <p:nvPr/>
        </p:nvCxnSpPr>
        <p:spPr>
          <a:xfrm>
            <a:off x="5109282" y="1779032"/>
            <a:ext cx="986718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24400" y="294536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33000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105400" y="2095500"/>
            <a:ext cx="304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133600" y="4152900"/>
            <a:ext cx="2514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170436" y="378356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201.45.67.91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0" y="4381500"/>
            <a:ext cx="2058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Ha-Proxy:80</a:t>
            </a:r>
          </a:p>
          <a:p>
            <a:r>
              <a:rPr lang="en-US" dirty="0" smtClean="0"/>
              <a:t>201.45.67.89:31000</a:t>
            </a:r>
          </a:p>
          <a:p>
            <a:r>
              <a:rPr lang="en-US" dirty="0" smtClean="0"/>
              <a:t>201.45.67.89:33000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43053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4991100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 win10 Pro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238500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705100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7200" y="15621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876300" y="2400300"/>
            <a:ext cx="1143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" y="38481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(VB)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76600" y="43053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+ win container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08763" y="4914900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win10 Pro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48200" y="37719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53000" y="26289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cont</a:t>
            </a:r>
          </a:p>
          <a:p>
            <a:pPr algn="ctr"/>
            <a:r>
              <a:rPr lang="en-US" dirty="0" err="1" smtClean="0"/>
              <a:t>Iis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4"/>
          </p:cNvCxnSpPr>
          <p:nvPr/>
        </p:nvCxnSpPr>
        <p:spPr>
          <a:xfrm>
            <a:off x="5448300" y="3619500"/>
            <a:ext cx="1143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29000" y="36195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VMM(hyper-v)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76600" y="3326368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Moby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352800" y="24765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Cont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10000" y="1714500"/>
            <a:ext cx="1600200" cy="400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248400" y="43053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+ win container+ </a:t>
            </a:r>
            <a:r>
              <a:rPr lang="en-US" dirty="0" err="1" smtClean="0"/>
              <a:t>linux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81800" y="4914900"/>
            <a:ext cx="17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2019 server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772400" y="33147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Win/cont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7895152" y="3965108"/>
            <a:ext cx="29648" cy="416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400800" y="33147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cont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4"/>
          </p:cNvCxnSpPr>
          <p:nvPr/>
        </p:nvCxnSpPr>
        <p:spPr>
          <a:xfrm>
            <a:off x="6819900" y="4076700"/>
            <a:ext cx="4953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342900"/>
            <a:ext cx="5105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766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703320" y="1085850"/>
            <a:ext cx="139854" cy="891540"/>
          </a:xfrm>
          <a:custGeom>
            <a:avLst/>
            <a:gdLst>
              <a:gd name="connsiteX0" fmla="*/ 137160 w 139854"/>
              <a:gd name="connsiteY0" fmla="*/ 0 h 891540"/>
              <a:gd name="connsiteX1" fmla="*/ 91440 w 139854"/>
              <a:gd name="connsiteY1" fmla="*/ 34290 h 891540"/>
              <a:gd name="connsiteX2" fmla="*/ 22860 w 139854"/>
              <a:gd name="connsiteY2" fmla="*/ 91440 h 891540"/>
              <a:gd name="connsiteX3" fmla="*/ 0 w 139854"/>
              <a:gd name="connsiteY3" fmla="*/ 171450 h 891540"/>
              <a:gd name="connsiteX4" fmla="*/ 11430 w 139854"/>
              <a:gd name="connsiteY4" fmla="*/ 251460 h 891540"/>
              <a:gd name="connsiteX5" fmla="*/ 102870 w 139854"/>
              <a:gd name="connsiteY5" fmla="*/ 285750 h 891540"/>
              <a:gd name="connsiteX6" fmla="*/ 137160 w 139854"/>
              <a:gd name="connsiteY6" fmla="*/ 308610 h 891540"/>
              <a:gd name="connsiteX7" fmla="*/ 114300 w 139854"/>
              <a:gd name="connsiteY7" fmla="*/ 342900 h 891540"/>
              <a:gd name="connsiteX8" fmla="*/ 68580 w 139854"/>
              <a:gd name="connsiteY8" fmla="*/ 457200 h 891540"/>
              <a:gd name="connsiteX9" fmla="*/ 57150 w 139854"/>
              <a:gd name="connsiteY9" fmla="*/ 502920 h 891540"/>
              <a:gd name="connsiteX10" fmla="*/ 45720 w 139854"/>
              <a:gd name="connsiteY10" fmla="*/ 674370 h 891540"/>
              <a:gd name="connsiteX11" fmla="*/ 34290 w 139854"/>
              <a:gd name="connsiteY11" fmla="*/ 731520 h 891540"/>
              <a:gd name="connsiteX12" fmla="*/ 34290 w 139854"/>
              <a:gd name="connsiteY12" fmla="*/ 891540 h 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9854" h="891540">
                <a:moveTo>
                  <a:pt x="137160" y="0"/>
                </a:moveTo>
                <a:cubicBezTo>
                  <a:pt x="121920" y="11430"/>
                  <a:pt x="105904" y="21892"/>
                  <a:pt x="91440" y="34290"/>
                </a:cubicBezTo>
                <a:cubicBezTo>
                  <a:pt x="14434" y="100295"/>
                  <a:pt x="98647" y="40916"/>
                  <a:pt x="22860" y="91440"/>
                </a:cubicBezTo>
                <a:cubicBezTo>
                  <a:pt x="17470" y="107610"/>
                  <a:pt x="0" y="157098"/>
                  <a:pt x="0" y="171450"/>
                </a:cubicBezTo>
                <a:cubicBezTo>
                  <a:pt x="0" y="198391"/>
                  <a:pt x="488" y="226841"/>
                  <a:pt x="11430" y="251460"/>
                </a:cubicBezTo>
                <a:cubicBezTo>
                  <a:pt x="22916" y="277303"/>
                  <a:pt x="87360" y="282648"/>
                  <a:pt x="102870" y="285750"/>
                </a:cubicBezTo>
                <a:cubicBezTo>
                  <a:pt x="114300" y="293370"/>
                  <a:pt x="134466" y="295140"/>
                  <a:pt x="137160" y="308610"/>
                </a:cubicBezTo>
                <a:cubicBezTo>
                  <a:pt x="139854" y="322080"/>
                  <a:pt x="120443" y="330613"/>
                  <a:pt x="114300" y="342900"/>
                </a:cubicBezTo>
                <a:cubicBezTo>
                  <a:pt x="100480" y="370539"/>
                  <a:pt x="78715" y="421727"/>
                  <a:pt x="68580" y="457200"/>
                </a:cubicBezTo>
                <a:cubicBezTo>
                  <a:pt x="64264" y="472305"/>
                  <a:pt x="60960" y="487680"/>
                  <a:pt x="57150" y="502920"/>
                </a:cubicBezTo>
                <a:cubicBezTo>
                  <a:pt x="53340" y="560070"/>
                  <a:pt x="51419" y="617377"/>
                  <a:pt x="45720" y="674370"/>
                </a:cubicBezTo>
                <a:cubicBezTo>
                  <a:pt x="43787" y="693701"/>
                  <a:pt x="35311" y="712120"/>
                  <a:pt x="34290" y="731520"/>
                </a:cubicBezTo>
                <a:cubicBezTo>
                  <a:pt x="31487" y="784786"/>
                  <a:pt x="34290" y="838200"/>
                  <a:pt x="34290" y="8915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12573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3695700"/>
            <a:ext cx="28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4114800" y="1626632"/>
            <a:ext cx="163758" cy="2145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4800" y="2476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57800" y="1790700"/>
            <a:ext cx="1219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image cache</a:t>
            </a:r>
          </a:p>
          <a:p>
            <a:pPr algn="ctr"/>
            <a:r>
              <a:rPr lang="en-US" sz="1600" dirty="0" err="1" smtClean="0"/>
              <a:t>Nginx:latest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4495800" y="1638300"/>
            <a:ext cx="762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5114" y="171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981200" y="9525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/>
          <p:cNvSpPr/>
          <p:nvPr/>
        </p:nvSpPr>
        <p:spPr>
          <a:xfrm>
            <a:off x="-228600" y="114300"/>
            <a:ext cx="2819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27314" y="647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0"/>
          </p:cNvCxnSpPr>
          <p:nvPr/>
        </p:nvCxnSpPr>
        <p:spPr>
          <a:xfrm>
            <a:off x="2588451" y="571500"/>
            <a:ext cx="2669349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</p:cNvCxnSpPr>
          <p:nvPr/>
        </p:nvCxnSpPr>
        <p:spPr>
          <a:xfrm flipV="1">
            <a:off x="4747116" y="876300"/>
            <a:ext cx="1501284" cy="56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48400" y="6477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400800" y="1181100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86600" y="2095500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</a:t>
            </a:r>
          </a:p>
          <a:p>
            <a:r>
              <a:rPr lang="en-US" dirty="0" smtClean="0"/>
              <a:t>172.17.0.1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0"/>
            <a:endCxn id="23" idx="2"/>
          </p:cNvCxnSpPr>
          <p:nvPr/>
        </p:nvCxnSpPr>
        <p:spPr>
          <a:xfrm flipH="1" flipV="1">
            <a:off x="6989263" y="1550432"/>
            <a:ext cx="6858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590800" y="0"/>
            <a:ext cx="63246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43200" y="5143500"/>
            <a:ext cx="299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</a:t>
            </a:r>
            <a:r>
              <a:rPr lang="en-US" dirty="0" err="1" smtClean="0"/>
              <a:t>HostOnly</a:t>
            </a:r>
            <a:r>
              <a:rPr lang="en-US" dirty="0" smtClean="0"/>
              <a:t> Adapter #11 </a:t>
            </a:r>
          </a:p>
          <a:p>
            <a:r>
              <a:rPr lang="en-US" dirty="0" smtClean="0"/>
              <a:t>192.168.99.1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0"/>
            <a:endCxn id="3" idx="2"/>
          </p:cNvCxnSpPr>
          <p:nvPr/>
        </p:nvCxnSpPr>
        <p:spPr>
          <a:xfrm flipV="1">
            <a:off x="4238321" y="712232"/>
            <a:ext cx="329787" cy="443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24600" y="453390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url 172.17.0.8:80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48000" y="27929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 flipV="1">
            <a:off x="3700743" y="1104900"/>
            <a:ext cx="2547657" cy="187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0" y="3086100"/>
            <a:ext cx="235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/images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4533900"/>
            <a:ext cx="480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55.3MB </a:t>
            </a:r>
            <a:r>
              <a:rPr lang="en-US" dirty="0" smtClean="0"/>
              <a:t>fc7181108d40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1905000" y="4457700"/>
            <a:ext cx="1524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9727" y="45339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3924300"/>
            <a:ext cx="480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54MB </a:t>
            </a:r>
            <a:r>
              <a:rPr lang="en-US" dirty="0" smtClean="0"/>
              <a:t>c4277fc40ec2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3390900"/>
            <a:ext cx="472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22B </a:t>
            </a:r>
            <a:r>
              <a:rPr lang="en-US" dirty="0" smtClean="0"/>
              <a:t>780053e98559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934200" y="3162300"/>
            <a:ext cx="3048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39000" y="39243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2705100"/>
            <a:ext cx="472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19.1MB 747eded5 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848600" y="2628900"/>
            <a:ext cx="3048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75504" y="3695700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66700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9" idx="0"/>
          </p:cNvCxnSpPr>
          <p:nvPr/>
        </p:nvCxnSpPr>
        <p:spPr>
          <a:xfrm>
            <a:off x="977221" y="636032"/>
            <a:ext cx="3594779" cy="2069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67200" y="342900"/>
            <a:ext cx="24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Unified File System : UFS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467600" y="1562100"/>
            <a:ext cx="457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RW layer: installed ping, mypage.html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48786</TotalTime>
  <Words>323</Words>
  <Application>Microsoft Office PowerPoint</Application>
  <PresentationFormat>On-screen Show (16:10)</PresentationFormat>
  <Paragraphs>134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158</cp:revision>
  <dcterms:created xsi:type="dcterms:W3CDTF">2016-08-22T15:27:48Z</dcterms:created>
  <dcterms:modified xsi:type="dcterms:W3CDTF">2019-07-02T03:53:23Z</dcterms:modified>
</cp:coreProperties>
</file>