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00" r:id="rId2"/>
    <p:sldId id="701" r:id="rId3"/>
    <p:sldId id="702" r:id="rId4"/>
    <p:sldId id="703" r:id="rId5"/>
    <p:sldId id="705" r:id="rId6"/>
    <p:sldId id="704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7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93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9149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43053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2700"/>
            <a:ext cx="4201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</a:t>
            </a:r>
            <a:r>
              <a:rPr lang="en-US" dirty="0" smtClean="0"/>
              <a:t>1. boot2docker.iso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talks to VB and brings up a VM</a:t>
            </a:r>
          </a:p>
          <a:p>
            <a:r>
              <a:rPr lang="en-US" dirty="0" smtClean="0"/>
              <a:t>	</a:t>
            </a:r>
            <a:r>
              <a:rPr lang="en-US" dirty="0" smtClean="0"/>
              <a:t>3. login to the VM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19600" y="35433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095500"/>
            <a:ext cx="2590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4. Download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Bringsup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, k8s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790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files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62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57400" y="3238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9553" y="190500"/>
            <a:ext cx="388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r>
              <a:rPr lang="en-US" sz="1600" dirty="0" smtClean="0"/>
              <a:t>Share-ability : snapshots/checkpoints: 1.6GB</a:t>
            </a:r>
          </a:p>
          <a:p>
            <a:r>
              <a:rPr lang="en-US" sz="1600" dirty="0" smtClean="0"/>
              <a:t>Repeatability :  scripts, run sheets</a:t>
            </a:r>
          </a:p>
          <a:p>
            <a:r>
              <a:rPr lang="en-US" sz="1600" dirty="0" smtClean="0"/>
              <a:t>Bang-for-the-buck: limited, fragmented res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750532" y="8763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3332" y="571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9064732" y="4953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5400" y="118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8332" y="1485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8" name="Right Brace 17"/>
          <p:cNvSpPr/>
          <p:nvPr/>
        </p:nvSpPr>
        <p:spPr>
          <a:xfrm>
            <a:off x="12112732" y="723900"/>
            <a:ext cx="228600" cy="16002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32" y="11811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00" y="2350175"/>
            <a:ext cx="4742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 , RHEL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4765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1717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25527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3398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8" idx="2"/>
          </p:cNvCxnSpPr>
          <p:nvPr/>
        </p:nvCxnSpPr>
        <p:spPr>
          <a:xfrm>
            <a:off x="6400800" y="3314700"/>
            <a:ext cx="228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9153" y="256282"/>
            <a:ext cx="4073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ms</a:t>
            </a:r>
          </a:p>
          <a:p>
            <a:r>
              <a:rPr lang="en-US" sz="1600" dirty="0" smtClean="0"/>
              <a:t>Share-ability : images : 120MB</a:t>
            </a:r>
          </a:p>
          <a:p>
            <a:r>
              <a:rPr lang="en-US" sz="1600" dirty="0" smtClean="0"/>
              <a:t>Repeatability : DSL, </a:t>
            </a:r>
            <a:r>
              <a:rPr lang="en-US" sz="1600" dirty="0" err="1" smtClean="0"/>
              <a:t>Dockerfiles</a:t>
            </a:r>
            <a:endParaRPr lang="en-US" sz="1600" dirty="0" smtClean="0"/>
          </a:p>
          <a:p>
            <a:r>
              <a:rPr lang="en-US" sz="1600" dirty="0" smtClean="0"/>
              <a:t>Bang-for-the-buck: ++, no fragmentation of 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9911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7, 8, 10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48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907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952500" y="24003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676400" y="2400300"/>
            <a:ext cx="114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47771" y="2788920"/>
            <a:ext cx="172569" cy="868680"/>
          </a:xfrm>
          <a:custGeom>
            <a:avLst/>
            <a:gdLst>
              <a:gd name="connsiteX0" fmla="*/ 58269 w 172569"/>
              <a:gd name="connsiteY0" fmla="*/ 0 h 868680"/>
              <a:gd name="connsiteX1" fmla="*/ 12549 w 172569"/>
              <a:gd name="connsiteY1" fmla="*/ 57150 h 868680"/>
              <a:gd name="connsiteX2" fmla="*/ 1119 w 172569"/>
              <a:gd name="connsiteY2" fmla="*/ 102870 h 868680"/>
              <a:gd name="connsiteX3" fmla="*/ 23979 w 172569"/>
              <a:gd name="connsiteY3" fmla="*/ 217170 h 868680"/>
              <a:gd name="connsiteX4" fmla="*/ 58269 w 172569"/>
              <a:gd name="connsiteY4" fmla="*/ 240030 h 868680"/>
              <a:gd name="connsiteX5" fmla="*/ 92559 w 172569"/>
              <a:gd name="connsiteY5" fmla="*/ 274320 h 868680"/>
              <a:gd name="connsiteX6" fmla="*/ 138279 w 172569"/>
              <a:gd name="connsiteY6" fmla="*/ 297180 h 868680"/>
              <a:gd name="connsiteX7" fmla="*/ 172569 w 172569"/>
              <a:gd name="connsiteY7" fmla="*/ 320040 h 868680"/>
              <a:gd name="connsiteX8" fmla="*/ 138279 w 172569"/>
              <a:gd name="connsiteY8" fmla="*/ 411480 h 868680"/>
              <a:gd name="connsiteX9" fmla="*/ 103989 w 172569"/>
              <a:gd name="connsiteY9" fmla="*/ 457200 h 868680"/>
              <a:gd name="connsiteX10" fmla="*/ 69699 w 172569"/>
              <a:gd name="connsiteY10" fmla="*/ 560070 h 868680"/>
              <a:gd name="connsiteX11" fmla="*/ 58269 w 172569"/>
              <a:gd name="connsiteY11" fmla="*/ 605790 h 868680"/>
              <a:gd name="connsiteX12" fmla="*/ 46839 w 172569"/>
              <a:gd name="connsiteY12" fmla="*/ 662940 h 868680"/>
              <a:gd name="connsiteX13" fmla="*/ 23979 w 172569"/>
              <a:gd name="connsiteY13" fmla="*/ 708660 h 868680"/>
              <a:gd name="connsiteX14" fmla="*/ 35409 w 172569"/>
              <a:gd name="connsiteY1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569" h="868680">
                <a:moveTo>
                  <a:pt x="58269" y="0"/>
                </a:moveTo>
                <a:cubicBezTo>
                  <a:pt x="43029" y="19050"/>
                  <a:pt x="24397" y="35824"/>
                  <a:pt x="12549" y="57150"/>
                </a:cubicBezTo>
                <a:cubicBezTo>
                  <a:pt x="4920" y="70882"/>
                  <a:pt x="0" y="87201"/>
                  <a:pt x="1119" y="102870"/>
                </a:cubicBezTo>
                <a:cubicBezTo>
                  <a:pt x="3887" y="141626"/>
                  <a:pt x="9035" y="181304"/>
                  <a:pt x="23979" y="217170"/>
                </a:cubicBezTo>
                <a:cubicBezTo>
                  <a:pt x="29263" y="229850"/>
                  <a:pt x="47716" y="231236"/>
                  <a:pt x="58269" y="240030"/>
                </a:cubicBezTo>
                <a:cubicBezTo>
                  <a:pt x="70687" y="250378"/>
                  <a:pt x="79405" y="264925"/>
                  <a:pt x="92559" y="274320"/>
                </a:cubicBezTo>
                <a:cubicBezTo>
                  <a:pt x="106424" y="284224"/>
                  <a:pt x="123485" y="288726"/>
                  <a:pt x="138279" y="297180"/>
                </a:cubicBezTo>
                <a:cubicBezTo>
                  <a:pt x="150206" y="303996"/>
                  <a:pt x="161139" y="312420"/>
                  <a:pt x="172569" y="320040"/>
                </a:cubicBezTo>
                <a:cubicBezTo>
                  <a:pt x="164014" y="345705"/>
                  <a:pt x="149668" y="390979"/>
                  <a:pt x="138279" y="411480"/>
                </a:cubicBezTo>
                <a:cubicBezTo>
                  <a:pt x="129028" y="428133"/>
                  <a:pt x="115419" y="441960"/>
                  <a:pt x="103989" y="457200"/>
                </a:cubicBezTo>
                <a:cubicBezTo>
                  <a:pt x="92559" y="491490"/>
                  <a:pt x="80329" y="525524"/>
                  <a:pt x="69699" y="560070"/>
                </a:cubicBezTo>
                <a:cubicBezTo>
                  <a:pt x="65079" y="575084"/>
                  <a:pt x="61677" y="590455"/>
                  <a:pt x="58269" y="605790"/>
                </a:cubicBezTo>
                <a:cubicBezTo>
                  <a:pt x="54055" y="624755"/>
                  <a:pt x="52982" y="644510"/>
                  <a:pt x="46839" y="662940"/>
                </a:cubicBezTo>
                <a:cubicBezTo>
                  <a:pt x="41451" y="679104"/>
                  <a:pt x="31599" y="693420"/>
                  <a:pt x="23979" y="708660"/>
                </a:cubicBezTo>
                <a:cubicBezTo>
                  <a:pt x="36042" y="853414"/>
                  <a:pt x="35409" y="799942"/>
                  <a:pt x="35409" y="8686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086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991100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944475" y="33604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0971" y="3619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81600" y="26289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5715000" y="3314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7719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33909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3241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3" idx="0"/>
          </p:cNvCxnSpPr>
          <p:nvPr/>
        </p:nvCxnSpPr>
        <p:spPr>
          <a:xfrm flipH="1">
            <a:off x="4191000" y="30099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1181100"/>
            <a:ext cx="17526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43815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5002768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Release in 2019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0" y="4381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core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7220104" y="34366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3695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315200" y="27813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05800" y="3543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38700"/>
            <a:ext cx="624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815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"/>
            <a:ext cx="4419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668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784623" y="948690"/>
            <a:ext cx="154654" cy="1123591"/>
          </a:xfrm>
          <a:custGeom>
            <a:avLst/>
            <a:gdLst>
              <a:gd name="connsiteX0" fmla="*/ 153137 w 154654"/>
              <a:gd name="connsiteY0" fmla="*/ 0 h 1123591"/>
              <a:gd name="connsiteX1" fmla="*/ 95987 w 154654"/>
              <a:gd name="connsiteY1" fmla="*/ 11430 h 1123591"/>
              <a:gd name="connsiteX2" fmla="*/ 61697 w 154654"/>
              <a:gd name="connsiteY2" fmla="*/ 57150 h 1123591"/>
              <a:gd name="connsiteX3" fmla="*/ 27407 w 154654"/>
              <a:gd name="connsiteY3" fmla="*/ 91440 h 1123591"/>
              <a:gd name="connsiteX4" fmla="*/ 50267 w 154654"/>
              <a:gd name="connsiteY4" fmla="*/ 297180 h 1123591"/>
              <a:gd name="connsiteX5" fmla="*/ 118847 w 154654"/>
              <a:gd name="connsiteY5" fmla="*/ 331470 h 1123591"/>
              <a:gd name="connsiteX6" fmla="*/ 130277 w 154654"/>
              <a:gd name="connsiteY6" fmla="*/ 377190 h 1123591"/>
              <a:gd name="connsiteX7" fmla="*/ 153137 w 154654"/>
              <a:gd name="connsiteY7" fmla="*/ 411480 h 1123591"/>
              <a:gd name="connsiteX8" fmla="*/ 95987 w 154654"/>
              <a:gd name="connsiteY8" fmla="*/ 685800 h 1123591"/>
              <a:gd name="connsiteX9" fmla="*/ 84557 w 154654"/>
              <a:gd name="connsiteY9" fmla="*/ 902970 h 1123591"/>
              <a:gd name="connsiteX10" fmla="*/ 61697 w 154654"/>
              <a:gd name="connsiteY10" fmla="*/ 1005840 h 11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654" h="1123591">
                <a:moveTo>
                  <a:pt x="153137" y="0"/>
                </a:moveTo>
                <a:cubicBezTo>
                  <a:pt x="134087" y="3810"/>
                  <a:pt x="112461" y="1134"/>
                  <a:pt x="95987" y="11430"/>
                </a:cubicBezTo>
                <a:cubicBezTo>
                  <a:pt x="79833" y="21526"/>
                  <a:pt x="74095" y="42686"/>
                  <a:pt x="61697" y="57150"/>
                </a:cubicBezTo>
                <a:cubicBezTo>
                  <a:pt x="51177" y="69423"/>
                  <a:pt x="38837" y="80010"/>
                  <a:pt x="27407" y="91440"/>
                </a:cubicBezTo>
                <a:cubicBezTo>
                  <a:pt x="361" y="172578"/>
                  <a:pt x="0" y="154757"/>
                  <a:pt x="50267" y="297180"/>
                </a:cubicBezTo>
                <a:cubicBezTo>
                  <a:pt x="56176" y="313921"/>
                  <a:pt x="105209" y="326924"/>
                  <a:pt x="118847" y="331470"/>
                </a:cubicBezTo>
                <a:cubicBezTo>
                  <a:pt x="122657" y="346710"/>
                  <a:pt x="124089" y="362751"/>
                  <a:pt x="130277" y="377190"/>
                </a:cubicBezTo>
                <a:cubicBezTo>
                  <a:pt x="135688" y="389816"/>
                  <a:pt x="154654" y="397827"/>
                  <a:pt x="153137" y="411480"/>
                </a:cubicBezTo>
                <a:cubicBezTo>
                  <a:pt x="142822" y="504312"/>
                  <a:pt x="95987" y="685800"/>
                  <a:pt x="95987" y="685800"/>
                </a:cubicBezTo>
                <a:cubicBezTo>
                  <a:pt x="92177" y="758190"/>
                  <a:pt x="93194" y="830996"/>
                  <a:pt x="84557" y="902970"/>
                </a:cubicBezTo>
                <a:cubicBezTo>
                  <a:pt x="58083" y="1123591"/>
                  <a:pt x="61697" y="880478"/>
                  <a:pt x="61697" y="10058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884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099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4191000" y="1550432"/>
            <a:ext cx="105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16383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cache</a:t>
            </a:r>
          </a:p>
          <a:p>
            <a:pPr algn="ctr"/>
            <a:r>
              <a:rPr lang="en-US" sz="1400" dirty="0" smtClean="0"/>
              <a:t>5. </a:t>
            </a:r>
            <a:r>
              <a:rPr lang="en-US" sz="1400" dirty="0" err="1" smtClean="0"/>
              <a:t>nginx</a:t>
            </a:r>
            <a:r>
              <a:rPr lang="en-US" sz="1400" dirty="0" smtClean="0"/>
              <a:t> is now on local cache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5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590800" y="1028700"/>
            <a:ext cx="2187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0" y="266700"/>
            <a:ext cx="3200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10287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5715000" y="8763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5715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3200" y="11049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339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Fc7181108d40:55.3MB bins/</a:t>
            </a:r>
            <a:r>
              <a:rPr lang="en-US" dirty="0" err="1" smtClean="0"/>
              <a:t>libs</a:t>
            </a:r>
            <a:r>
              <a:rPr lang="en-US" dirty="0" smtClean="0"/>
              <a:t> for OS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0767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dirty="0" smtClean="0"/>
              <a:t>2e987ca2267: 54.1 MB: installation of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6195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0b760b431b11: 22B: file linking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35433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1623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 smtClean="0"/>
              <a:t>829e015b42d:20MB </a:t>
            </a:r>
            <a:r>
              <a:rPr lang="en-US" dirty="0" smtClean="0"/>
              <a:t>: mypage.html, ping bins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77200" y="3009900"/>
            <a:ext cx="152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3400" y="3619500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300"/>
            <a:ext cx="30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f829e015b42d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0b760b431b11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19100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62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42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machine: windows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630872">
            <a:off x="381000" y="26289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952500"/>
            <a:ext cx="40386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0287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</a:t>
            </a:r>
            <a:r>
              <a:rPr lang="en-US" dirty="0" smtClean="0"/>
              <a:t>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9525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</a:t>
            </a:r>
            <a:r>
              <a:rPr lang="en-US" sz="1400" dirty="0" err="1" smtClean="0"/>
              <a:t>hostonly</a:t>
            </a:r>
            <a:r>
              <a:rPr lang="en-US" sz="1400" dirty="0" smtClean="0"/>
              <a:t> adapter #11</a:t>
            </a:r>
          </a:p>
          <a:p>
            <a:r>
              <a:rPr lang="en-US" sz="1400" dirty="0" smtClean="0"/>
              <a:t>192.168.99.1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489373" y="1213366"/>
            <a:ext cx="396827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45339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Ping 192.168.99.100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Ping 172.17.0.8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2354287" y="1475720"/>
            <a:ext cx="24846" cy="305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8669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m</a:t>
            </a:r>
            <a:r>
              <a:rPr lang="en-US" dirty="0" smtClean="0"/>
              <a:t>ypage.html, ping bins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195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5621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0"/>
          </p:cNvCxnSpPr>
          <p:nvPr/>
        </p:nvCxnSpPr>
        <p:spPr>
          <a:xfrm flipV="1">
            <a:off x="5367925" y="1866900"/>
            <a:ext cx="164247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771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H="1" flipV="1">
            <a:off x="4779463" y="2208431"/>
            <a:ext cx="9388" cy="15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5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157943" y="2476500"/>
            <a:ext cx="1709457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47796</TotalTime>
  <Words>339</Words>
  <Application>Microsoft Office PowerPoint</Application>
  <PresentationFormat>On-screen Show (16:10)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158</cp:revision>
  <dcterms:created xsi:type="dcterms:W3CDTF">2016-08-22T15:27:48Z</dcterms:created>
  <dcterms:modified xsi:type="dcterms:W3CDTF">2019-07-15T11:03:09Z</dcterms:modified>
</cp:coreProperties>
</file>