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00" r:id="rId2"/>
    <p:sldId id="701" r:id="rId3"/>
    <p:sldId id="702" r:id="rId4"/>
    <p:sldId id="703" r:id="rId5"/>
    <p:sldId id="705" r:id="rId6"/>
    <p:sldId id="704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93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9149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7800" y="43053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2700"/>
            <a:ext cx="4201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boot2docker.iso</a:t>
            </a:r>
          </a:p>
          <a:p>
            <a:r>
              <a:rPr lang="en-US" dirty="0" smtClean="0"/>
              <a:t>	2. talks to VB and brings up a VM</a:t>
            </a:r>
          </a:p>
          <a:p>
            <a:r>
              <a:rPr lang="en-US" dirty="0" smtClean="0"/>
              <a:t>	3. login to the VM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4419600" y="35433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2095500"/>
            <a:ext cx="2590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4. Download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Bringsup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, k8s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790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71500"/>
            <a:ext cx="6430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Understand k8s terminology – working on a single node cluster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 node cluster setup of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Plain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Add all 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295400" y="3009900"/>
            <a:ext cx="5334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7907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342900"/>
            <a:ext cx="38862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38300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176167" y="1207477"/>
            <a:ext cx="115587" cy="926123"/>
          </a:xfrm>
          <a:custGeom>
            <a:avLst/>
            <a:gdLst>
              <a:gd name="connsiteX0" fmla="*/ 80418 w 115587"/>
              <a:gd name="connsiteY0" fmla="*/ 0 h 926123"/>
              <a:gd name="connsiteX1" fmla="*/ 33525 w 115587"/>
              <a:gd name="connsiteY1" fmla="*/ 35169 h 926123"/>
              <a:gd name="connsiteX2" fmla="*/ 10079 w 115587"/>
              <a:gd name="connsiteY2" fmla="*/ 140677 h 926123"/>
              <a:gd name="connsiteX3" fmla="*/ 68695 w 115587"/>
              <a:gd name="connsiteY3" fmla="*/ 293077 h 926123"/>
              <a:gd name="connsiteX4" fmla="*/ 115587 w 115587"/>
              <a:gd name="connsiteY4" fmla="*/ 304800 h 926123"/>
              <a:gd name="connsiteX5" fmla="*/ 103864 w 115587"/>
              <a:gd name="connsiteY5" fmla="*/ 386861 h 926123"/>
              <a:gd name="connsiteX6" fmla="*/ 92141 w 115587"/>
              <a:gd name="connsiteY6" fmla="*/ 422031 h 926123"/>
              <a:gd name="connsiteX7" fmla="*/ 80418 w 115587"/>
              <a:gd name="connsiteY7" fmla="*/ 527538 h 926123"/>
              <a:gd name="connsiteX8" fmla="*/ 68695 w 115587"/>
              <a:gd name="connsiteY8" fmla="*/ 597877 h 926123"/>
              <a:gd name="connsiteX9" fmla="*/ 56971 w 115587"/>
              <a:gd name="connsiteY9" fmla="*/ 656492 h 926123"/>
              <a:gd name="connsiteX10" fmla="*/ 56971 w 115587"/>
              <a:gd name="connsiteY10" fmla="*/ 926123 h 9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87" h="926123">
                <a:moveTo>
                  <a:pt x="80418" y="0"/>
                </a:moveTo>
                <a:cubicBezTo>
                  <a:pt x="64787" y="11723"/>
                  <a:pt x="44882" y="19270"/>
                  <a:pt x="33525" y="35169"/>
                </a:cubicBezTo>
                <a:cubicBezTo>
                  <a:pt x="28926" y="41608"/>
                  <a:pt x="10175" y="140198"/>
                  <a:pt x="10079" y="140677"/>
                </a:cubicBezTo>
                <a:cubicBezTo>
                  <a:pt x="19089" y="221766"/>
                  <a:pt x="0" y="250143"/>
                  <a:pt x="68695" y="293077"/>
                </a:cubicBezTo>
                <a:cubicBezTo>
                  <a:pt x="82358" y="301616"/>
                  <a:pt x="99956" y="300892"/>
                  <a:pt x="115587" y="304800"/>
                </a:cubicBezTo>
                <a:cubicBezTo>
                  <a:pt x="111679" y="332154"/>
                  <a:pt x="109283" y="359766"/>
                  <a:pt x="103864" y="386861"/>
                </a:cubicBezTo>
                <a:cubicBezTo>
                  <a:pt x="101441" y="398978"/>
                  <a:pt x="94173" y="409842"/>
                  <a:pt x="92141" y="422031"/>
                </a:cubicBezTo>
                <a:cubicBezTo>
                  <a:pt x="86324" y="456935"/>
                  <a:pt x="85095" y="492463"/>
                  <a:pt x="80418" y="527538"/>
                </a:cubicBezTo>
                <a:cubicBezTo>
                  <a:pt x="77277" y="551099"/>
                  <a:pt x="72947" y="574491"/>
                  <a:pt x="68695" y="597877"/>
                </a:cubicBezTo>
                <a:cubicBezTo>
                  <a:pt x="65131" y="617481"/>
                  <a:pt x="57682" y="636579"/>
                  <a:pt x="56971" y="656492"/>
                </a:cubicBezTo>
                <a:cubicBezTo>
                  <a:pt x="53763" y="746312"/>
                  <a:pt x="56971" y="836246"/>
                  <a:pt x="56971" y="9261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286000" y="1822966"/>
            <a:ext cx="2438400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6068551" y="1518166"/>
            <a:ext cx="124664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48200" y="26289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 flipH="1">
            <a:off x="5334000" y="1702832"/>
            <a:ext cx="2449758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8" idx="2"/>
          </p:cNvCxnSpPr>
          <p:nvPr/>
        </p:nvCxnSpPr>
        <p:spPr>
          <a:xfrm flipV="1">
            <a:off x="6019800" y="1702832"/>
            <a:ext cx="1763958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43800" y="17145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1800" y="27813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30215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51435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$curl 172.17.0.8:80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H="1" flipV="1">
            <a:off x="5312863" y="3390900"/>
            <a:ext cx="180967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22" idx="2"/>
          </p:cNvCxnSpPr>
          <p:nvPr/>
        </p:nvCxnSpPr>
        <p:spPr>
          <a:xfrm>
            <a:off x="6019800" y="28575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58000" y="41529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156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00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225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6914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77000" y="38481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42900"/>
            <a:ext cx="75438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5715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859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Localhost:3306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143000" y="3086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76600" y="1485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576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248400" y="1562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1104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11049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4876800" y="1258789"/>
            <a:ext cx="990600" cy="98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1" idx="0"/>
          </p:cNvCxnSpPr>
          <p:nvPr/>
        </p:nvCxnSpPr>
        <p:spPr>
          <a:xfrm>
            <a:off x="6597728" y="1412677"/>
            <a:ext cx="260272" cy="1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52800" y="36195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3619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33800" y="38481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6"/>
            <a:endCxn id="13" idx="1"/>
          </p:cNvCxnSpPr>
          <p:nvPr/>
        </p:nvCxnSpPr>
        <p:spPr>
          <a:xfrm flipV="1">
            <a:off x="4953000" y="1258789"/>
            <a:ext cx="914400" cy="3122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72200" y="28956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8956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53200" y="31623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 svc 1</a:t>
            </a:r>
          </a:p>
          <a:p>
            <a:pPr algn="ctr"/>
            <a:r>
              <a:rPr lang="en-US" sz="1400" dirty="0" smtClean="0"/>
              <a:t>Portfolio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6172200" y="44958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nano</a:t>
            </a:r>
            <a:r>
              <a:rPr lang="en-US" sz="1400" dirty="0" smtClean="0"/>
              <a:t> svc1</a:t>
            </a:r>
          </a:p>
          <a:p>
            <a:pPr algn="ctr"/>
            <a:r>
              <a:rPr lang="en-US" sz="1400" dirty="0" smtClean="0"/>
              <a:t>gold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610100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sidecar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050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2479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err="1" smtClean="0"/>
              <a:t>veth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42900"/>
            <a:ext cx="48006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40005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943100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5041041" y="2127766"/>
            <a:ext cx="2120602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7161643" y="3851077"/>
            <a:ext cx="77357" cy="378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2095500"/>
            <a:ext cx="253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EP: &lt;</a:t>
            </a:r>
            <a:r>
              <a:rPr lang="en-US" dirty="0" err="1" smtClean="0"/>
              <a:t>selector:targetport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3241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953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node(optional)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0" y="2171700"/>
            <a:ext cx="1555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10.111.48.79:8888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3" idx="0"/>
            <a:endCxn id="15" idx="1"/>
          </p:cNvCxnSpPr>
          <p:nvPr/>
        </p:nvCxnSpPr>
        <p:spPr>
          <a:xfrm>
            <a:off x="3432882" y="2324100"/>
            <a:ext cx="377118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91200" y="5715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1562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12.34.56.78:8080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0193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0099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12.34.56.79:8080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12573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876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400300"/>
            <a:ext cx="2036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12.34.56.78:8080</a:t>
            </a:r>
          </a:p>
          <a:p>
            <a:r>
              <a:rPr lang="en-US" dirty="0" smtClean="0"/>
              <a:t>    12.34.56.79:8080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2" idx="1"/>
          </p:cNvCxnSpPr>
          <p:nvPr/>
        </p:nvCxnSpPr>
        <p:spPr>
          <a:xfrm flipV="1">
            <a:off x="4876800" y="102870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4876800" y="1752600"/>
            <a:ext cx="990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533400" y="14097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6" idx="1"/>
          </p:cNvCxnSpPr>
          <p:nvPr/>
        </p:nvCxnSpPr>
        <p:spPr>
          <a:xfrm>
            <a:off x="1143000" y="17145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114300"/>
            <a:ext cx="2362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 smtClean="0"/>
          </a:p>
          <a:p>
            <a:pPr algn="ctr"/>
            <a:r>
              <a:rPr lang="en-US" dirty="0" smtClean="0"/>
              <a:t>Prod  12.34.56.80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2171700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http://prod:8888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7"/>
          </p:cNvCxnSpPr>
          <p:nvPr/>
        </p:nvCxnSpPr>
        <p:spPr>
          <a:xfrm flipV="1">
            <a:off x="1053726" y="647700"/>
            <a:ext cx="622674" cy="85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6"/>
          </p:cNvCxnSpPr>
          <p:nvPr/>
        </p:nvCxnSpPr>
        <p:spPr>
          <a:xfrm flipH="1">
            <a:off x="1143000" y="8001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files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62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057400" y="3238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9553" y="190500"/>
            <a:ext cx="3881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r>
              <a:rPr lang="en-US" sz="1600" dirty="0" smtClean="0"/>
              <a:t>Share-ability : snapshots/checkpoints: 1.6GB</a:t>
            </a:r>
          </a:p>
          <a:p>
            <a:r>
              <a:rPr lang="en-US" sz="1600" dirty="0" smtClean="0"/>
              <a:t>Repeatability :  scripts, run sheets</a:t>
            </a:r>
          </a:p>
          <a:p>
            <a:r>
              <a:rPr lang="en-US" sz="1600" dirty="0" smtClean="0"/>
              <a:t>Bang-for-the-buck: limited, fragmented res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750532" y="8763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93332" y="571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5" name="Left Brace 14"/>
          <p:cNvSpPr/>
          <p:nvPr/>
        </p:nvSpPr>
        <p:spPr>
          <a:xfrm>
            <a:off x="9064732" y="495300"/>
            <a:ext cx="228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15400" y="118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8332" y="14859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8" name="Right Brace 17"/>
          <p:cNvSpPr/>
          <p:nvPr/>
        </p:nvSpPr>
        <p:spPr>
          <a:xfrm>
            <a:off x="12112732" y="723900"/>
            <a:ext cx="228600" cy="16002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12732" y="11811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4400" y="2350175"/>
            <a:ext cx="4742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–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1257300" lvl="2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 , RHEL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4765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1717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1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9400" y="25527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2800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3398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8" idx="2"/>
          </p:cNvCxnSpPr>
          <p:nvPr/>
        </p:nvCxnSpPr>
        <p:spPr>
          <a:xfrm>
            <a:off x="6400800" y="3314700"/>
            <a:ext cx="228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9153" y="256282"/>
            <a:ext cx="4073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ms</a:t>
            </a:r>
          </a:p>
          <a:p>
            <a:r>
              <a:rPr lang="en-US" sz="1600" dirty="0" smtClean="0"/>
              <a:t>Share-ability : images : 120MB</a:t>
            </a:r>
          </a:p>
          <a:p>
            <a:r>
              <a:rPr lang="en-US" sz="1600" dirty="0" smtClean="0"/>
              <a:t>Repeatability : DSL, </a:t>
            </a:r>
            <a:r>
              <a:rPr lang="en-US" sz="1600" dirty="0" err="1" smtClean="0"/>
              <a:t>Dockerfiles</a:t>
            </a:r>
            <a:endParaRPr lang="en-US" sz="1600" dirty="0" smtClean="0"/>
          </a:p>
          <a:p>
            <a:r>
              <a:rPr lang="en-US" sz="1600" dirty="0" smtClean="0"/>
              <a:t>Bang-for-the-buck: ++, no fragmentation of 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9911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7, 8, 10 Home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48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907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952500" y="24003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676400" y="2400300"/>
            <a:ext cx="114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47771" y="2788920"/>
            <a:ext cx="172569" cy="868680"/>
          </a:xfrm>
          <a:custGeom>
            <a:avLst/>
            <a:gdLst>
              <a:gd name="connsiteX0" fmla="*/ 58269 w 172569"/>
              <a:gd name="connsiteY0" fmla="*/ 0 h 868680"/>
              <a:gd name="connsiteX1" fmla="*/ 12549 w 172569"/>
              <a:gd name="connsiteY1" fmla="*/ 57150 h 868680"/>
              <a:gd name="connsiteX2" fmla="*/ 1119 w 172569"/>
              <a:gd name="connsiteY2" fmla="*/ 102870 h 868680"/>
              <a:gd name="connsiteX3" fmla="*/ 23979 w 172569"/>
              <a:gd name="connsiteY3" fmla="*/ 217170 h 868680"/>
              <a:gd name="connsiteX4" fmla="*/ 58269 w 172569"/>
              <a:gd name="connsiteY4" fmla="*/ 240030 h 868680"/>
              <a:gd name="connsiteX5" fmla="*/ 92559 w 172569"/>
              <a:gd name="connsiteY5" fmla="*/ 274320 h 868680"/>
              <a:gd name="connsiteX6" fmla="*/ 138279 w 172569"/>
              <a:gd name="connsiteY6" fmla="*/ 297180 h 868680"/>
              <a:gd name="connsiteX7" fmla="*/ 172569 w 172569"/>
              <a:gd name="connsiteY7" fmla="*/ 320040 h 868680"/>
              <a:gd name="connsiteX8" fmla="*/ 138279 w 172569"/>
              <a:gd name="connsiteY8" fmla="*/ 411480 h 868680"/>
              <a:gd name="connsiteX9" fmla="*/ 103989 w 172569"/>
              <a:gd name="connsiteY9" fmla="*/ 457200 h 868680"/>
              <a:gd name="connsiteX10" fmla="*/ 69699 w 172569"/>
              <a:gd name="connsiteY10" fmla="*/ 560070 h 868680"/>
              <a:gd name="connsiteX11" fmla="*/ 58269 w 172569"/>
              <a:gd name="connsiteY11" fmla="*/ 605790 h 868680"/>
              <a:gd name="connsiteX12" fmla="*/ 46839 w 172569"/>
              <a:gd name="connsiteY12" fmla="*/ 662940 h 868680"/>
              <a:gd name="connsiteX13" fmla="*/ 23979 w 172569"/>
              <a:gd name="connsiteY13" fmla="*/ 708660 h 868680"/>
              <a:gd name="connsiteX14" fmla="*/ 35409 w 172569"/>
              <a:gd name="connsiteY1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569" h="868680">
                <a:moveTo>
                  <a:pt x="58269" y="0"/>
                </a:moveTo>
                <a:cubicBezTo>
                  <a:pt x="43029" y="19050"/>
                  <a:pt x="24397" y="35824"/>
                  <a:pt x="12549" y="57150"/>
                </a:cubicBezTo>
                <a:cubicBezTo>
                  <a:pt x="4920" y="70882"/>
                  <a:pt x="0" y="87201"/>
                  <a:pt x="1119" y="102870"/>
                </a:cubicBezTo>
                <a:cubicBezTo>
                  <a:pt x="3887" y="141626"/>
                  <a:pt x="9035" y="181304"/>
                  <a:pt x="23979" y="217170"/>
                </a:cubicBezTo>
                <a:cubicBezTo>
                  <a:pt x="29263" y="229850"/>
                  <a:pt x="47716" y="231236"/>
                  <a:pt x="58269" y="240030"/>
                </a:cubicBezTo>
                <a:cubicBezTo>
                  <a:pt x="70687" y="250378"/>
                  <a:pt x="79405" y="264925"/>
                  <a:pt x="92559" y="274320"/>
                </a:cubicBezTo>
                <a:cubicBezTo>
                  <a:pt x="106424" y="284224"/>
                  <a:pt x="123485" y="288726"/>
                  <a:pt x="138279" y="297180"/>
                </a:cubicBezTo>
                <a:cubicBezTo>
                  <a:pt x="150206" y="303996"/>
                  <a:pt x="161139" y="312420"/>
                  <a:pt x="172569" y="320040"/>
                </a:cubicBezTo>
                <a:cubicBezTo>
                  <a:pt x="164014" y="345705"/>
                  <a:pt x="149668" y="390979"/>
                  <a:pt x="138279" y="411480"/>
                </a:cubicBezTo>
                <a:cubicBezTo>
                  <a:pt x="129028" y="428133"/>
                  <a:pt x="115419" y="441960"/>
                  <a:pt x="103989" y="457200"/>
                </a:cubicBezTo>
                <a:cubicBezTo>
                  <a:pt x="92559" y="491490"/>
                  <a:pt x="80329" y="525524"/>
                  <a:pt x="69699" y="560070"/>
                </a:cubicBezTo>
                <a:cubicBezTo>
                  <a:pt x="65079" y="575084"/>
                  <a:pt x="61677" y="590455"/>
                  <a:pt x="58269" y="605790"/>
                </a:cubicBezTo>
                <a:cubicBezTo>
                  <a:pt x="54055" y="624755"/>
                  <a:pt x="52982" y="644510"/>
                  <a:pt x="46839" y="662940"/>
                </a:cubicBezTo>
                <a:cubicBezTo>
                  <a:pt x="41451" y="679104"/>
                  <a:pt x="31599" y="693420"/>
                  <a:pt x="23979" y="708660"/>
                </a:cubicBezTo>
                <a:cubicBezTo>
                  <a:pt x="36042" y="853414"/>
                  <a:pt x="35409" y="799942"/>
                  <a:pt x="35409" y="8686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086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991100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944475" y="33604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0971" y="3619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81600" y="26289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5715000" y="3314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37719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33909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86200" y="23241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3" idx="0"/>
          </p:cNvCxnSpPr>
          <p:nvPr/>
        </p:nvCxnSpPr>
        <p:spPr>
          <a:xfrm flipH="1">
            <a:off x="4191000" y="30099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0" y="1181100"/>
            <a:ext cx="17526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43815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5002768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Release in 2019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0" y="43815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Linux core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7220104" y="34366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600" y="3695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315200" y="27813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05800" y="35433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38700"/>
            <a:ext cx="624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43815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"/>
            <a:ext cx="4419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668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784623" y="948690"/>
            <a:ext cx="154654" cy="1123591"/>
          </a:xfrm>
          <a:custGeom>
            <a:avLst/>
            <a:gdLst>
              <a:gd name="connsiteX0" fmla="*/ 153137 w 154654"/>
              <a:gd name="connsiteY0" fmla="*/ 0 h 1123591"/>
              <a:gd name="connsiteX1" fmla="*/ 95987 w 154654"/>
              <a:gd name="connsiteY1" fmla="*/ 11430 h 1123591"/>
              <a:gd name="connsiteX2" fmla="*/ 61697 w 154654"/>
              <a:gd name="connsiteY2" fmla="*/ 57150 h 1123591"/>
              <a:gd name="connsiteX3" fmla="*/ 27407 w 154654"/>
              <a:gd name="connsiteY3" fmla="*/ 91440 h 1123591"/>
              <a:gd name="connsiteX4" fmla="*/ 50267 w 154654"/>
              <a:gd name="connsiteY4" fmla="*/ 297180 h 1123591"/>
              <a:gd name="connsiteX5" fmla="*/ 118847 w 154654"/>
              <a:gd name="connsiteY5" fmla="*/ 331470 h 1123591"/>
              <a:gd name="connsiteX6" fmla="*/ 130277 w 154654"/>
              <a:gd name="connsiteY6" fmla="*/ 377190 h 1123591"/>
              <a:gd name="connsiteX7" fmla="*/ 153137 w 154654"/>
              <a:gd name="connsiteY7" fmla="*/ 411480 h 1123591"/>
              <a:gd name="connsiteX8" fmla="*/ 95987 w 154654"/>
              <a:gd name="connsiteY8" fmla="*/ 685800 h 1123591"/>
              <a:gd name="connsiteX9" fmla="*/ 84557 w 154654"/>
              <a:gd name="connsiteY9" fmla="*/ 902970 h 1123591"/>
              <a:gd name="connsiteX10" fmla="*/ 61697 w 154654"/>
              <a:gd name="connsiteY10" fmla="*/ 1005840 h 11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654" h="1123591">
                <a:moveTo>
                  <a:pt x="153137" y="0"/>
                </a:moveTo>
                <a:cubicBezTo>
                  <a:pt x="134087" y="3810"/>
                  <a:pt x="112461" y="1134"/>
                  <a:pt x="95987" y="11430"/>
                </a:cubicBezTo>
                <a:cubicBezTo>
                  <a:pt x="79833" y="21526"/>
                  <a:pt x="74095" y="42686"/>
                  <a:pt x="61697" y="57150"/>
                </a:cubicBezTo>
                <a:cubicBezTo>
                  <a:pt x="51177" y="69423"/>
                  <a:pt x="38837" y="80010"/>
                  <a:pt x="27407" y="91440"/>
                </a:cubicBezTo>
                <a:cubicBezTo>
                  <a:pt x="361" y="172578"/>
                  <a:pt x="0" y="154757"/>
                  <a:pt x="50267" y="297180"/>
                </a:cubicBezTo>
                <a:cubicBezTo>
                  <a:pt x="56176" y="313921"/>
                  <a:pt x="105209" y="326924"/>
                  <a:pt x="118847" y="331470"/>
                </a:cubicBezTo>
                <a:cubicBezTo>
                  <a:pt x="122657" y="346710"/>
                  <a:pt x="124089" y="362751"/>
                  <a:pt x="130277" y="377190"/>
                </a:cubicBezTo>
                <a:cubicBezTo>
                  <a:pt x="135688" y="389816"/>
                  <a:pt x="154654" y="397827"/>
                  <a:pt x="153137" y="411480"/>
                </a:cubicBezTo>
                <a:cubicBezTo>
                  <a:pt x="142822" y="504312"/>
                  <a:pt x="95987" y="685800"/>
                  <a:pt x="95987" y="685800"/>
                </a:cubicBezTo>
                <a:cubicBezTo>
                  <a:pt x="92177" y="758190"/>
                  <a:pt x="93194" y="830996"/>
                  <a:pt x="84557" y="902970"/>
                </a:cubicBezTo>
                <a:cubicBezTo>
                  <a:pt x="58083" y="1123591"/>
                  <a:pt x="61697" y="880478"/>
                  <a:pt x="61697" y="10058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7884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0099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4191000" y="1550432"/>
            <a:ext cx="10554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16383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cache</a:t>
            </a:r>
          </a:p>
          <a:p>
            <a:pPr algn="ctr"/>
            <a:r>
              <a:rPr lang="en-US" sz="1400" dirty="0" smtClean="0"/>
              <a:t>5. </a:t>
            </a:r>
            <a:r>
              <a:rPr lang="en-US" sz="1400" dirty="0" err="1" smtClean="0"/>
              <a:t>nginx</a:t>
            </a:r>
            <a:r>
              <a:rPr lang="en-US" sz="1400" dirty="0" smtClean="0"/>
              <a:t> is now on local cache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1562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5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2590800" y="1028700"/>
            <a:ext cx="2187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0" y="266700"/>
            <a:ext cx="3200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1028700"/>
            <a:ext cx="3886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1649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5715000" y="8763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53200" y="5715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nginx:80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3200" y="11049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339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Fc7181108d40:55.3MB bins/</a:t>
            </a:r>
            <a:r>
              <a:rPr lang="en-US" dirty="0" err="1" smtClean="0"/>
              <a:t>libs</a:t>
            </a:r>
            <a:r>
              <a:rPr lang="en-US" dirty="0" smtClean="0"/>
              <a:t> for OS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0767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d2e987ca2267: 54.1 MB: installation of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6195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0b760b431b11: 22B: file linking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35433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1623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f829e015b42d:20MB : mypage.html, ping bins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077200" y="3009900"/>
            <a:ext cx="152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53400" y="3619500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76300"/>
            <a:ext cx="30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f829e015b42d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0b760b431b11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19100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62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342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machine: windows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630872">
            <a:off x="381000" y="26289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952500"/>
            <a:ext cx="40386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0287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9525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</a:t>
            </a:r>
            <a:r>
              <a:rPr lang="en-US" sz="1400" dirty="0" err="1" smtClean="0"/>
              <a:t>hostonly</a:t>
            </a:r>
            <a:r>
              <a:rPr lang="en-US" sz="1400" dirty="0" smtClean="0"/>
              <a:t> adapter #11</a:t>
            </a:r>
          </a:p>
          <a:p>
            <a:r>
              <a:rPr lang="en-US" sz="1400" dirty="0" smtClean="0"/>
              <a:t>192.168.99.1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489373" y="1213366"/>
            <a:ext cx="396827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45339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Ping 192.168.99.100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Ping 172.17.0.8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2354287" y="1475720"/>
            <a:ext cx="24846" cy="305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18669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mypage.html, ping bins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6195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562100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3" idx="0"/>
          </p:cNvCxnSpPr>
          <p:nvPr/>
        </p:nvCxnSpPr>
        <p:spPr>
          <a:xfrm flipV="1">
            <a:off x="5367925" y="1866900"/>
            <a:ext cx="1642475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3771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5" idx="2"/>
          </p:cNvCxnSpPr>
          <p:nvPr/>
        </p:nvCxnSpPr>
        <p:spPr>
          <a:xfrm flipH="1" flipV="1">
            <a:off x="4779463" y="2208431"/>
            <a:ext cx="9388" cy="156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857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157943" y="2476500"/>
            <a:ext cx="1709457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9050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1905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429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24003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/volumes/5ae614204f56656bd4a2d2e16924f733c5a97a42f75dce53be062a03f4dbd077/_data – 100users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81600" y="1181100"/>
            <a:ext cx="3810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0767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</a:t>
            </a:r>
            <a:r>
              <a:rPr lang="en-US" sz="1400" dirty="0" err="1" smtClean="0"/>
              <a:t>proj_db</a:t>
            </a:r>
            <a:r>
              <a:rPr lang="en-US" sz="1400" dirty="0" smtClean="0"/>
              <a:t>/_data</a:t>
            </a:r>
          </a:p>
          <a:p>
            <a:r>
              <a:rPr lang="en-US" sz="1400" dirty="0" err="1" smtClean="0"/>
              <a:t>mydb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33147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91000" y="40005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905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 (2c, 4g)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1049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8763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746329" y="293077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0" y="419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71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8275" y="583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9337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200" y="29337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192.168.99.101 (2c, 4g)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848600" y="3086100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2271" y="321212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38800" y="42291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Wp</a:t>
            </a:r>
            <a:endParaRPr lang="en-US" dirty="0" smtClean="0"/>
          </a:p>
          <a:p>
            <a:pPr algn="ctr"/>
            <a:r>
              <a:rPr lang="en-US" sz="1400" dirty="0" smtClean="0"/>
              <a:t>Db: </a:t>
            </a:r>
            <a:r>
              <a:rPr lang="en-US" sz="1400" dirty="0" err="1" smtClean="0"/>
              <a:t>dbname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57275" y="39359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90500"/>
            <a:ext cx="33412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Orchestration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Manager for all these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Better networking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</a:t>
            </a:r>
            <a:r>
              <a:rPr lang="en-US" dirty="0" err="1" smtClean="0"/>
              <a:t>ip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Application scaling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 startAt="2"/>
            </a:pPr>
            <a:r>
              <a:rPr lang="en-US" dirty="0" err="1" smtClean="0"/>
              <a:t>Dns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Control all containers sitting </a:t>
            </a:r>
          </a:p>
          <a:p>
            <a:pPr marL="342900" indent="-342900"/>
            <a:r>
              <a:rPr lang="en-US" dirty="0" smtClean="0"/>
              <a:t>at one place</a:t>
            </a:r>
          </a:p>
          <a:p>
            <a:pPr marL="342900" indent="-342900"/>
            <a:r>
              <a:rPr lang="en-US" dirty="0" smtClean="0"/>
              <a:t>7.  Self heal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352800" y="15621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019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800" y="346710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38600" y="36957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3909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172.180.8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6738" y="2667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00100"/>
            <a:ext cx="41910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52500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Fairly new, not really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with </a:t>
            </a:r>
            <a:r>
              <a:rPr lang="en-US" dirty="0" err="1" smtClean="0"/>
              <a:t>docker</a:t>
            </a:r>
            <a:r>
              <a:rPr lang="en-US" dirty="0" smtClean="0"/>
              <a:t>- learning curve very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692" y="800100"/>
            <a:ext cx="4091707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0287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a little steep – too many terminology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076700"/>
            <a:ext cx="167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</a:p>
          <a:p>
            <a:r>
              <a:rPr lang="en-US" dirty="0" smtClean="0"/>
              <a:t>Go create a pod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562043" y="4305300"/>
            <a:ext cx="686357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4600" y="34671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463498" y="3798277"/>
            <a:ext cx="133056" cy="715108"/>
          </a:xfrm>
          <a:custGeom>
            <a:avLst/>
            <a:gdLst>
              <a:gd name="connsiteX0" fmla="*/ 133056 w 133056"/>
              <a:gd name="connsiteY0" fmla="*/ 0 h 715108"/>
              <a:gd name="connsiteX1" fmla="*/ 86164 w 133056"/>
              <a:gd name="connsiteY1" fmla="*/ 11723 h 715108"/>
              <a:gd name="connsiteX2" fmla="*/ 15825 w 133056"/>
              <a:gd name="connsiteY2" fmla="*/ 23446 h 715108"/>
              <a:gd name="connsiteX3" fmla="*/ 27548 w 133056"/>
              <a:gd name="connsiteY3" fmla="*/ 128954 h 715108"/>
              <a:gd name="connsiteX4" fmla="*/ 62717 w 133056"/>
              <a:gd name="connsiteY4" fmla="*/ 211015 h 715108"/>
              <a:gd name="connsiteX5" fmla="*/ 86164 w 133056"/>
              <a:gd name="connsiteY5" fmla="*/ 281354 h 715108"/>
              <a:gd name="connsiteX6" fmla="*/ 97887 w 133056"/>
              <a:gd name="connsiteY6" fmla="*/ 715108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56" h="715108">
                <a:moveTo>
                  <a:pt x="133056" y="0"/>
                </a:moveTo>
                <a:cubicBezTo>
                  <a:pt x="117425" y="3908"/>
                  <a:pt x="101963" y="8563"/>
                  <a:pt x="86164" y="11723"/>
                </a:cubicBezTo>
                <a:cubicBezTo>
                  <a:pt x="62856" y="16385"/>
                  <a:pt x="26455" y="2186"/>
                  <a:pt x="15825" y="23446"/>
                </a:cubicBezTo>
                <a:cubicBezTo>
                  <a:pt x="0" y="55096"/>
                  <a:pt x="21731" y="94050"/>
                  <a:pt x="27548" y="128954"/>
                </a:cubicBezTo>
                <a:cubicBezTo>
                  <a:pt x="32939" y="161298"/>
                  <a:pt x="50515" y="180511"/>
                  <a:pt x="62717" y="211015"/>
                </a:cubicBezTo>
                <a:cubicBezTo>
                  <a:pt x="71896" y="233962"/>
                  <a:pt x="81317" y="257119"/>
                  <a:pt x="86164" y="281354"/>
                </a:cubicBezTo>
                <a:cubicBezTo>
                  <a:pt x="122411" y="462587"/>
                  <a:pt x="97887" y="320044"/>
                  <a:pt x="97887" y="7151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6200" y="4000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5"/>
          </p:cNvCxnSpPr>
          <p:nvPr/>
        </p:nvCxnSpPr>
        <p:spPr>
          <a:xfrm flipV="1">
            <a:off x="6629400" y="4079631"/>
            <a:ext cx="920262" cy="22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43815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772400" y="49911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229100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49594</TotalTime>
  <Words>611</Words>
  <Application>Microsoft Office PowerPoint</Application>
  <PresentationFormat>On-screen Show (16:10)</PresentationFormat>
  <Paragraphs>236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161</cp:revision>
  <dcterms:created xsi:type="dcterms:W3CDTF">2016-08-22T15:27:48Z</dcterms:created>
  <dcterms:modified xsi:type="dcterms:W3CDTF">2019-07-18T06:07:08Z</dcterms:modified>
</cp:coreProperties>
</file>