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A561-38DD-4712-900B-DFDA5509B9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B0C-9A05-47DE-BD9F-E9934C50D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A561-38DD-4712-900B-DFDA5509B9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B0C-9A05-47DE-BD9F-E9934C50D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A561-38DD-4712-900B-DFDA5509B9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B0C-9A05-47DE-BD9F-E9934C50D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A561-38DD-4712-900B-DFDA5509B9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B0C-9A05-47DE-BD9F-E9934C50D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A561-38DD-4712-900B-DFDA5509B9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B0C-9A05-47DE-BD9F-E9934C50D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A561-38DD-4712-900B-DFDA5509B9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B0C-9A05-47DE-BD9F-E9934C50D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A561-38DD-4712-900B-DFDA5509B9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B0C-9A05-47DE-BD9F-E9934C50D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A561-38DD-4712-900B-DFDA5509B9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B0C-9A05-47DE-BD9F-E9934C50D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A561-38DD-4712-900B-DFDA5509B9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B0C-9A05-47DE-BD9F-E9934C50D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A561-38DD-4712-900B-DFDA5509B9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B0C-9A05-47DE-BD9F-E9934C50D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A561-38DD-4712-900B-DFDA5509B9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DB0C-9A05-47DE-BD9F-E9934C50D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A561-38DD-4712-900B-DFDA5509B94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DB0C-9A05-47DE-BD9F-E9934C50DF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8382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9906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11430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12954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533400" y="457200"/>
            <a:ext cx="1905000" cy="1828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4267200"/>
            <a:ext cx="1752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>
            <a:off x="1295400" y="4953000"/>
            <a:ext cx="609600" cy="838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0" y="4495800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4" idx="1"/>
          </p:cNvCxnSpPr>
          <p:nvPr/>
        </p:nvCxnSpPr>
        <p:spPr>
          <a:xfrm flipH="1" flipV="1">
            <a:off x="990600" y="990600"/>
            <a:ext cx="5334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24000" y="1676400"/>
            <a:ext cx="3048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47800" y="2895600"/>
            <a:ext cx="114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 code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87868"/>
            <a:ext cx="251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 Model – agent less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5715000"/>
            <a:ext cx="176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saltstack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Easy to learn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Ssh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58000" y="8382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10400" y="9906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62800" y="11430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15200" y="12954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/>
          <p:cNvSpPr/>
          <p:nvPr/>
        </p:nvSpPr>
        <p:spPr>
          <a:xfrm>
            <a:off x="6400800" y="457200"/>
            <a:ext cx="1905000" cy="1828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94601" y="4191000"/>
            <a:ext cx="1752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>
            <a:off x="6828001" y="4876800"/>
            <a:ext cx="609600" cy="838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8601" y="4419600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4572000" y="2819400"/>
            <a:ext cx="914400" cy="1828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48200" y="4659868"/>
            <a:ext cx="76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6" idx="0"/>
            <a:endCxn id="27" idx="5"/>
          </p:cNvCxnSpPr>
          <p:nvPr/>
        </p:nvCxnSpPr>
        <p:spPr>
          <a:xfrm flipH="1" flipV="1">
            <a:off x="5486400" y="3619500"/>
            <a:ext cx="2652001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39000" y="685800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838200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990600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43800" y="1230868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334000" y="137160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562600" y="1524000"/>
            <a:ext cx="1371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57800" y="2057400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code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99926" y="76200"/>
            <a:ext cx="333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model – agent based systems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6000" y="5638800"/>
            <a:ext cx="274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Chef/puppet</a:t>
            </a:r>
          </a:p>
          <a:p>
            <a:pPr marL="342900" indent="-342900">
              <a:buAutoNum type="arabicPeriod"/>
            </a:pPr>
            <a:r>
              <a:rPr lang="en-US" dirty="0" smtClean="0"/>
              <a:t>Steep learning curve</a:t>
            </a:r>
          </a:p>
          <a:p>
            <a:pPr marL="342900" indent="-342900">
              <a:buAutoNum type="arabicPeriod"/>
            </a:pPr>
            <a:r>
              <a:rPr lang="en-US" dirty="0" smtClean="0"/>
              <a:t>A lot more components</a:t>
            </a:r>
          </a:p>
          <a:p>
            <a:pPr marL="342900" indent="-342900">
              <a:buAutoNum type="arabicPeriod"/>
            </a:pPr>
            <a:r>
              <a:rPr lang="en-US" dirty="0" smtClean="0"/>
              <a:t>A lot more secure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0" y="3593068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15000" y="2297668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5800" y="76200"/>
            <a:ext cx="12954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Workstation</a:t>
            </a:r>
          </a:p>
          <a:p>
            <a:pPr algn="ctr"/>
            <a:r>
              <a:rPr lang="en-US" dirty="0" smtClean="0"/>
              <a:t>Write code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 flipV="1">
            <a:off x="1981200" y="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 to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0" y="228600"/>
            <a:ext cx="213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 code </a:t>
            </a:r>
          </a:p>
          <a:p>
            <a:pPr algn="ctr"/>
            <a:r>
              <a:rPr lang="en-US" dirty="0" smtClean="0"/>
              <a:t>Chef-client (Agent)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7" idx="0"/>
          </p:cNvCxnSpPr>
          <p:nvPr/>
        </p:nvCxnSpPr>
        <p:spPr>
          <a:xfrm flipV="1">
            <a:off x="3962400" y="228600"/>
            <a:ext cx="1600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" y="2819400"/>
            <a:ext cx="26670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2362200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workstation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495300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Chef-client –local-mode –</a:t>
            </a:r>
            <a:r>
              <a:rPr lang="en-US" dirty="0" err="1" smtClean="0"/>
              <a:t>runlist</a:t>
            </a:r>
            <a:r>
              <a:rPr lang="en-US" dirty="0" smtClean="0"/>
              <a:t> ‘recipe[</a:t>
            </a:r>
            <a:r>
              <a:rPr lang="en-US" dirty="0" err="1" smtClean="0"/>
              <a:t>mycookbook</a:t>
            </a:r>
            <a:r>
              <a:rPr lang="en-US" dirty="0" smtClean="0"/>
              <a:t>]’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09600" y="3200400"/>
            <a:ext cx="21336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19200" y="2971800"/>
            <a:ext cx="196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Chef-client process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524000" y="3429000"/>
            <a:ext cx="1219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4400" y="3581400"/>
            <a:ext cx="609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server</a:t>
            </a:r>
          </a:p>
          <a:p>
            <a:pPr marL="342900" indent="-342900">
              <a:buAutoNum type="arabicPeriod"/>
            </a:pPr>
            <a:r>
              <a:rPr lang="en-US" dirty="0" smtClean="0"/>
              <a:t>Upload cookbook on the server</a:t>
            </a:r>
          </a:p>
          <a:p>
            <a:pPr marL="342900" indent="-342900">
              <a:buAutoNum type="arabicPeriod"/>
            </a:pPr>
            <a:r>
              <a:rPr lang="en-US" dirty="0" smtClean="0"/>
              <a:t>Execute a chef run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a nodes folder with machines attributes ( </a:t>
            </a:r>
            <a:r>
              <a:rPr lang="en-US" dirty="0" err="1" smtClean="0"/>
              <a:t>writeback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0" y="1600200"/>
            <a:ext cx="4201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Chef-run or Chef-client in client-mode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43000" y="5334000"/>
            <a:ext cx="2883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Chef-client in Local-mode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24400" y="609600"/>
            <a:ext cx="36576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24400" y="3962400"/>
            <a:ext cx="36576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0600" y="228600"/>
            <a:ext cx="282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Chef-server: chef-</a:t>
            </a:r>
            <a:r>
              <a:rPr lang="en-US" dirty="0" err="1" smtClean="0"/>
              <a:t>server.test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3581400"/>
            <a:ext cx="215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Chef-node: 10.1.1.34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243671" y="869430"/>
            <a:ext cx="272709" cy="1538211"/>
          </a:xfrm>
          <a:custGeom>
            <a:avLst/>
            <a:gdLst>
              <a:gd name="connsiteX0" fmla="*/ 272709 w 272709"/>
              <a:gd name="connsiteY0" fmla="*/ 0 h 1538211"/>
              <a:gd name="connsiteX1" fmla="*/ 227739 w 272709"/>
              <a:gd name="connsiteY1" fmla="*/ 74950 h 1538211"/>
              <a:gd name="connsiteX2" fmla="*/ 152788 w 272709"/>
              <a:gd name="connsiteY2" fmla="*/ 119921 h 1538211"/>
              <a:gd name="connsiteX3" fmla="*/ 77837 w 272709"/>
              <a:gd name="connsiteY3" fmla="*/ 254832 h 1538211"/>
              <a:gd name="connsiteX4" fmla="*/ 47857 w 272709"/>
              <a:gd name="connsiteY4" fmla="*/ 419724 h 1538211"/>
              <a:gd name="connsiteX5" fmla="*/ 2886 w 272709"/>
              <a:gd name="connsiteY5" fmla="*/ 479685 h 1538211"/>
              <a:gd name="connsiteX6" fmla="*/ 17877 w 272709"/>
              <a:gd name="connsiteY6" fmla="*/ 569626 h 1538211"/>
              <a:gd name="connsiteX7" fmla="*/ 167778 w 272709"/>
              <a:gd name="connsiteY7" fmla="*/ 659567 h 1538211"/>
              <a:gd name="connsiteX8" fmla="*/ 152788 w 272709"/>
              <a:gd name="connsiteY8" fmla="*/ 1064301 h 1538211"/>
              <a:gd name="connsiteX9" fmla="*/ 107818 w 272709"/>
              <a:gd name="connsiteY9" fmla="*/ 1289154 h 153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709" h="1538211">
                <a:moveTo>
                  <a:pt x="272709" y="0"/>
                </a:moveTo>
                <a:cubicBezTo>
                  <a:pt x="257719" y="24983"/>
                  <a:pt x="248341" y="54348"/>
                  <a:pt x="227739" y="74950"/>
                </a:cubicBezTo>
                <a:cubicBezTo>
                  <a:pt x="207137" y="95552"/>
                  <a:pt x="171440" y="97538"/>
                  <a:pt x="152788" y="119921"/>
                </a:cubicBezTo>
                <a:cubicBezTo>
                  <a:pt x="119854" y="159442"/>
                  <a:pt x="102821" y="209862"/>
                  <a:pt x="77837" y="254832"/>
                </a:cubicBezTo>
                <a:cubicBezTo>
                  <a:pt x="39372" y="100972"/>
                  <a:pt x="83383" y="250977"/>
                  <a:pt x="47857" y="419724"/>
                </a:cubicBezTo>
                <a:cubicBezTo>
                  <a:pt x="42710" y="444172"/>
                  <a:pt x="17876" y="459698"/>
                  <a:pt x="2886" y="479685"/>
                </a:cubicBezTo>
                <a:cubicBezTo>
                  <a:pt x="7883" y="509665"/>
                  <a:pt x="0" y="545045"/>
                  <a:pt x="17877" y="569626"/>
                </a:cubicBezTo>
                <a:cubicBezTo>
                  <a:pt x="60955" y="628857"/>
                  <a:pt x="109494" y="640139"/>
                  <a:pt x="167778" y="659567"/>
                </a:cubicBezTo>
                <a:cubicBezTo>
                  <a:pt x="162781" y="794478"/>
                  <a:pt x="166562" y="930002"/>
                  <a:pt x="152788" y="1064301"/>
                </a:cubicBezTo>
                <a:cubicBezTo>
                  <a:pt x="104182" y="1538211"/>
                  <a:pt x="107818" y="1114591"/>
                  <a:pt x="107818" y="12891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62600" y="1447800"/>
            <a:ext cx="12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Chef-server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762000"/>
            <a:ext cx="3657600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22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workstation: 10.1.1.32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838200"/>
            <a:ext cx="350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.chef and configure </a:t>
            </a:r>
            <a:r>
              <a:rPr lang="en-US" dirty="0" err="1" smtClean="0"/>
              <a:t>knife.rb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Knife </a:t>
            </a:r>
            <a:r>
              <a:rPr lang="en-US" dirty="0" err="1" smtClean="0"/>
              <a:t>ssl</a:t>
            </a:r>
            <a:r>
              <a:rPr lang="en-US" dirty="0" smtClean="0"/>
              <a:t> fetch</a:t>
            </a:r>
          </a:p>
          <a:p>
            <a:pPr marL="342900" indent="-342900">
              <a:buAutoNum type="arabicPeriod"/>
            </a:pPr>
            <a:r>
              <a:rPr lang="en-US" dirty="0" smtClean="0"/>
              <a:t>Knife </a:t>
            </a:r>
            <a:r>
              <a:rPr lang="en-US" dirty="0" err="1" smtClean="0"/>
              <a:t>ssl</a:t>
            </a:r>
            <a:r>
              <a:rPr lang="en-US" dirty="0" smtClean="0"/>
              <a:t> check</a:t>
            </a:r>
          </a:p>
          <a:p>
            <a:pPr marL="342900" indent="-342900">
              <a:buAutoNum type="arabicPeriod"/>
            </a:pPr>
            <a:r>
              <a:rPr lang="en-US" dirty="0" smtClean="0"/>
              <a:t>Knife cookbook upload </a:t>
            </a:r>
            <a:r>
              <a:rPr lang="en-US" dirty="0" err="1" smtClean="0"/>
              <a:t>mcb</a:t>
            </a:r>
            <a:r>
              <a:rPr lang="en-US" dirty="0" smtClean="0"/>
              <a:t> 0.1.0</a:t>
            </a:r>
          </a:p>
          <a:p>
            <a:pPr marL="342900" indent="-342900">
              <a:buAutoNum type="arabicPeriod"/>
            </a:pPr>
            <a:r>
              <a:rPr lang="en-US" dirty="0" smtClean="0"/>
              <a:t>Knife bootstrap 10.1.1.34 --</a:t>
            </a:r>
            <a:r>
              <a:rPr lang="en-US" dirty="0" err="1" smtClean="0"/>
              <a:t>ssh</a:t>
            </a:r>
            <a:r>
              <a:rPr lang="en-US" dirty="0" smtClean="0"/>
              <a:t>-user vagrant --</a:t>
            </a:r>
            <a:r>
              <a:rPr lang="en-US" dirty="0" err="1" smtClean="0"/>
              <a:t>sudo</a:t>
            </a:r>
            <a:r>
              <a:rPr lang="en-US" dirty="0" smtClean="0"/>
              <a:t> --node-name node1-ubuntu</a:t>
            </a:r>
          </a:p>
          <a:p>
            <a:pPr marL="342900" indent="-342900">
              <a:buAutoNum type="arabicPeriod"/>
            </a:pPr>
            <a:r>
              <a:rPr lang="en-US" dirty="0" smtClean="0"/>
              <a:t>knife node </a:t>
            </a:r>
            <a:r>
              <a:rPr lang="en-US" dirty="0" err="1" smtClean="0"/>
              <a:t>run_list</a:t>
            </a:r>
            <a:r>
              <a:rPr lang="en-US" dirty="0" smtClean="0"/>
              <a:t> set node1-ubuntu 'recipe[</a:t>
            </a:r>
            <a:r>
              <a:rPr lang="en-US" dirty="0" err="1" smtClean="0"/>
              <a:t>mycookbook</a:t>
            </a:r>
            <a:r>
              <a:rPr lang="en-US" dirty="0" smtClean="0"/>
              <a:t>]‘</a:t>
            </a:r>
          </a:p>
          <a:p>
            <a:pPr marL="342900" indent="-342900">
              <a:buAutoNum type="arabicPeriod"/>
            </a:pPr>
            <a:r>
              <a:rPr lang="en-US" dirty="0" smtClean="0"/>
              <a:t>knife </a:t>
            </a:r>
            <a:r>
              <a:rPr lang="en-US" dirty="0" err="1" smtClean="0"/>
              <a:t>ssh</a:t>
            </a:r>
            <a:r>
              <a:rPr lang="en-US" dirty="0" smtClean="0"/>
              <a:t> 10.1.1.34 '</a:t>
            </a:r>
            <a:r>
              <a:rPr lang="en-US" dirty="0" err="1" smtClean="0"/>
              <a:t>sudo</a:t>
            </a:r>
            <a:r>
              <a:rPr lang="en-US" dirty="0" smtClean="0"/>
              <a:t> chef-client' --manual-list --</a:t>
            </a:r>
            <a:r>
              <a:rPr lang="en-US" dirty="0" err="1" smtClean="0"/>
              <a:t>ssh</a:t>
            </a:r>
            <a:r>
              <a:rPr lang="en-US" dirty="0" smtClean="0"/>
              <a:t>-user vagrant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29000" y="1905000"/>
            <a:ext cx="2362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21452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mcb</a:t>
            </a:r>
            <a:r>
              <a:rPr lang="en-US" dirty="0" smtClean="0"/>
              <a:t> 0.1.0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48000" y="2895600"/>
            <a:ext cx="1676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2895600"/>
            <a:ext cx="18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Ssh</a:t>
            </a:r>
            <a:r>
              <a:rPr lang="en-US" dirty="0" smtClean="0"/>
              <a:t> using vagrant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0600" y="4267200"/>
            <a:ext cx="4652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5.1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</a:p>
          <a:p>
            <a:r>
              <a:rPr lang="en-US" dirty="0" smtClean="0"/>
              <a:t>5.2 downloaded chef-client</a:t>
            </a:r>
          </a:p>
          <a:p>
            <a:r>
              <a:rPr lang="en-US" dirty="0" smtClean="0"/>
              <a:t>5.3 /etc/chef/</a:t>
            </a:r>
            <a:r>
              <a:rPr lang="en-US" dirty="0" err="1" smtClean="0"/>
              <a:t>client.rb</a:t>
            </a:r>
            <a:r>
              <a:rPr lang="en-US" dirty="0" smtClean="0"/>
              <a:t> and /etc/chef/client.pem</a:t>
            </a:r>
          </a:p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76600" y="2667000"/>
            <a:ext cx="1905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29200" y="2590800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node1-ubuntu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505200" y="2971800"/>
            <a:ext cx="3657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5600" y="260246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run </a:t>
            </a:r>
            <a:r>
              <a:rPr lang="en-US" dirty="0" err="1" smtClean="0"/>
              <a:t>mcb</a:t>
            </a:r>
            <a:r>
              <a:rPr lang="en-US" dirty="0" smtClean="0"/>
              <a:t> 0.1.0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33600" y="4191000"/>
            <a:ext cx="2819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53000" y="5581471"/>
            <a:ext cx="4269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7.1 </a:t>
            </a:r>
            <a:r>
              <a:rPr lang="en-US" dirty="0" err="1" smtClean="0"/>
              <a:t>sudo</a:t>
            </a:r>
            <a:r>
              <a:rPr lang="en-US" dirty="0" smtClean="0"/>
              <a:t>  chef-client</a:t>
            </a:r>
          </a:p>
          <a:p>
            <a:r>
              <a:rPr lang="en-US" dirty="0"/>
              <a:t>	</a:t>
            </a:r>
            <a:r>
              <a:rPr lang="en-US" dirty="0" smtClean="0"/>
              <a:t>7.1.1 executed the cookbook </a:t>
            </a:r>
            <a:r>
              <a:rPr lang="en-US" dirty="0" err="1" smtClean="0"/>
              <a:t>mcb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4600" y="4431268"/>
            <a:ext cx="18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Ssh</a:t>
            </a:r>
            <a:r>
              <a:rPr lang="en-US" dirty="0" smtClean="0"/>
              <a:t> using vagrant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57200"/>
            <a:ext cx="2057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Curl</a:t>
            </a:r>
          </a:p>
          <a:p>
            <a:pPr algn="ctr"/>
            <a:r>
              <a:rPr lang="en-US" dirty="0" smtClean="0"/>
              <a:t>java</a:t>
            </a:r>
          </a:p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05200" y="457200"/>
            <a:ext cx="2057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curl</a:t>
            </a:r>
          </a:p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81000" y="228600"/>
            <a:ext cx="5943600" cy="2895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0" y="609600"/>
            <a:ext cx="52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733800"/>
            <a:ext cx="2057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Curl</a:t>
            </a:r>
          </a:p>
          <a:p>
            <a:pPr algn="ctr"/>
            <a:r>
              <a:rPr lang="en-US" dirty="0" smtClean="0"/>
              <a:t>java</a:t>
            </a:r>
          </a:p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3733800"/>
            <a:ext cx="2057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curl</a:t>
            </a:r>
          </a:p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533400" y="3505200"/>
            <a:ext cx="5943600" cy="2895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48400" y="3886200"/>
            <a:ext cx="49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uat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190</Words>
  <Application>Microsoft Office PowerPoint</Application>
  <PresentationFormat>On-screen Show (4:3)</PresentationFormat>
  <Paragraphs>70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 lap</dc:creator>
  <cp:lastModifiedBy>Dell lap</cp:lastModifiedBy>
  <cp:revision>1</cp:revision>
  <dcterms:created xsi:type="dcterms:W3CDTF">2019-07-22T04:35:55Z</dcterms:created>
  <dcterms:modified xsi:type="dcterms:W3CDTF">2019-07-23T10:52:30Z</dcterms:modified>
</cp:coreProperties>
</file>