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700" r:id="rId2"/>
    <p:sldId id="701" r:id="rId3"/>
    <p:sldId id="702" r:id="rId4"/>
    <p:sldId id="703" r:id="rId5"/>
    <p:sldId id="704" r:id="rId6"/>
    <p:sldId id="705" r:id="rId7"/>
    <p:sldId id="706" r:id="rId8"/>
    <p:sldId id="707" r:id="rId9"/>
    <p:sldId id="710" r:id="rId10"/>
    <p:sldId id="709" r:id="rId11"/>
    <p:sldId id="708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4838700"/>
            <a:ext cx="678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Host/ 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086100"/>
            <a:ext cx="3907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where </a:t>
            </a:r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downloads boot2docker.iso</a:t>
            </a:r>
          </a:p>
          <a:p>
            <a:r>
              <a:rPr lang="en-US" dirty="0" smtClean="0"/>
              <a:t>	</a:t>
            </a:r>
            <a:r>
              <a:rPr lang="en-US" dirty="0" smtClean="0"/>
              <a:t>2. talks to </a:t>
            </a:r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3. brings up </a:t>
            </a:r>
            <a:r>
              <a:rPr lang="en-US" dirty="0" err="1" smtClean="0"/>
              <a:t>minikube</a:t>
            </a:r>
            <a:r>
              <a:rPr lang="en-US" dirty="0" smtClean="0"/>
              <a:t> VM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0767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Box(VMM)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1638300"/>
            <a:ext cx="3276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16383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476500"/>
            <a:ext cx="240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Downloads </a:t>
            </a:r>
            <a:r>
              <a:rPr lang="en-US" dirty="0" err="1" smtClean="0"/>
              <a:t>localkube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Docker</a:t>
            </a:r>
            <a:r>
              <a:rPr lang="en-US" dirty="0" smtClean="0"/>
              <a:t> and k8s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14300"/>
            <a:ext cx="60960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57600" y="4152900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W1: 172.18.0.2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0" y="4076700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Db: 172.18.0.3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172.19.0.3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266700"/>
            <a:ext cx="1720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Bridge 172.17.0.0/16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4953000" y="4229100"/>
            <a:ext cx="1600200" cy="1092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2324100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W2: 172.19.0.2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009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2743200" y="419100"/>
            <a:ext cx="5791200" cy="609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0400" y="3390900"/>
            <a:ext cx="204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W1-db-net 172.18.0.0/16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2895600" y="3314700"/>
            <a:ext cx="5791200" cy="18288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53000" y="1943100"/>
            <a:ext cx="2004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W2-db-net172.19.0.0/16</a:t>
            </a:r>
            <a:endParaRPr lang="en-US" dirty="0"/>
          </a:p>
        </p:txBody>
      </p:sp>
      <p:sp>
        <p:nvSpPr>
          <p:cNvPr id="25" name="Cloud 24"/>
          <p:cNvSpPr/>
          <p:nvPr/>
        </p:nvSpPr>
        <p:spPr>
          <a:xfrm rot="5400000">
            <a:off x="4838700" y="1981200"/>
            <a:ext cx="4419600" cy="2514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7" idx="2"/>
            <a:endCxn id="4" idx="0"/>
          </p:cNvCxnSpPr>
          <p:nvPr/>
        </p:nvCxnSpPr>
        <p:spPr>
          <a:xfrm>
            <a:off x="6745377" y="2631877"/>
            <a:ext cx="447582" cy="14448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0"/>
            <a:endCxn id="7" idx="1"/>
          </p:cNvCxnSpPr>
          <p:nvPr/>
        </p:nvCxnSpPr>
        <p:spPr>
          <a:xfrm flipV="1">
            <a:off x="4306977" y="2477989"/>
            <a:ext cx="1789023" cy="1674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9911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(6C, 6G)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4577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4765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 , 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4765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1717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 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782" y="21717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286000" y="33909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000" y="5383768"/>
            <a:ext cx="387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96" y="112574"/>
            <a:ext cx="4573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min</a:t>
            </a:r>
          </a:p>
          <a:p>
            <a:pPr marL="342900" indent="-342900">
              <a:buAutoNum type="arabicPeriod"/>
            </a:pPr>
            <a:r>
              <a:rPr lang="en-US" dirty="0" smtClean="0"/>
              <a:t>Share-ability:  snapshots/checkpoints: 1.6GB 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scripts, multiple hands, </a:t>
            </a:r>
            <a:r>
              <a:rPr lang="en-US" dirty="0" err="1" smtClean="0"/>
              <a:t>runsheets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 for the buck: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1636" y="13335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46836" y="11049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9394436" y="876300"/>
            <a:ext cx="762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02000" y="13335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528036" y="17145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2137636" y="800100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442436" y="14097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23687" y="2400300"/>
            <a:ext cx="4458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LxC</a:t>
            </a:r>
            <a:r>
              <a:rPr lang="en-US" dirty="0" smtClean="0"/>
              <a:t> :  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Geeky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consortium(forum)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Specs for managing containers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1714500" lvl="3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, Cloud foundry, </a:t>
            </a:r>
            <a:r>
              <a:rPr lang="en-US" dirty="0" err="1" smtClean="0"/>
              <a:t>rhel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00600" y="50673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(6C, 6G) (-2C, -2G)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4577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029200" y="25527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400" y="25527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3"/>
          </p:cNvCxnSpPr>
          <p:nvPr/>
        </p:nvCxnSpPr>
        <p:spPr>
          <a:xfrm flipH="1">
            <a:off x="5257800" y="3983597"/>
            <a:ext cx="5744" cy="1083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858000" y="25527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15200" y="25527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229600" y="3983597"/>
            <a:ext cx="5744" cy="1083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22696" y="209371"/>
            <a:ext cx="4573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dirty="0" smtClean="0"/>
              <a:t>Share-ability:  Image,  layers, 120MB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DSL,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 for the buck: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24400" y="5372100"/>
            <a:ext cx="392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File system, Process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22479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43317" y="21717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 IP2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6"/>
            <a:endCxn id="26" idx="2"/>
          </p:cNvCxnSpPr>
          <p:nvPr/>
        </p:nvCxnSpPr>
        <p:spPr>
          <a:xfrm>
            <a:off x="6629400" y="3390900"/>
            <a:ext cx="228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6101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&lt;  10 Pro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0005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09700"/>
            <a:ext cx="2971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VM</a:t>
            </a:r>
          </a:p>
          <a:p>
            <a:pPr algn="ctr"/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62000" y="30099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31623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66800" y="33147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46101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4076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86400" y="3009900"/>
            <a:ext cx="1219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</a:t>
            </a:r>
            <a:r>
              <a:rPr lang="en-US" dirty="0" smtClean="0"/>
              <a:t>, ad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5954958" y="3848100"/>
            <a:ext cx="141042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5954958" y="4446032"/>
            <a:ext cx="64842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5000" y="46101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</a:t>
            </a:r>
            <a:r>
              <a:rPr lang="en-US" dirty="0" err="1" smtClean="0"/>
              <a:t>Cn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0" y="40767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57600" y="3695700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733800" y="28575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1"/>
          </p:cNvCxnSpPr>
          <p:nvPr/>
        </p:nvCxnSpPr>
        <p:spPr>
          <a:xfrm flipH="1" flipV="1">
            <a:off x="4876800" y="4000500"/>
            <a:ext cx="6096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43400" y="1943100"/>
            <a:ext cx="1524000" cy="3581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81800" y="46101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15400" y="46101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</a:t>
            </a:r>
            <a:r>
              <a:rPr lang="en-US" dirty="0" err="1" smtClean="0"/>
              <a:t>Cn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34200" y="4610100"/>
            <a:ext cx="8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Lx core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6200" y="4152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934200" y="33909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153400" y="3162300"/>
            <a:ext cx="1219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</a:t>
            </a:r>
            <a:r>
              <a:rPr lang="en-US" dirty="0" smtClean="0"/>
              <a:t>, ad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4"/>
            <a:endCxn id="26" idx="1"/>
          </p:cNvCxnSpPr>
          <p:nvPr/>
        </p:nvCxnSpPr>
        <p:spPr>
          <a:xfrm>
            <a:off x="7429500" y="3924300"/>
            <a:ext cx="2667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1"/>
            <a:endCxn id="25" idx="0"/>
          </p:cNvCxnSpPr>
          <p:nvPr/>
        </p:nvCxnSpPr>
        <p:spPr>
          <a:xfrm flipH="1">
            <a:off x="7356688" y="4337566"/>
            <a:ext cx="339512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4"/>
            <a:endCxn id="26" idx="3"/>
          </p:cNvCxnSpPr>
          <p:nvPr/>
        </p:nvCxnSpPr>
        <p:spPr>
          <a:xfrm flipH="1">
            <a:off x="8633316" y="3924300"/>
            <a:ext cx="129684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3"/>
            <a:endCxn id="24" idx="0"/>
          </p:cNvCxnSpPr>
          <p:nvPr/>
        </p:nvCxnSpPr>
        <p:spPr>
          <a:xfrm>
            <a:off x="8633316" y="4337566"/>
            <a:ext cx="713453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914900"/>
            <a:ext cx="777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6200" y="190500"/>
            <a:ext cx="5029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86200" y="1905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389120" y="937260"/>
            <a:ext cx="22860" cy="708660"/>
          </a:xfrm>
          <a:custGeom>
            <a:avLst/>
            <a:gdLst>
              <a:gd name="connsiteX0" fmla="*/ 22860 w 22860"/>
              <a:gd name="connsiteY0" fmla="*/ 0 h 708660"/>
              <a:gd name="connsiteX1" fmla="*/ 0 w 22860"/>
              <a:gd name="connsiteY1" fmla="*/ 91440 h 708660"/>
              <a:gd name="connsiteX2" fmla="*/ 22860 w 22860"/>
              <a:gd name="connsiteY2" fmla="*/ 194310 h 708660"/>
              <a:gd name="connsiteX3" fmla="*/ 11430 w 22860"/>
              <a:gd name="connsiteY3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" h="708660">
                <a:moveTo>
                  <a:pt x="22860" y="0"/>
                </a:moveTo>
                <a:cubicBezTo>
                  <a:pt x="13841" y="27058"/>
                  <a:pt x="0" y="63854"/>
                  <a:pt x="0" y="91440"/>
                </a:cubicBezTo>
                <a:cubicBezTo>
                  <a:pt x="0" y="131672"/>
                  <a:pt x="11073" y="158950"/>
                  <a:pt x="22860" y="194310"/>
                </a:cubicBezTo>
                <a:cubicBezTo>
                  <a:pt x="18873" y="365756"/>
                  <a:pt x="11430" y="537168"/>
                  <a:pt x="11430" y="7086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1104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dockerd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3543300"/>
            <a:ext cx="286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$ ping 172.17.0.15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V="1">
            <a:off x="4495800" y="1474232"/>
            <a:ext cx="316158" cy="206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2705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05400" y="14097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19800" y="20193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image cache</a:t>
            </a:r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0914" y="140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152400" y="342900"/>
            <a:ext cx="28956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2201" y="1104900"/>
            <a:ext cx="3657599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5200" y="876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1345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1"/>
          </p:cNvCxnSpPr>
          <p:nvPr/>
        </p:nvCxnSpPr>
        <p:spPr>
          <a:xfrm flipH="1" flipV="1">
            <a:off x="2895600" y="876300"/>
            <a:ext cx="14478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26" idx="2"/>
          </p:cNvCxnSpPr>
          <p:nvPr/>
        </p:nvCxnSpPr>
        <p:spPr>
          <a:xfrm>
            <a:off x="5280516" y="1289566"/>
            <a:ext cx="1196484" cy="82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77000" y="1104900"/>
            <a:ext cx="1981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172.17.0.15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0" y="952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0" y="2095500"/>
            <a:ext cx="179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</a:t>
            </a:r>
            <a:r>
              <a:rPr lang="en-US" dirty="0" err="1" smtClean="0"/>
              <a:t>onlyadapter</a:t>
            </a:r>
            <a:endParaRPr lang="en-US" dirty="0" smtClean="0"/>
          </a:p>
          <a:p>
            <a:r>
              <a:rPr lang="en-US" dirty="0" smtClean="0"/>
              <a:t>192.168.99.1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4" idx="1"/>
          </p:cNvCxnSpPr>
          <p:nvPr/>
        </p:nvCxnSpPr>
        <p:spPr>
          <a:xfrm flipV="1">
            <a:off x="2743200" y="375166"/>
            <a:ext cx="1143000" cy="2177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3000" y="3924300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ping 192.168.99.100</a:t>
            </a:r>
          </a:p>
          <a:p>
            <a:r>
              <a:rPr lang="en-US" dirty="0" smtClean="0"/>
              <a:t>CMD &gt; ping 172.17.0.15 --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2544987" y="2705100"/>
            <a:ext cx="45813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81800" y="342900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Docker0 -172.17.0.1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26" idx="0"/>
          </p:cNvCxnSpPr>
          <p:nvPr/>
        </p:nvCxnSpPr>
        <p:spPr>
          <a:xfrm flipH="1">
            <a:off x="7467600" y="712232"/>
            <a:ext cx="35018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1"/>
          </p:cNvCxnSpPr>
          <p:nvPr/>
        </p:nvCxnSpPr>
        <p:spPr>
          <a:xfrm flipV="1">
            <a:off x="5715000" y="527566"/>
            <a:ext cx="1066800" cy="347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81400" y="2628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3"/>
            <a:endCxn id="26" idx="3"/>
          </p:cNvCxnSpPr>
          <p:nvPr/>
        </p:nvCxnSpPr>
        <p:spPr>
          <a:xfrm flipV="1">
            <a:off x="4234143" y="1560185"/>
            <a:ext cx="2532997" cy="125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2400" y="2933700"/>
            <a:ext cx="1905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52400" y="3009900"/>
            <a:ext cx="175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192.168.99.100:9090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200" y="49149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RO:Lay1-OS- : 69.2MB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86200" y="43053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RO:Lay2: installed </a:t>
            </a:r>
            <a:r>
              <a:rPr lang="en-US" dirty="0" err="1" smtClean="0"/>
              <a:t>nginx</a:t>
            </a:r>
            <a:r>
              <a:rPr lang="en-US" dirty="0" smtClean="0"/>
              <a:t>: 56.6MB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36957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RO:Lay3: </a:t>
            </a:r>
            <a:r>
              <a:rPr lang="en-US" dirty="0" err="1" smtClean="0"/>
              <a:t>ln</a:t>
            </a:r>
            <a:r>
              <a:rPr lang="en-US" dirty="0" smtClean="0"/>
              <a:t>-s : 22B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543800" y="3543300"/>
            <a:ext cx="3048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0" y="4457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933700"/>
            <a:ext cx="3581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mypage.html, ping bins: 19MB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3581400" y="2781300"/>
            <a:ext cx="152400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3924300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-ping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647700"/>
            <a:ext cx="24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 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3695700"/>
            <a:ext cx="3505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image push wl:1</a:t>
            </a:r>
          </a:p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image pull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5943600" y="571500"/>
            <a:ext cx="25146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295400" y="1028700"/>
            <a:ext cx="30480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Oracle.docker.com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2171700"/>
            <a:ext cx="220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nexus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266700"/>
            <a:ext cx="5638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9000" y="342900"/>
            <a:ext cx="2819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pPr algn="ctr"/>
            <a:r>
              <a:rPr lang="en-US" dirty="0" smtClean="0"/>
              <a:t>          access.log and error.log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20193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/volumes/9d6c796783d449f5e1bd76c2f3211491bb660561aff818c116e84e997d2e0c34/_data</a:t>
            </a:r>
            <a:endParaRPr lang="en-US" sz="1200" dirty="0"/>
          </a:p>
        </p:txBody>
      </p:sp>
      <p:sp>
        <p:nvSpPr>
          <p:cNvPr id="9" name="Down Arrow 8"/>
          <p:cNvSpPr/>
          <p:nvPr/>
        </p:nvSpPr>
        <p:spPr>
          <a:xfrm>
            <a:off x="5257800" y="16383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8000" y="2476500"/>
            <a:ext cx="2819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6400" y="46863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/volumes/1234565666767675e1bd76c2f3211491bb660561aff818c116e84e997d2e0c34</a:t>
            </a:r>
            <a:r>
              <a:rPr lang="en-US" sz="1200" dirty="0" smtClean="0"/>
              <a:t>/_</a:t>
            </a:r>
            <a:r>
              <a:rPr lang="en-US" sz="1200" dirty="0" smtClean="0"/>
              <a:t>data – 100 rows of data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4876800" y="37719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41529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</a:t>
            </a:r>
            <a:r>
              <a:rPr lang="en-US" sz="1200" dirty="0" err="1" smtClean="0"/>
              <a:t>customerdb</a:t>
            </a:r>
            <a:r>
              <a:rPr lang="en-US" sz="1200" dirty="0" smtClean="0"/>
              <a:t>/_data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90500"/>
            <a:ext cx="60960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1257300"/>
            <a:ext cx="309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W1: 172.17.0.10</a:t>
            </a:r>
          </a:p>
          <a:p>
            <a:r>
              <a:rPr lang="en-US" dirty="0" err="1" smtClean="0"/>
              <a:t>j</a:t>
            </a:r>
            <a:r>
              <a:rPr lang="en-US" dirty="0" err="1" smtClean="0"/>
              <a:t>dbc:mysql</a:t>
            </a:r>
            <a:r>
              <a:rPr lang="en-US" dirty="0" smtClean="0"/>
              <a:t>://172.17.0.11:3306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14097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Db: 172.17.0.15:3306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800100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6291311" y="1580466"/>
            <a:ext cx="414289" cy="13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262890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W2: 172.17.0.12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4" idx="2"/>
          </p:cNvCxnSpPr>
          <p:nvPr/>
        </p:nvCxnSpPr>
        <p:spPr>
          <a:xfrm flipV="1">
            <a:off x="5541564" y="1779032"/>
            <a:ext cx="2266261" cy="1034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4953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n/w isolation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– use some name to connect to db and not an IP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8" idx="0"/>
          </p:cNvCxnSpPr>
          <p:nvPr/>
        </p:nvCxnSpPr>
        <p:spPr>
          <a:xfrm flipH="1">
            <a:off x="4675782" y="1903631"/>
            <a:ext cx="70074" cy="7252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21717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14300"/>
            <a:ext cx="60960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400800" y="1562100"/>
            <a:ext cx="1676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7696200" y="22479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91400" y="24765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/blog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29000" y="1638300"/>
            <a:ext cx="1905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err="1" smtClean="0"/>
              <a:t>Db_host</a:t>
            </a:r>
            <a:r>
              <a:rPr lang="en-US" dirty="0" smtClean="0"/>
              <a:t>:  blog-db</a:t>
            </a:r>
          </a:p>
          <a:p>
            <a:pPr algn="ctr"/>
            <a:r>
              <a:rPr lang="en-US" dirty="0" smtClean="0"/>
              <a:t>Port: 3306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3200400" y="723900"/>
            <a:ext cx="4953000" cy="4114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81800" y="11811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6779" y="1257300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Blog-ghost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2286000" y="1441966"/>
            <a:ext cx="1530779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3" idx="2"/>
          </p:cNvCxnSpPr>
          <p:nvPr/>
        </p:nvCxnSpPr>
        <p:spPr>
          <a:xfrm flipV="1">
            <a:off x="5334000" y="1981200"/>
            <a:ext cx="1066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50345</TotalTime>
  <Words>402</Words>
  <Application>Microsoft Office PowerPoint</Application>
  <PresentationFormat>On-screen Show (16:10)</PresentationFormat>
  <Paragraphs>139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160</cp:revision>
  <dcterms:created xsi:type="dcterms:W3CDTF">2016-08-22T15:27:48Z</dcterms:created>
  <dcterms:modified xsi:type="dcterms:W3CDTF">2019-07-31T05:35:10Z</dcterms:modified>
</cp:coreProperties>
</file>