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00" r:id="rId2"/>
    <p:sldId id="701" r:id="rId3"/>
    <p:sldId id="702" r:id="rId4"/>
    <p:sldId id="703" r:id="rId5"/>
    <p:sldId id="704" r:id="rId6"/>
    <p:sldId id="705" r:id="rId7"/>
    <p:sldId id="706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4838700"/>
            <a:ext cx="678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Host/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086100"/>
            <a:ext cx="3907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where </a:t>
            </a:r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boot2docker.iso</a:t>
            </a:r>
          </a:p>
          <a:p>
            <a:r>
              <a:rPr lang="en-US" dirty="0" smtClean="0"/>
              <a:t>	</a:t>
            </a:r>
            <a:r>
              <a:rPr lang="en-US" dirty="0" smtClean="0"/>
              <a:t>2. talks to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3. brings up </a:t>
            </a:r>
            <a:r>
              <a:rPr lang="en-US" dirty="0" err="1" smtClean="0"/>
              <a:t>minikube</a:t>
            </a:r>
            <a:r>
              <a:rPr lang="en-US" dirty="0" smtClean="0"/>
              <a:t> VM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0767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Box(VMM)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1638300"/>
            <a:ext cx="3276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1638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476500"/>
            <a:ext cx="240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Docker</a:t>
            </a:r>
            <a:r>
              <a:rPr lang="en-US" dirty="0" smtClean="0"/>
              <a:t> and k8s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9911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4577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765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 , 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4765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1717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782" y="21717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86000" y="33909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" y="5383768"/>
            <a:ext cx="387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96" y="112574"/>
            <a:ext cx="4573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min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 snapshots/checkpoints: 1.6GB 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scripts, multiple hands, </a:t>
            </a:r>
            <a:r>
              <a:rPr lang="en-US" dirty="0" err="1" smtClean="0"/>
              <a:t>runsheets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the buck: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1636" y="13335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46836" y="11049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394436" y="876300"/>
            <a:ext cx="762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02000" y="13335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28036" y="17145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137636" y="80010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42436" y="14097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23687" y="2400300"/>
            <a:ext cx="4458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LxC</a:t>
            </a:r>
            <a:r>
              <a:rPr lang="en-US" dirty="0" smtClean="0"/>
              <a:t> :  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Geeky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consortium(forum)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Specs for managing containers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1714500" lvl="3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foundry, </a:t>
            </a:r>
            <a:r>
              <a:rPr lang="en-US" dirty="0" err="1" smtClean="0"/>
              <a:t>rhel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50673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4577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29200" y="25527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400" y="2552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3"/>
          </p:cNvCxnSpPr>
          <p:nvPr/>
        </p:nvCxnSpPr>
        <p:spPr>
          <a:xfrm flipH="1">
            <a:off x="5257800" y="3983597"/>
            <a:ext cx="5744" cy="1083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58000" y="25527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2552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229600" y="3983597"/>
            <a:ext cx="5744" cy="1083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22696" y="209371"/>
            <a:ext cx="4573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 Image,  layers, 120MB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DSL,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the buck: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5372100"/>
            <a:ext cx="392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File system, Process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247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43317" y="2171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IP2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6"/>
            <a:endCxn id="26" idx="2"/>
          </p:cNvCxnSpPr>
          <p:nvPr/>
        </p:nvCxnSpPr>
        <p:spPr>
          <a:xfrm>
            <a:off x="6629400" y="3390900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&lt;  10 Pro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0005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09700"/>
            <a:ext cx="2971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2000" y="30099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31623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6800" y="33147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076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86400" y="3009900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r>
              <a:rPr lang="en-US" dirty="0" smtClean="0"/>
              <a:t>, ad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5954958" y="3848100"/>
            <a:ext cx="14104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5954958" y="4446032"/>
            <a:ext cx="6484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46101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</a:t>
            </a:r>
            <a:r>
              <a:rPr lang="en-US" dirty="0" err="1" smtClean="0"/>
              <a:t>Cn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40767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3695700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33800" y="28575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4876800" y="4000500"/>
            <a:ext cx="6096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3400" y="1943100"/>
            <a:ext cx="1524000" cy="3581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818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15400" y="46101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</a:t>
            </a:r>
            <a:r>
              <a:rPr lang="en-US" dirty="0" err="1" smtClean="0"/>
              <a:t>Cn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4610100"/>
            <a:ext cx="8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Lx core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4152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934200" y="33909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153400" y="3162300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r>
              <a:rPr lang="en-US" dirty="0" smtClean="0"/>
              <a:t>, ad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4"/>
            <a:endCxn id="26" idx="1"/>
          </p:cNvCxnSpPr>
          <p:nvPr/>
        </p:nvCxnSpPr>
        <p:spPr>
          <a:xfrm>
            <a:off x="7429500" y="3924300"/>
            <a:ext cx="2667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25" idx="0"/>
          </p:cNvCxnSpPr>
          <p:nvPr/>
        </p:nvCxnSpPr>
        <p:spPr>
          <a:xfrm flipH="1">
            <a:off x="7356688" y="4337566"/>
            <a:ext cx="339512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4"/>
            <a:endCxn id="26" idx="3"/>
          </p:cNvCxnSpPr>
          <p:nvPr/>
        </p:nvCxnSpPr>
        <p:spPr>
          <a:xfrm flipH="1">
            <a:off x="8633316" y="3924300"/>
            <a:ext cx="1296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24" idx="0"/>
          </p:cNvCxnSpPr>
          <p:nvPr/>
        </p:nvCxnSpPr>
        <p:spPr>
          <a:xfrm>
            <a:off x="8633316" y="4337566"/>
            <a:ext cx="713453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914900"/>
            <a:ext cx="777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190500"/>
            <a:ext cx="5029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190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389120" y="937260"/>
            <a:ext cx="22860" cy="708660"/>
          </a:xfrm>
          <a:custGeom>
            <a:avLst/>
            <a:gdLst>
              <a:gd name="connsiteX0" fmla="*/ 22860 w 22860"/>
              <a:gd name="connsiteY0" fmla="*/ 0 h 708660"/>
              <a:gd name="connsiteX1" fmla="*/ 0 w 22860"/>
              <a:gd name="connsiteY1" fmla="*/ 91440 h 708660"/>
              <a:gd name="connsiteX2" fmla="*/ 22860 w 22860"/>
              <a:gd name="connsiteY2" fmla="*/ 194310 h 708660"/>
              <a:gd name="connsiteX3" fmla="*/ 11430 w 22860"/>
              <a:gd name="connsiteY3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" h="708660">
                <a:moveTo>
                  <a:pt x="22860" y="0"/>
                </a:moveTo>
                <a:cubicBezTo>
                  <a:pt x="13841" y="27058"/>
                  <a:pt x="0" y="63854"/>
                  <a:pt x="0" y="91440"/>
                </a:cubicBezTo>
                <a:cubicBezTo>
                  <a:pt x="0" y="131672"/>
                  <a:pt x="11073" y="158950"/>
                  <a:pt x="22860" y="194310"/>
                </a:cubicBezTo>
                <a:cubicBezTo>
                  <a:pt x="18873" y="365756"/>
                  <a:pt x="11430" y="537168"/>
                  <a:pt x="11430" y="7086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543300"/>
            <a:ext cx="286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ping 172.17.0.15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4495800" y="1474232"/>
            <a:ext cx="316158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270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14097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19800" y="20193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image cache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0914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152400" y="342900"/>
            <a:ext cx="28956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2201" y="1104900"/>
            <a:ext cx="3657599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5200" y="87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1345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1"/>
          </p:cNvCxnSpPr>
          <p:nvPr/>
        </p:nvCxnSpPr>
        <p:spPr>
          <a:xfrm flipH="1" flipV="1">
            <a:off x="2895600" y="876300"/>
            <a:ext cx="14478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26" idx="2"/>
          </p:cNvCxnSpPr>
          <p:nvPr/>
        </p:nvCxnSpPr>
        <p:spPr>
          <a:xfrm>
            <a:off x="5280516" y="1289566"/>
            <a:ext cx="1196484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77000" y="1104900"/>
            <a:ext cx="1981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172.17.0.15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2095500"/>
            <a:ext cx="179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</a:t>
            </a:r>
            <a:r>
              <a:rPr lang="en-US" dirty="0" err="1" smtClean="0"/>
              <a:t>onlyadapter</a:t>
            </a:r>
            <a:endParaRPr lang="en-US" dirty="0" smtClean="0"/>
          </a:p>
          <a:p>
            <a:r>
              <a:rPr lang="en-US" dirty="0" smtClean="0"/>
              <a:t>192.168.99.1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4" idx="1"/>
          </p:cNvCxnSpPr>
          <p:nvPr/>
        </p:nvCxnSpPr>
        <p:spPr>
          <a:xfrm flipV="1">
            <a:off x="2743200" y="375166"/>
            <a:ext cx="1143000" cy="2177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3000" y="392430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ping 192.168.99.100</a:t>
            </a:r>
          </a:p>
          <a:p>
            <a:r>
              <a:rPr lang="en-US" dirty="0" smtClean="0"/>
              <a:t>CMD &gt; ping 172.17.0.15 --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2544987" y="2705100"/>
            <a:ext cx="45813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1800" y="34290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Docker0 -172.17.0.1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26" idx="0"/>
          </p:cNvCxnSpPr>
          <p:nvPr/>
        </p:nvCxnSpPr>
        <p:spPr>
          <a:xfrm flipH="1">
            <a:off x="7467600" y="712232"/>
            <a:ext cx="35018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1"/>
          </p:cNvCxnSpPr>
          <p:nvPr/>
        </p:nvCxnSpPr>
        <p:spPr>
          <a:xfrm flipV="1">
            <a:off x="5715000" y="527566"/>
            <a:ext cx="1066800" cy="347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81400" y="2628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26" idx="3"/>
          </p:cNvCxnSpPr>
          <p:nvPr/>
        </p:nvCxnSpPr>
        <p:spPr>
          <a:xfrm flipV="1">
            <a:off x="4234143" y="1560185"/>
            <a:ext cx="2532997" cy="125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2400" y="2933700"/>
            <a:ext cx="1905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2400" y="30099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192.168.99.100:9090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49149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RO:Lay1-OS- : 69.2MB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43053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RO:Lay2: installed </a:t>
            </a:r>
            <a:r>
              <a:rPr lang="en-US" dirty="0" err="1" smtClean="0"/>
              <a:t>nginx</a:t>
            </a:r>
            <a:r>
              <a:rPr lang="en-US" dirty="0" smtClean="0"/>
              <a:t>: 56.6MB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36957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RO:Lay3: </a:t>
            </a:r>
            <a:r>
              <a:rPr lang="en-US" dirty="0" err="1" smtClean="0"/>
              <a:t>ln</a:t>
            </a:r>
            <a:r>
              <a:rPr lang="en-US" dirty="0" smtClean="0"/>
              <a:t>-s : 22B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543800" y="3543300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0" y="4457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933700"/>
            <a:ext cx="358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mypage.html, ping bins: 19MB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3581400" y="2781300"/>
            <a:ext cx="15240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3924300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647700"/>
            <a:ext cx="24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 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3695700"/>
            <a:ext cx="3505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 push wl:1</a:t>
            </a:r>
          </a:p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 pull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5943600" y="571500"/>
            <a:ext cx="2514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295400" y="1028700"/>
            <a:ext cx="30480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Oracle.docker.com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21717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266700"/>
            <a:ext cx="5638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342900"/>
            <a:ext cx="2819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          access.log and error.log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20193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/volumes/9d6c796783d449f5e1bd76c2f3211491bb660561aff818c116e84e997d2e0c34/_data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>
            <a:off x="5257800" y="16383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2476500"/>
            <a:ext cx="2819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6400" y="46863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/volumes/1234565666767675e1bd76c2f3211491bb660561aff818c116e84e997d2e0c34</a:t>
            </a:r>
            <a:r>
              <a:rPr lang="en-US" sz="1200" dirty="0" smtClean="0"/>
              <a:t>/_</a:t>
            </a:r>
            <a:r>
              <a:rPr lang="en-US" sz="1200" dirty="0" smtClean="0"/>
              <a:t>data – 100 rows of data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4876800" y="37719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41529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</a:t>
            </a:r>
            <a:r>
              <a:rPr lang="en-US" sz="1200" dirty="0" err="1" smtClean="0"/>
              <a:t>customerdb</a:t>
            </a:r>
            <a:r>
              <a:rPr lang="en-US" sz="1200" dirty="0" smtClean="0"/>
              <a:t>/_data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50242</TotalTime>
  <Words>343</Words>
  <Application>Microsoft Office PowerPoint</Application>
  <PresentationFormat>On-screen Show (16:10)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159</cp:revision>
  <dcterms:created xsi:type="dcterms:W3CDTF">2016-08-22T15:27:48Z</dcterms:created>
  <dcterms:modified xsi:type="dcterms:W3CDTF">2019-07-31T03:52:58Z</dcterms:modified>
</cp:coreProperties>
</file>