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87" d="100"/>
          <a:sy n="87" d="100"/>
        </p:scale>
        <p:origin x="-75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2E4C-C239-4644-B0EC-3358EA1C320D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0AF1-454F-4525-AF3B-C5039F99A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457700"/>
            <a:ext cx="7696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114800"/>
            <a:ext cx="31242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2686050"/>
            <a:ext cx="3790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where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</a:p>
          <a:p>
            <a:pPr>
              <a:buFont typeface="Wingdings"/>
              <a:buChar char="Ø"/>
            </a:pPr>
            <a:r>
              <a:rPr lang="en-US" dirty="0"/>
              <a:t>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Downloads boot2docker.iso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Talk to VB and brings up a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Logs into the VM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Downloads </a:t>
            </a:r>
            <a:r>
              <a:rPr lang="en-US" dirty="0" err="1" smtClean="0"/>
              <a:t>localkube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191000" y="3486150"/>
            <a:ext cx="83820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00600" y="1771650"/>
            <a:ext cx="33528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485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2628900"/>
            <a:ext cx="1981200" cy="1028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5638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310515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C1</a:t>
            </a:r>
          </a:p>
          <a:p>
            <a:r>
              <a:rPr lang="en-US" sz="1400" dirty="0" smtClean="0"/>
              <a:t>172.18.0.2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3105150"/>
            <a:ext cx="958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C2</a:t>
            </a:r>
          </a:p>
          <a:p>
            <a:r>
              <a:rPr lang="en-US" sz="1400" dirty="0" smtClean="0"/>
              <a:t>172.18.0.3</a:t>
            </a:r>
          </a:p>
          <a:p>
            <a:r>
              <a:rPr lang="en-US" sz="1400" dirty="0" smtClean="0"/>
              <a:t>172.19.0.3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65735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C3</a:t>
            </a:r>
          </a:p>
          <a:p>
            <a:r>
              <a:rPr lang="en-US" sz="1400" dirty="0" smtClean="0"/>
              <a:t>172.19.0.2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211455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91000" y="333375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91000" y="1885950"/>
            <a:ext cx="1905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24000" y="1123950"/>
            <a:ext cx="762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2343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429000" y="666750"/>
            <a:ext cx="42672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590550"/>
            <a:ext cx="154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Bridge: 172.17.0.0/16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312063"/>
            <a:ext cx="18902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Docker0: 172.17.0.1</a:t>
            </a:r>
          </a:p>
          <a:p>
            <a:r>
              <a:rPr lang="en-US" sz="1100" dirty="0" smtClean="0"/>
              <a:t>br-142108b31dbc: 172.18.0.1</a:t>
            </a:r>
          </a:p>
          <a:p>
            <a:r>
              <a:rPr lang="en-US" sz="1100" dirty="0" smtClean="0"/>
              <a:t>br-344163ede7da: 172.19.0.1</a:t>
            </a:r>
            <a:endParaRPr lang="en-US" sz="1100" dirty="0"/>
          </a:p>
        </p:txBody>
      </p:sp>
      <p:sp>
        <p:nvSpPr>
          <p:cNvPr id="19" name="Cloud 18"/>
          <p:cNvSpPr/>
          <p:nvPr/>
        </p:nvSpPr>
        <p:spPr>
          <a:xfrm>
            <a:off x="3276600" y="2952750"/>
            <a:ext cx="4267200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2400" y="2876550"/>
            <a:ext cx="174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c1-c2-net: 172.18.0.0/16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 rot="5551771">
            <a:off x="4849629" y="2158325"/>
            <a:ext cx="3005108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1657350"/>
            <a:ext cx="173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c2-c3-net: 172.19.0.0/16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1"/>
          </p:cNvCxnSpPr>
          <p:nvPr/>
        </p:nvCxnSpPr>
        <p:spPr>
          <a:xfrm>
            <a:off x="6172200" y="1918960"/>
            <a:ext cx="76200" cy="1262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3048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8097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err="1" smtClean="0"/>
              <a:t>Root,welcome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Blog-db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48600" y="16573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150495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9372600" y="325755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29800" y="3028950"/>
            <a:ext cx="457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23675" y="15166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127635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209550"/>
            <a:ext cx="3048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0" y="2095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514351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Networking which works on multiple machine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 container better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Across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Scale, load balancing service access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Container placement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Rebalance the load</a:t>
            </a:r>
          </a:p>
          <a:p>
            <a:pPr marL="342900" indent="-342900">
              <a:buAutoNum type="arabicPeriod"/>
            </a:pPr>
            <a:r>
              <a:rPr lang="en-US" dirty="0" smtClean="0"/>
              <a:t>No 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Configuration mgmt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59055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4G, 4C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6665" y="43815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64G 16C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419600" y="2647950"/>
            <a:ext cx="1752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err="1" smtClean="0"/>
              <a:t>Root,welcome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Blog-db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4275" y="235481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188595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15000" y="257175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95600" y="356235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 flipV="1">
            <a:off x="2362200" y="394335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 flipV="1">
            <a:off x="3505200" y="34861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133350"/>
            <a:ext cx="17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of nodes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2819400" y="133350"/>
            <a:ext cx="8534400" cy="5257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3562350"/>
            <a:ext cx="2663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Orchestrating services</a:t>
            </a:r>
          </a:p>
          <a:p>
            <a:r>
              <a:rPr lang="en-US" dirty="0"/>
              <a:t>	</a:t>
            </a:r>
            <a:r>
              <a:rPr lang="en-US" dirty="0" smtClean="0"/>
              <a:t>1. K8s</a:t>
            </a:r>
          </a:p>
          <a:p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779" y="-19050"/>
            <a:ext cx="4349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pPr marL="342900" indent="-342900">
              <a:buAutoNum type="arabicPeriod"/>
            </a:pPr>
            <a:r>
              <a:rPr lang="en-US" dirty="0" smtClean="0"/>
              <a:t>OS and maintained by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Swarm works with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It has native support to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Its fairly new</a:t>
            </a:r>
          </a:p>
          <a:p>
            <a:pPr marL="342900" indent="-342900">
              <a:buAutoNum type="arabicPeriod"/>
            </a:pPr>
            <a:r>
              <a:rPr lang="en-US" dirty="0" smtClean="0"/>
              <a:t>Very to learn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Orch</a:t>
            </a:r>
            <a:r>
              <a:rPr lang="en-US" dirty="0" smtClean="0"/>
              <a:t>: DS Container D </a:t>
            </a:r>
            <a:r>
              <a:rPr lang="en-US" dirty="0" smtClean="0">
                <a:sym typeface="Wingdings" pitchFamily="2" charset="2"/>
              </a:rPr>
              <a:t> vendor lock in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00600" y="-1905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K8s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Source </a:t>
            </a:r>
          </a:p>
          <a:p>
            <a:pPr marL="342900" indent="-342900">
              <a:buAutoNum type="arabicPeriod"/>
            </a:pPr>
            <a:r>
              <a:rPr lang="en-US" dirty="0" smtClean="0"/>
              <a:t>Can work with any 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No native support to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 –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terms, a little steeper learning curve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Orch</a:t>
            </a:r>
            <a:r>
              <a:rPr lang="en-US" dirty="0" smtClean="0"/>
              <a:t>: K8s, </a:t>
            </a:r>
            <a:r>
              <a:rPr lang="en-US" dirty="0" err="1" smtClean="0"/>
              <a:t>Cont:D</a:t>
            </a:r>
            <a:r>
              <a:rPr lang="en-US" dirty="0" smtClean="0"/>
              <a:t>, CF,: No vendor </a:t>
            </a:r>
            <a:r>
              <a:rPr lang="en-US" dirty="0" err="1" smtClean="0"/>
              <a:t>lockin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09550"/>
            <a:ext cx="5334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244076" y="675409"/>
            <a:ext cx="164837" cy="1194955"/>
          </a:xfrm>
          <a:custGeom>
            <a:avLst/>
            <a:gdLst>
              <a:gd name="connsiteX0" fmla="*/ 115160 w 164837"/>
              <a:gd name="connsiteY0" fmla="*/ 0 h 1194955"/>
              <a:gd name="connsiteX1" fmla="*/ 83988 w 164837"/>
              <a:gd name="connsiteY1" fmla="*/ 114300 h 1194955"/>
              <a:gd name="connsiteX2" fmla="*/ 63206 w 164837"/>
              <a:gd name="connsiteY2" fmla="*/ 446809 h 1194955"/>
              <a:gd name="connsiteX3" fmla="*/ 94379 w 164837"/>
              <a:gd name="connsiteY3" fmla="*/ 467591 h 1194955"/>
              <a:gd name="connsiteX4" fmla="*/ 104769 w 164837"/>
              <a:gd name="connsiteY4" fmla="*/ 831273 h 1194955"/>
              <a:gd name="connsiteX5" fmla="*/ 156724 w 164837"/>
              <a:gd name="connsiteY5" fmla="*/ 883227 h 1194955"/>
              <a:gd name="connsiteX6" fmla="*/ 135942 w 164837"/>
              <a:gd name="connsiteY6" fmla="*/ 1070264 h 1194955"/>
              <a:gd name="connsiteX7" fmla="*/ 125551 w 164837"/>
              <a:gd name="connsiteY7" fmla="*/ 1194955 h 119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837" h="1194955">
                <a:moveTo>
                  <a:pt x="115160" y="0"/>
                </a:moveTo>
                <a:cubicBezTo>
                  <a:pt x="104769" y="38100"/>
                  <a:pt x="91142" y="75462"/>
                  <a:pt x="83988" y="114300"/>
                </a:cubicBezTo>
                <a:cubicBezTo>
                  <a:pt x="76754" y="153573"/>
                  <a:pt x="0" y="358322"/>
                  <a:pt x="63206" y="446809"/>
                </a:cubicBezTo>
                <a:cubicBezTo>
                  <a:pt x="70465" y="456971"/>
                  <a:pt x="83988" y="460664"/>
                  <a:pt x="94379" y="467591"/>
                </a:cubicBezTo>
                <a:cubicBezTo>
                  <a:pt x="97842" y="588818"/>
                  <a:pt x="86779" y="711338"/>
                  <a:pt x="104769" y="831273"/>
                </a:cubicBezTo>
                <a:cubicBezTo>
                  <a:pt x="108402" y="855494"/>
                  <a:pt x="153556" y="858941"/>
                  <a:pt x="156724" y="883227"/>
                </a:cubicBezTo>
                <a:cubicBezTo>
                  <a:pt x="164837" y="945429"/>
                  <a:pt x="142397" y="1007868"/>
                  <a:pt x="135942" y="1070264"/>
                </a:cubicBezTo>
                <a:cubicBezTo>
                  <a:pt x="125237" y="1173741"/>
                  <a:pt x="125551" y="1147599"/>
                  <a:pt x="125551" y="11949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1884" y="10477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762000" y="1581150"/>
            <a:ext cx="4572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405963" y="1070264"/>
            <a:ext cx="220464" cy="1080654"/>
          </a:xfrm>
          <a:custGeom>
            <a:avLst/>
            <a:gdLst>
              <a:gd name="connsiteX0" fmla="*/ 95773 w 220464"/>
              <a:gd name="connsiteY0" fmla="*/ 0 h 1080654"/>
              <a:gd name="connsiteX1" fmla="*/ 64601 w 220464"/>
              <a:gd name="connsiteY1" fmla="*/ 20781 h 1080654"/>
              <a:gd name="connsiteX2" fmla="*/ 54210 w 220464"/>
              <a:gd name="connsiteY2" fmla="*/ 51954 h 1080654"/>
              <a:gd name="connsiteX3" fmla="*/ 23037 w 220464"/>
              <a:gd name="connsiteY3" fmla="*/ 83127 h 1080654"/>
              <a:gd name="connsiteX4" fmla="*/ 23037 w 220464"/>
              <a:gd name="connsiteY4" fmla="*/ 228600 h 1080654"/>
              <a:gd name="connsiteX5" fmla="*/ 54210 w 220464"/>
              <a:gd name="connsiteY5" fmla="*/ 238991 h 1080654"/>
              <a:gd name="connsiteX6" fmla="*/ 85382 w 220464"/>
              <a:gd name="connsiteY6" fmla="*/ 270163 h 1080654"/>
              <a:gd name="connsiteX7" fmla="*/ 116555 w 220464"/>
              <a:gd name="connsiteY7" fmla="*/ 290945 h 1080654"/>
              <a:gd name="connsiteX8" fmla="*/ 126946 w 220464"/>
              <a:gd name="connsiteY8" fmla="*/ 415636 h 1080654"/>
              <a:gd name="connsiteX9" fmla="*/ 116555 w 220464"/>
              <a:gd name="connsiteY9" fmla="*/ 581891 h 1080654"/>
              <a:gd name="connsiteX10" fmla="*/ 106164 w 220464"/>
              <a:gd name="connsiteY10" fmla="*/ 613063 h 1080654"/>
              <a:gd name="connsiteX11" fmla="*/ 126946 w 220464"/>
              <a:gd name="connsiteY11" fmla="*/ 737754 h 1080654"/>
              <a:gd name="connsiteX12" fmla="*/ 158119 w 220464"/>
              <a:gd name="connsiteY12" fmla="*/ 768927 h 1080654"/>
              <a:gd name="connsiteX13" fmla="*/ 178901 w 220464"/>
              <a:gd name="connsiteY13" fmla="*/ 852054 h 1080654"/>
              <a:gd name="connsiteX14" fmla="*/ 199682 w 220464"/>
              <a:gd name="connsiteY14" fmla="*/ 883227 h 1080654"/>
              <a:gd name="connsiteX15" fmla="*/ 210073 w 220464"/>
              <a:gd name="connsiteY15" fmla="*/ 924791 h 1080654"/>
              <a:gd name="connsiteX16" fmla="*/ 220464 w 220464"/>
              <a:gd name="connsiteY16" fmla="*/ 1080654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464" h="1080654">
                <a:moveTo>
                  <a:pt x="95773" y="0"/>
                </a:moveTo>
                <a:cubicBezTo>
                  <a:pt x="85382" y="6927"/>
                  <a:pt x="72402" y="11030"/>
                  <a:pt x="64601" y="20781"/>
                </a:cubicBezTo>
                <a:cubicBezTo>
                  <a:pt x="57759" y="29334"/>
                  <a:pt x="60286" y="42840"/>
                  <a:pt x="54210" y="51954"/>
                </a:cubicBezTo>
                <a:cubicBezTo>
                  <a:pt x="46059" y="64181"/>
                  <a:pt x="33428" y="72736"/>
                  <a:pt x="23037" y="83127"/>
                </a:cubicBezTo>
                <a:cubicBezTo>
                  <a:pt x="12517" y="135724"/>
                  <a:pt x="0" y="171007"/>
                  <a:pt x="23037" y="228600"/>
                </a:cubicBezTo>
                <a:cubicBezTo>
                  <a:pt x="27105" y="238770"/>
                  <a:pt x="43819" y="235527"/>
                  <a:pt x="54210" y="238991"/>
                </a:cubicBezTo>
                <a:cubicBezTo>
                  <a:pt x="64601" y="249382"/>
                  <a:pt x="74093" y="260756"/>
                  <a:pt x="85382" y="270163"/>
                </a:cubicBezTo>
                <a:cubicBezTo>
                  <a:pt x="94976" y="278158"/>
                  <a:pt x="113124" y="278937"/>
                  <a:pt x="116555" y="290945"/>
                </a:cubicBezTo>
                <a:cubicBezTo>
                  <a:pt x="128013" y="331048"/>
                  <a:pt x="123482" y="374072"/>
                  <a:pt x="126946" y="415636"/>
                </a:cubicBezTo>
                <a:cubicBezTo>
                  <a:pt x="123482" y="471054"/>
                  <a:pt x="122368" y="526670"/>
                  <a:pt x="116555" y="581891"/>
                </a:cubicBezTo>
                <a:cubicBezTo>
                  <a:pt x="115408" y="592784"/>
                  <a:pt x="106164" y="602110"/>
                  <a:pt x="106164" y="613063"/>
                </a:cubicBezTo>
                <a:cubicBezTo>
                  <a:pt x="106164" y="613564"/>
                  <a:pt x="116002" y="718602"/>
                  <a:pt x="126946" y="737754"/>
                </a:cubicBezTo>
                <a:cubicBezTo>
                  <a:pt x="134237" y="750513"/>
                  <a:pt x="147728" y="758536"/>
                  <a:pt x="158119" y="768927"/>
                </a:cubicBezTo>
                <a:cubicBezTo>
                  <a:pt x="165046" y="796636"/>
                  <a:pt x="169140" y="825212"/>
                  <a:pt x="178901" y="852054"/>
                </a:cubicBezTo>
                <a:cubicBezTo>
                  <a:pt x="183169" y="863790"/>
                  <a:pt x="194763" y="871748"/>
                  <a:pt x="199682" y="883227"/>
                </a:cubicBezTo>
                <a:cubicBezTo>
                  <a:pt x="205307" y="896353"/>
                  <a:pt x="206609" y="910936"/>
                  <a:pt x="210073" y="924791"/>
                </a:cubicBezTo>
                <a:lnTo>
                  <a:pt x="220464" y="10806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142875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47800" y="1581150"/>
            <a:ext cx="2057400" cy="32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742950"/>
            <a:ext cx="24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135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  <a:endCxn id="5" idx="1"/>
          </p:cNvCxnSpPr>
          <p:nvPr/>
        </p:nvCxnSpPr>
        <p:spPr>
          <a:xfrm flipV="1">
            <a:off x="4817290" y="1232416"/>
            <a:ext cx="148459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12387" y="1319540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Create a container for POD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77000" y="142875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77000" y="219075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1657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34200" y="135255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1800" y="1581150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4. Create </a:t>
            </a:r>
            <a:r>
              <a:rPr lang="en-US" sz="1100" dirty="0" err="1" smtClean="0"/>
              <a:t>nginx</a:t>
            </a:r>
            <a:r>
              <a:rPr lang="en-US" sz="1100" dirty="0" smtClean="0"/>
              <a:t> container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086600" y="66675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43800" y="43815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75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3181350"/>
            <a:ext cx="1828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29000" y="28765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038600" y="386715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543800" y="3486150"/>
            <a:ext cx="99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09550"/>
            <a:ext cx="5334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114550"/>
            <a:ext cx="2133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45529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356235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21907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ocalhost:3306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0" y="1504950"/>
            <a:ext cx="2133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12001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96000" y="15811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2200" y="3619500"/>
            <a:ext cx="2133600" cy="933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3147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172200" y="3695700"/>
            <a:ext cx="1676400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7010400" y="2724150"/>
            <a:ext cx="76200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19600" y="819150"/>
            <a:ext cx="2133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19600" y="51435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19600" y="89535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114550"/>
            <a:ext cx="1143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010400" y="361950"/>
            <a:ext cx="914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43815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2" idx="2"/>
          </p:cNvCxnSpPr>
          <p:nvPr/>
        </p:nvCxnSpPr>
        <p:spPr>
          <a:xfrm>
            <a:off x="5791200" y="8191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228600" y="994886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762000" y="1261586"/>
            <a:ext cx="381000" cy="1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108" y="120015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12.4.23.45:3306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120015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12.4.23.46:8080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157817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34017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12.4.23.47:8080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2" idx="2"/>
          </p:cNvCxnSpPr>
          <p:nvPr/>
        </p:nvCxnSpPr>
        <p:spPr>
          <a:xfrm flipV="1">
            <a:off x="5791200" y="819150"/>
            <a:ext cx="1219200" cy="1140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86000" y="918686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61388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12.4.23.48:80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1" y="1680686"/>
            <a:ext cx="1904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Backends</a:t>
            </a:r>
            <a:r>
              <a:rPr lang="en-US" sz="1400" dirty="0" smtClean="0"/>
              <a:t>: round-robin</a:t>
            </a:r>
          </a:p>
          <a:p>
            <a:r>
              <a:rPr lang="en-US" sz="1400" dirty="0" smtClean="0"/>
              <a:t>         </a:t>
            </a:r>
            <a:r>
              <a:rPr lang="en-US" sz="1400" dirty="0" smtClean="0"/>
              <a:t>12.4.23.46:8080</a:t>
            </a:r>
          </a:p>
          <a:p>
            <a:r>
              <a:rPr lang="en-US" sz="1400" dirty="0" smtClean="0"/>
              <a:t>         12.4.23.47:8080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3"/>
            <a:endCxn id="3" idx="1"/>
          </p:cNvCxnSpPr>
          <p:nvPr/>
        </p:nvCxnSpPr>
        <p:spPr>
          <a:xfrm flipV="1">
            <a:off x="3429000" y="819150"/>
            <a:ext cx="1143000" cy="48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3"/>
            <a:endCxn id="14" idx="1"/>
          </p:cNvCxnSpPr>
          <p:nvPr/>
        </p:nvCxnSpPr>
        <p:spPr>
          <a:xfrm>
            <a:off x="3429000" y="1299686"/>
            <a:ext cx="1143000" cy="659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14400" y="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0" y="381000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App:80 -&gt; 12.4.23.48:80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" y="418361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app:80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 flipV="1">
            <a:off x="987885" y="4324350"/>
            <a:ext cx="99331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0600" y="3943350"/>
            <a:ext cx="99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Dns</a:t>
            </a:r>
            <a:r>
              <a:rPr lang="en-US" sz="1400" dirty="0" smtClean="0"/>
              <a:t> lookup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200" y="417195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12.4.23.48:80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048000" y="4292084"/>
            <a:ext cx="13716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76600" y="4095750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lookup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19600" y="4171950"/>
            <a:ext cx="1205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12.4.23.47:8080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endCxn id="15" idx="2"/>
          </p:cNvCxnSpPr>
          <p:nvPr/>
        </p:nvCxnSpPr>
        <p:spPr>
          <a:xfrm flipV="1">
            <a:off x="5181600" y="2647950"/>
            <a:ext cx="446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486400" y="272415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10200" y="348615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12.4.23.47:8080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0600" y="133350"/>
            <a:ext cx="41910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209550"/>
            <a:ext cx="2054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Minikube</a:t>
            </a:r>
            <a:r>
              <a:rPr lang="en-US" sz="1400" dirty="0" smtClean="0"/>
              <a:t> 192.168.99.100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010400" y="8191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1276350"/>
            <a:ext cx="106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aa:80(Target Port)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511373"/>
            <a:ext cx="2315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172.17.0.9 (through selector)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762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Service:</a:t>
            </a:r>
          </a:p>
          <a:p>
            <a:pPr marL="342900" indent="-342900">
              <a:buAutoNum type="arabicPeriod"/>
            </a:pPr>
            <a:r>
              <a:rPr lang="en-US" dirty="0" smtClean="0"/>
              <a:t>(optional) expose a pod to the outside world 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smtClean="0"/>
              <a:t>DNS mapping ( Service discovery)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2038350"/>
            <a:ext cx="1085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31001</a:t>
            </a:r>
          </a:p>
          <a:p>
            <a:r>
              <a:rPr lang="en-US" dirty="0" err="1" smtClean="0"/>
              <a:t>NodePort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3124200" y="2361516"/>
            <a:ext cx="1143000" cy="36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20" idx="1"/>
          </p:cNvCxnSpPr>
          <p:nvPr/>
        </p:nvCxnSpPr>
        <p:spPr>
          <a:xfrm flipV="1">
            <a:off x="5352946" y="2266950"/>
            <a:ext cx="209654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7620000" y="81915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86600" y="29527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91400" y="3409950"/>
            <a:ext cx="106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aa:80(Target Port)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2644973"/>
            <a:ext cx="2312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172.17.0.10(through selector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7696200" y="295275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62600" y="188595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30165" y="1504950"/>
            <a:ext cx="85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6" idx="1"/>
          </p:cNvCxnSpPr>
          <p:nvPr/>
        </p:nvCxnSpPr>
        <p:spPr>
          <a:xfrm flipV="1">
            <a:off x="6629400" y="665262"/>
            <a:ext cx="381000" cy="16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18" idx="1"/>
          </p:cNvCxnSpPr>
          <p:nvPr/>
        </p:nvCxnSpPr>
        <p:spPr>
          <a:xfrm>
            <a:off x="6629400" y="2266950"/>
            <a:ext cx="457200" cy="531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0" y="2687419"/>
            <a:ext cx="1601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10.98.220.82:8888</a:t>
            </a:r>
          </a:p>
          <a:p>
            <a:r>
              <a:rPr lang="en-US" sz="1200" dirty="0" smtClean="0"/>
              <a:t>IP:PORT</a:t>
            </a:r>
          </a:p>
          <a:p>
            <a:r>
              <a:rPr lang="en-US" sz="1200" dirty="0" smtClean="0"/>
              <a:t>Service IP: service Port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3350"/>
            <a:ext cx="7848600" cy="462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85750"/>
            <a:ext cx="2054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Minikube</a:t>
            </a:r>
            <a:r>
              <a:rPr lang="en-US" sz="1400" dirty="0" smtClean="0"/>
              <a:t> 192.168.99.100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24000" y="24955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2571750"/>
            <a:ext cx="1219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Ghost:1-alpine</a:t>
            </a:r>
          </a:p>
          <a:p>
            <a:pPr algn="ctr"/>
            <a:r>
              <a:rPr lang="en-US" sz="1400" dirty="0" smtClean="0"/>
              <a:t>Host:db-svc:8888</a:t>
            </a:r>
          </a:p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0" y="2187773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172.17.0.9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800600" y="2571750"/>
            <a:ext cx="1371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2800350"/>
            <a:ext cx="106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Mysql:5.7</a:t>
            </a:r>
          </a:p>
          <a:p>
            <a:pPr algn="ctr"/>
            <a:r>
              <a:rPr lang="en-US" sz="1400" dirty="0" smtClean="0"/>
              <a:t>3306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800600" y="2263973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172.17.0.10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65735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db-svc:8888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 flipH="1">
            <a:off x="5325744" y="2026682"/>
            <a:ext cx="208512" cy="23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165735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ghost-svc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28935" y="2026682"/>
            <a:ext cx="4665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762000" y="1842016"/>
            <a:ext cx="838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437" y="1733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32023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8200" y="590550"/>
            <a:ext cx="2362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77000" y="3311723"/>
            <a:ext cx="2362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3311723"/>
            <a:ext cx="2362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14400" y="1047750"/>
            <a:ext cx="6096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195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create..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26695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527946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2770" y="4530923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483572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483572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57008" y="3311723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3311723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7208" y="590550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285750"/>
            <a:ext cx="113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Master Node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590550"/>
            <a:ext cx="102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api</a:t>
            </a:r>
            <a:r>
              <a:rPr lang="en-US" sz="1600" dirty="0" smtClean="0"/>
              <a:t>-server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 flipV="1">
            <a:off x="2286000" y="759827"/>
            <a:ext cx="2514600" cy="28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4636" y="70994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 Create dep.yml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27" idx="0"/>
          </p:cNvCxnSpPr>
          <p:nvPr/>
        </p:nvCxnSpPr>
        <p:spPr>
          <a:xfrm>
            <a:off x="5311285" y="929104"/>
            <a:ext cx="247293" cy="271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8200" y="1200150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Controller-manager</a:t>
            </a:r>
          </a:p>
          <a:p>
            <a:r>
              <a:rPr lang="en-US" sz="1100" dirty="0" smtClean="0"/>
              <a:t>(</a:t>
            </a:r>
            <a:r>
              <a:rPr lang="en-US" sz="1100" dirty="0" err="1" smtClean="0"/>
              <a:t>dep</a:t>
            </a:r>
            <a:r>
              <a:rPr lang="en-US" sz="1100" dirty="0" smtClean="0"/>
              <a:t>, </a:t>
            </a:r>
            <a:r>
              <a:rPr lang="en-US" sz="1100" dirty="0" err="1" smtClean="0"/>
              <a:t>rc</a:t>
            </a:r>
            <a:r>
              <a:rPr lang="en-US" sz="1100" dirty="0" smtClean="0"/>
              <a:t>, </a:t>
            </a:r>
            <a:r>
              <a:rPr lang="en-US" sz="1100" dirty="0" err="1" smtClean="0"/>
              <a:t>rs</a:t>
            </a:r>
            <a:r>
              <a:rPr lang="en-US" sz="1100" dirty="0" smtClean="0"/>
              <a:t>, pod-def)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885950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</a:t>
            </a:r>
            <a:r>
              <a:rPr lang="en-US" sz="1600" dirty="0" smtClean="0"/>
              <a:t>cheduler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 flipH="1">
            <a:off x="5375495" y="1723370"/>
            <a:ext cx="183083" cy="16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 flipH="1">
            <a:off x="5083604" y="2266950"/>
            <a:ext cx="250396" cy="1044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7800" y="9231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1581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29200" y="2751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3" idx="2"/>
            <a:endCxn id="9" idx="0"/>
          </p:cNvCxnSpPr>
          <p:nvPr/>
        </p:nvCxnSpPr>
        <p:spPr>
          <a:xfrm flipH="1">
            <a:off x="5071485" y="3588722"/>
            <a:ext cx="12119" cy="942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724400" y="4095750"/>
            <a:ext cx="236970" cy="4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62400" y="3867150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Pod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4419600" y="4248150"/>
            <a:ext cx="313170" cy="4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24200" y="424815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nginx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endCxn id="44" idx="6"/>
          </p:cNvCxnSpPr>
          <p:nvPr/>
        </p:nvCxnSpPr>
        <p:spPr>
          <a:xfrm flipH="1" flipV="1">
            <a:off x="3886200" y="440055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53000" y="3742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89786" y="4123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61186" y="4275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80186" y="4400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8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19600" y="666750"/>
            <a:ext cx="1981200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200400" y="188595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91548" y="2266950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Control-plane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6477000" y="1581150"/>
            <a:ext cx="762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55" idx="2"/>
          </p:cNvCxnSpPr>
          <p:nvPr/>
        </p:nvCxnSpPr>
        <p:spPr>
          <a:xfrm>
            <a:off x="6019800" y="150495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239000" y="135255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15200" y="1047750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data-plane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>
          <a:xfrm>
            <a:off x="4800600" y="2419350"/>
            <a:ext cx="2286000" cy="1295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38800" y="2800350"/>
            <a:ext cx="2977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Calico (AWS) , flannel (Oracle) , cloud-weave(GC)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81150"/>
            <a:ext cx="685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857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765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84951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2174" y="287655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9050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POD-POD Communication</a:t>
            </a:r>
          </a:p>
          <a:p>
            <a:r>
              <a:rPr lang="en-US" sz="1400" dirty="0" smtClean="0"/>
              <a:t>Any pod should be able to talk to any other pod</a:t>
            </a:r>
          </a:p>
          <a:p>
            <a:r>
              <a:rPr lang="en-US" sz="1400" dirty="0" smtClean="0"/>
              <a:t>1. </a:t>
            </a:r>
            <a:r>
              <a:rPr lang="en-US" sz="1400" dirty="0" err="1" smtClean="0"/>
              <a:t>kube</a:t>
            </a:r>
            <a:r>
              <a:rPr lang="en-US" sz="1400" dirty="0" smtClean="0"/>
              <a:t>-proxy of all the nodes will make an entries in the </a:t>
            </a:r>
            <a:r>
              <a:rPr lang="en-US" sz="1400" dirty="0" err="1" smtClean="0"/>
              <a:t>iptables</a:t>
            </a:r>
            <a:r>
              <a:rPr lang="en-US" sz="1400" dirty="0" smtClean="0"/>
              <a:t> about the next hop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8191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1047750"/>
            <a:ext cx="1071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172.17.0.2</a:t>
            </a:r>
          </a:p>
          <a:p>
            <a:r>
              <a:rPr lang="en-US" sz="1100" dirty="0" smtClean="0"/>
              <a:t>Ping 172.18.0.3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648200" y="33337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3389" y="371475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172.18.0.3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6103" y="1733550"/>
            <a:ext cx="2558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15811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762000" y="1352550"/>
            <a:ext cx="1600200" cy="2590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800" y="4324350"/>
            <a:ext cx="2558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8" idx="3"/>
          </p:cNvCxnSpPr>
          <p:nvPr/>
        </p:nvCxnSpPr>
        <p:spPr>
          <a:xfrm flipH="1" flipV="1">
            <a:off x="4750548" y="1144354"/>
            <a:ext cx="354852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flipH="1" flipV="1">
            <a:off x="3200400" y="361950"/>
            <a:ext cx="1371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2981087" y="514350"/>
            <a:ext cx="143113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0" idx="2"/>
          </p:cNvCxnSpPr>
          <p:nvPr/>
        </p:nvCxnSpPr>
        <p:spPr>
          <a:xfrm>
            <a:off x="2981087" y="3153549"/>
            <a:ext cx="1667113" cy="37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6477000" y="257175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953000" y="2571750"/>
            <a:ext cx="1371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447675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9433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Machine Manager)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26695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 (-1C, 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 (.5G)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6215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26695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 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 (.5G)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189761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976" y="4857750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 1. Network , 2. File system, 3. Process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286000" y="30289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6000" y="32575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285750"/>
            <a:ext cx="475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Share-ability: snapshot, checkpoint, save, 1.6 GB(</a:t>
            </a:r>
            <a:r>
              <a:rPr lang="en-US" sz="1400" dirty="0" err="1" smtClean="0"/>
              <a:t>ubuntu</a:t>
            </a:r>
            <a:r>
              <a:rPr lang="en-US" sz="1400" dirty="0" smtClean="0"/>
              <a:t>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scripts, Run-sheets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Bang-for-buck: limited , fragmented resources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0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Virtualization Setup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18323" y="165735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81600" y="24955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U-Bin/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10056323" y="1123950"/>
            <a:ext cx="1524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18123" y="142875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05600" y="24193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F-Bin/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13030200" y="1200150"/>
            <a:ext cx="533400" cy="16764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150087" y="158115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0" y="2724150"/>
            <a:ext cx="6200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LxC</a:t>
            </a:r>
            <a:r>
              <a:rPr lang="en-US" sz="1200" dirty="0" smtClean="0"/>
              <a:t>: sandboxed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1. Very Geeky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2. Open Container Forum- manage the lifecycle of a container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3. Open Container Spec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4. Open source </a:t>
            </a:r>
            <a:r>
              <a:rPr lang="en-US" sz="1200" dirty="0" err="1" smtClean="0"/>
              <a:t>impl</a:t>
            </a:r>
            <a:r>
              <a:rPr lang="en-US" sz="1200" dirty="0" smtClean="0"/>
              <a:t> of Open Container Spec – </a:t>
            </a:r>
            <a:r>
              <a:rPr lang="en-US" sz="1200" dirty="0" err="1" smtClean="0"/>
              <a:t>Docker</a:t>
            </a:r>
            <a:r>
              <a:rPr lang="en-US" sz="1200" dirty="0" smtClean="0"/>
              <a:t>, </a:t>
            </a:r>
            <a:r>
              <a:rPr lang="en-US" sz="1200" dirty="0" err="1" smtClean="0"/>
              <a:t>Clound</a:t>
            </a:r>
            <a:r>
              <a:rPr lang="en-US" sz="1200" dirty="0" smtClean="0"/>
              <a:t> </a:t>
            </a:r>
            <a:r>
              <a:rPr lang="en-US" sz="1200" dirty="0" err="1" smtClean="0"/>
              <a:t>Foundy</a:t>
            </a:r>
            <a:r>
              <a:rPr lang="en-US" sz="1200" dirty="0" smtClean="0"/>
              <a:t>, RHEL, AWS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447675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 Linux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76800" y="39433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 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219075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212621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4857750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 1. Network , 2. File system, 3. Process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48400" y="31051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324600" y="333375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6800" y="361950"/>
            <a:ext cx="3867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Share-ability: image, layered,120MB(</a:t>
            </a:r>
            <a:r>
              <a:rPr lang="en-US" sz="1400" dirty="0" err="1" smtClean="0"/>
              <a:t>ubuntu</a:t>
            </a:r>
            <a:r>
              <a:rPr lang="en-US" sz="1400" dirty="0" smtClean="0"/>
              <a:t>)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Bang-for-buck: higher,  No fragmentation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10058400" y="12763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543800" y="3486150"/>
            <a:ext cx="5334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57800" y="3638550"/>
            <a:ext cx="762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2420600" y="21145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F-Bin/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48200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81150"/>
            <a:ext cx="685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857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76550"/>
            <a:ext cx="6629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84951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2174" y="287655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4381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20955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172.17.0.2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333375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3389" y="3714750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172.18.0.3:3306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1428750"/>
            <a:ext cx="3226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canal</a:t>
            </a:r>
          </a:p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  <a:endParaRPr lang="en-US" sz="900" dirty="0" smtClean="0"/>
          </a:p>
          <a:p>
            <a:r>
              <a:rPr lang="en-US" sz="1200" dirty="0" smtClean="0"/>
              <a:t>10.99.207.110:8888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lookup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>
                <a:sym typeface="Wingdings" pitchFamily="2" charset="2"/>
              </a:rPr>
              <a:t>172.18.0.3:3306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15811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762000" y="1352550"/>
            <a:ext cx="1600200" cy="2590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800" y="4019550"/>
            <a:ext cx="26484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canal</a:t>
            </a:r>
            <a:endParaRPr lang="en-US" sz="1100" dirty="0" smtClean="0"/>
          </a:p>
          <a:p>
            <a:r>
              <a:rPr lang="en-US" sz="1100" dirty="0" err="1" smtClean="0"/>
              <a:t>kube</a:t>
            </a:r>
            <a:r>
              <a:rPr lang="en-US" sz="1100" dirty="0" smtClean="0"/>
              <a:t>-proxy</a:t>
            </a:r>
          </a:p>
          <a:p>
            <a:r>
              <a:rPr lang="en-US" sz="1100" dirty="0" smtClean="0"/>
              <a:t>172.18.0.0/16    next hop 192.168.99.101</a:t>
            </a:r>
          </a:p>
          <a:p>
            <a:r>
              <a:rPr lang="en-US" sz="1100" dirty="0" smtClean="0"/>
              <a:t>172.17.0.0/16  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192.168.99.100</a:t>
            </a:r>
          </a:p>
          <a:p>
            <a:r>
              <a:rPr lang="en-US" sz="1100" dirty="0" smtClean="0"/>
              <a:t>10.99.207.110</a:t>
            </a:r>
            <a:r>
              <a:rPr lang="en-US" sz="1100" dirty="0" smtClean="0">
                <a:sym typeface="Wingdings" pitchFamily="2" charset="2"/>
              </a:rPr>
              <a:t></a:t>
            </a:r>
            <a:r>
              <a:rPr lang="en-US" sz="1100" dirty="0" smtClean="0"/>
              <a:t>lookup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smtClean="0">
                <a:sym typeface="Wingdings" pitchFamily="2" charset="2"/>
              </a:rPr>
              <a:t>172.18.0.3:3306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742950"/>
            <a:ext cx="30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 smtClean="0"/>
              <a:t>Jdbc</a:t>
            </a:r>
            <a:r>
              <a:rPr lang="en-US" sz="1200" dirty="0" smtClean="0"/>
              <a:t>: db-svc:8888</a:t>
            </a:r>
          </a:p>
          <a:p>
            <a:pPr marL="342900" indent="-342900">
              <a:buAutoNum type="arabicPeriod" startAt="2"/>
            </a:pPr>
            <a:r>
              <a:rPr lang="en-US" sz="1200" dirty="0" smtClean="0"/>
              <a:t>Checks /etc/</a:t>
            </a:r>
            <a:r>
              <a:rPr lang="en-US" sz="1200" dirty="0" err="1" smtClean="0"/>
              <a:t>resolv.conf</a:t>
            </a:r>
            <a:endParaRPr lang="en-US" sz="1200" dirty="0" smtClean="0"/>
          </a:p>
          <a:p>
            <a:pPr marL="342900" indent="-342900">
              <a:buAutoNum type="arabicPeriod" startAt="2"/>
            </a:pPr>
            <a:r>
              <a:rPr lang="en-US" sz="1200" dirty="0" smtClean="0"/>
              <a:t>Talks to </a:t>
            </a:r>
            <a:r>
              <a:rPr lang="en-US" sz="1200" dirty="0" err="1" smtClean="0"/>
              <a:t>dns</a:t>
            </a:r>
            <a:r>
              <a:rPr lang="en-US" sz="1200" dirty="0" smtClean="0"/>
              <a:t> and </a:t>
            </a:r>
            <a:r>
              <a:rPr lang="en-US" sz="1200" dirty="0" err="1" smtClean="0"/>
              <a:t>dns</a:t>
            </a:r>
            <a:r>
              <a:rPr lang="en-US" sz="1200" dirty="0" smtClean="0"/>
              <a:t> will reply back with</a:t>
            </a:r>
          </a:p>
          <a:p>
            <a:pPr marL="342900" indent="-342900"/>
            <a:r>
              <a:rPr lang="en-US" sz="1200" dirty="0" smtClean="0"/>
              <a:t>10.99.207.110</a:t>
            </a:r>
          </a:p>
          <a:p>
            <a:pPr marL="342900" indent="-342900"/>
            <a:r>
              <a:rPr lang="en-US" sz="1200" dirty="0" smtClean="0"/>
              <a:t>4. Connection for 10.99.207.110:8888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2"/>
          </p:cNvCxnSpPr>
          <p:nvPr/>
        </p:nvCxnSpPr>
        <p:spPr>
          <a:xfrm flipH="1" flipV="1">
            <a:off x="5943600" y="628650"/>
            <a:ext cx="228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3"/>
          </p:cNvCxnSpPr>
          <p:nvPr/>
        </p:nvCxnSpPr>
        <p:spPr>
          <a:xfrm flipH="1" flipV="1">
            <a:off x="3867626" y="223451"/>
            <a:ext cx="2075974" cy="405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43000" y="36195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86000" y="43815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3600" y="1047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61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62200" y="285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742950"/>
            <a:ext cx="1357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8: </a:t>
            </a:r>
            <a:r>
              <a:rPr lang="en-US" sz="1200" dirty="0" err="1" smtClean="0"/>
              <a:t>inflight</a:t>
            </a:r>
            <a:r>
              <a:rPr lang="en-US" sz="1200" dirty="0" smtClean="0"/>
              <a:t> snagging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43200" y="127635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0400" y="1352550"/>
            <a:ext cx="265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 lookup and convert 10.. To 172.18.0.3</a:t>
            </a:r>
          </a:p>
          <a:p>
            <a:r>
              <a:rPr lang="en-US" sz="1200" dirty="0" smtClean="0"/>
              <a:t>10  POD to POD communication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648200" y="180975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" idx="3"/>
          </p:cNvCxnSpPr>
          <p:nvPr/>
        </p:nvCxnSpPr>
        <p:spPr>
          <a:xfrm flipH="1">
            <a:off x="3810000" y="2038350"/>
            <a:ext cx="762000" cy="97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10" idx="2"/>
          </p:cNvCxnSpPr>
          <p:nvPr/>
        </p:nvCxnSpPr>
        <p:spPr>
          <a:xfrm>
            <a:off x="3810000" y="3015050"/>
            <a:ext cx="838200" cy="50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24815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7/win 8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0" y="287655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943350"/>
            <a:ext cx="2590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885950"/>
            <a:ext cx="2590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203835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0289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01231" y="2618509"/>
            <a:ext cx="258323" cy="1018309"/>
          </a:xfrm>
          <a:custGeom>
            <a:avLst/>
            <a:gdLst>
              <a:gd name="connsiteX0" fmla="*/ 205551 w 258323"/>
              <a:gd name="connsiteY0" fmla="*/ 0 h 1018309"/>
              <a:gd name="connsiteX1" fmla="*/ 153596 w 258323"/>
              <a:gd name="connsiteY1" fmla="*/ 62346 h 1018309"/>
              <a:gd name="connsiteX2" fmla="*/ 80860 w 258323"/>
              <a:gd name="connsiteY2" fmla="*/ 145473 h 1018309"/>
              <a:gd name="connsiteX3" fmla="*/ 28905 w 258323"/>
              <a:gd name="connsiteY3" fmla="*/ 259773 h 1018309"/>
              <a:gd name="connsiteX4" fmla="*/ 39296 w 258323"/>
              <a:gd name="connsiteY4" fmla="*/ 384464 h 1018309"/>
              <a:gd name="connsiteX5" fmla="*/ 132814 w 258323"/>
              <a:gd name="connsiteY5" fmla="*/ 301336 h 1018309"/>
              <a:gd name="connsiteX6" fmla="*/ 195160 w 258323"/>
              <a:gd name="connsiteY6" fmla="*/ 426027 h 1018309"/>
              <a:gd name="connsiteX7" fmla="*/ 226333 w 258323"/>
              <a:gd name="connsiteY7" fmla="*/ 446809 h 1018309"/>
              <a:gd name="connsiteX8" fmla="*/ 226333 w 258323"/>
              <a:gd name="connsiteY8" fmla="*/ 841664 h 1018309"/>
              <a:gd name="connsiteX9" fmla="*/ 205551 w 258323"/>
              <a:gd name="connsiteY9" fmla="*/ 997527 h 1018309"/>
              <a:gd name="connsiteX10" fmla="*/ 205551 w 258323"/>
              <a:gd name="connsiteY10" fmla="*/ 1018309 h 10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3" h="1018309">
                <a:moveTo>
                  <a:pt x="205551" y="0"/>
                </a:moveTo>
                <a:cubicBezTo>
                  <a:pt x="188233" y="20782"/>
                  <a:pt x="171568" y="42127"/>
                  <a:pt x="153596" y="62346"/>
                </a:cubicBezTo>
                <a:cubicBezTo>
                  <a:pt x="113536" y="107413"/>
                  <a:pt x="121349" y="84741"/>
                  <a:pt x="80860" y="145473"/>
                </a:cubicBezTo>
                <a:cubicBezTo>
                  <a:pt x="67827" y="165023"/>
                  <a:pt x="32894" y="250466"/>
                  <a:pt x="28905" y="259773"/>
                </a:cubicBezTo>
                <a:cubicBezTo>
                  <a:pt x="26311" y="275340"/>
                  <a:pt x="0" y="373237"/>
                  <a:pt x="39296" y="384464"/>
                </a:cubicBezTo>
                <a:cubicBezTo>
                  <a:pt x="49759" y="387453"/>
                  <a:pt x="125741" y="308409"/>
                  <a:pt x="132814" y="301336"/>
                </a:cubicBezTo>
                <a:cubicBezTo>
                  <a:pt x="146897" y="334197"/>
                  <a:pt x="169591" y="396197"/>
                  <a:pt x="195160" y="426027"/>
                </a:cubicBezTo>
                <a:cubicBezTo>
                  <a:pt x="203287" y="435509"/>
                  <a:pt x="215942" y="439882"/>
                  <a:pt x="226333" y="446809"/>
                </a:cubicBezTo>
                <a:cubicBezTo>
                  <a:pt x="258323" y="606760"/>
                  <a:pt x="242615" y="507890"/>
                  <a:pt x="226333" y="841664"/>
                </a:cubicBezTo>
                <a:cubicBezTo>
                  <a:pt x="224657" y="876018"/>
                  <a:pt x="209583" y="961238"/>
                  <a:pt x="205551" y="997527"/>
                </a:cubicBezTo>
                <a:cubicBezTo>
                  <a:pt x="204786" y="1004412"/>
                  <a:pt x="205551" y="1011382"/>
                  <a:pt x="205551" y="10183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990600" y="234315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4248150"/>
            <a:ext cx="449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 + Windows 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095750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daemon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295275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363855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28765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38600" y="180975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1600" y="2800350"/>
            <a:ext cx="228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379095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3345418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mobylinux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2"/>
          </p:cNvCxnSpPr>
          <p:nvPr/>
        </p:nvCxnSpPr>
        <p:spPr>
          <a:xfrm flipV="1">
            <a:off x="6781800" y="3714750"/>
            <a:ext cx="3536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6648453" y="4160282"/>
            <a:ext cx="209547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 flipV="1">
            <a:off x="6011421" y="3867150"/>
            <a:ext cx="1532379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24600" y="257175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953000" y="1276350"/>
            <a:ext cx="1752600" cy="3867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34200" y="150495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150495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24400" y="13335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2019 win ser </a:t>
            </a:r>
            <a:r>
              <a:rPr lang="en-US" dirty="0" err="1" smtClean="0"/>
              <a:t>ver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linux</a:t>
            </a:r>
            <a:r>
              <a:rPr lang="en-US" dirty="0" smtClean="0"/>
              <a:t> core)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315200" y="20955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30289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30289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10400" y="74295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5" idx="3"/>
            <a:endCxn id="36" idx="2"/>
          </p:cNvCxnSpPr>
          <p:nvPr/>
        </p:nvCxnSpPr>
        <p:spPr>
          <a:xfrm flipV="1">
            <a:off x="6705600" y="40005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2"/>
          </p:cNvCxnSpPr>
          <p:nvPr/>
        </p:nvCxnSpPr>
        <p:spPr>
          <a:xfrm>
            <a:off x="6705600" y="590550"/>
            <a:ext cx="304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40055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3943350"/>
            <a:ext cx="655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09550"/>
            <a:ext cx="64770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0955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537385" y="872836"/>
            <a:ext cx="99376" cy="608544"/>
          </a:xfrm>
          <a:custGeom>
            <a:avLst/>
            <a:gdLst>
              <a:gd name="connsiteX0" fmla="*/ 60342 w 99376"/>
              <a:gd name="connsiteY0" fmla="*/ 0 h 608544"/>
              <a:gd name="connsiteX1" fmla="*/ 18779 w 99376"/>
              <a:gd name="connsiteY1" fmla="*/ 93519 h 608544"/>
              <a:gd name="connsiteX2" fmla="*/ 8388 w 99376"/>
              <a:gd name="connsiteY2" fmla="*/ 166255 h 608544"/>
              <a:gd name="connsiteX3" fmla="*/ 49951 w 99376"/>
              <a:gd name="connsiteY3" fmla="*/ 207819 h 608544"/>
              <a:gd name="connsiteX4" fmla="*/ 81124 w 99376"/>
              <a:gd name="connsiteY4" fmla="*/ 197428 h 608544"/>
              <a:gd name="connsiteX5" fmla="*/ 81124 w 99376"/>
              <a:gd name="connsiteY5" fmla="*/ 342900 h 608544"/>
              <a:gd name="connsiteX6" fmla="*/ 70733 w 99376"/>
              <a:gd name="connsiteY6" fmla="*/ 415637 h 608544"/>
              <a:gd name="connsiteX7" fmla="*/ 49951 w 99376"/>
              <a:gd name="connsiteY7" fmla="*/ 477982 h 608544"/>
              <a:gd name="connsiteX8" fmla="*/ 29170 w 99376"/>
              <a:gd name="connsiteY8" fmla="*/ 550719 h 608544"/>
              <a:gd name="connsiteX9" fmla="*/ 60342 w 99376"/>
              <a:gd name="connsiteY9" fmla="*/ 592282 h 60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376" h="608544">
                <a:moveTo>
                  <a:pt x="60342" y="0"/>
                </a:moveTo>
                <a:cubicBezTo>
                  <a:pt x="47744" y="25197"/>
                  <a:pt x="25414" y="66980"/>
                  <a:pt x="18779" y="93519"/>
                </a:cubicBezTo>
                <a:cubicBezTo>
                  <a:pt x="12839" y="117279"/>
                  <a:pt x="11852" y="142010"/>
                  <a:pt x="8388" y="166255"/>
                </a:cubicBezTo>
                <a:cubicBezTo>
                  <a:pt x="22939" y="253559"/>
                  <a:pt x="0" y="232794"/>
                  <a:pt x="49951" y="207819"/>
                </a:cubicBezTo>
                <a:cubicBezTo>
                  <a:pt x="59748" y="202921"/>
                  <a:pt x="70733" y="200892"/>
                  <a:pt x="81124" y="197428"/>
                </a:cubicBezTo>
                <a:cubicBezTo>
                  <a:pt x="99376" y="270435"/>
                  <a:pt x="94353" y="230451"/>
                  <a:pt x="81124" y="342900"/>
                </a:cubicBezTo>
                <a:cubicBezTo>
                  <a:pt x="78262" y="367224"/>
                  <a:pt x="76240" y="391772"/>
                  <a:pt x="70733" y="415637"/>
                </a:cubicBezTo>
                <a:cubicBezTo>
                  <a:pt x="65807" y="436982"/>
                  <a:pt x="56246" y="457000"/>
                  <a:pt x="49951" y="477982"/>
                </a:cubicBezTo>
                <a:cubicBezTo>
                  <a:pt x="10782" y="608544"/>
                  <a:pt x="64110" y="445890"/>
                  <a:pt x="29170" y="550719"/>
                </a:cubicBezTo>
                <a:cubicBezTo>
                  <a:pt x="52668" y="585967"/>
                  <a:pt x="41121" y="573061"/>
                  <a:pt x="60342" y="5922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97155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00350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3059358" y="1340882"/>
            <a:ext cx="979242" cy="1383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188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158115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cache</a:t>
            </a:r>
          </a:p>
          <a:p>
            <a:pPr algn="ctr"/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127635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135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0" y="361950"/>
            <a:ext cx="21336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 flipV="1">
            <a:off x="1905000" y="895350"/>
            <a:ext cx="6858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1371600" y="1123950"/>
            <a:ext cx="2590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0514" y="75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113561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4:pull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1809750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57200" y="1200150"/>
            <a:ext cx="228600" cy="5334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 flipV="1">
            <a:off x="3527916" y="742950"/>
            <a:ext cx="18822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86400" y="51435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89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514350"/>
            <a:ext cx="6553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514350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5" name="Straight Arrow Connector 4"/>
          <p:cNvCxnSpPr>
            <a:endCxn id="6" idx="0"/>
          </p:cNvCxnSpPr>
          <p:nvPr/>
        </p:nvCxnSpPr>
        <p:spPr>
          <a:xfrm flipH="1">
            <a:off x="1294511" y="2343150"/>
            <a:ext cx="534289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228600" y="4476750"/>
            <a:ext cx="1066800" cy="381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200150"/>
            <a:ext cx="49530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1200150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VM: 192.168.99.100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1809750"/>
            <a:ext cx="76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8" idx="2"/>
          </p:cNvCxnSpPr>
          <p:nvPr/>
        </p:nvCxnSpPr>
        <p:spPr>
          <a:xfrm flipV="1">
            <a:off x="2743200" y="1569482"/>
            <a:ext cx="1665924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44005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Ping 192.168.99.100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9" idx="2"/>
          </p:cNvCxnSpPr>
          <p:nvPr/>
        </p:nvCxnSpPr>
        <p:spPr>
          <a:xfrm flipH="1" flipV="1">
            <a:off x="2362200" y="272415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2419350"/>
            <a:ext cx="1981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172.17.0.5:80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0484" y="20383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038350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96c869da797c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10000" y="249555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5" idx="2"/>
          </p:cNvCxnSpPr>
          <p:nvPr/>
        </p:nvCxnSpPr>
        <p:spPr>
          <a:xfrm>
            <a:off x="5181600" y="268605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2400" y="2266950"/>
            <a:ext cx="935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docker0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86715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172.17.0.5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8" idx="2"/>
          </p:cNvCxnSpPr>
          <p:nvPr/>
        </p:nvCxnSpPr>
        <p:spPr>
          <a:xfrm flipV="1">
            <a:off x="4267200" y="287655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7000" y="31813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3319743" y="3028950"/>
            <a:ext cx="2319057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" y="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228600" y="685800"/>
            <a:ext cx="457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Cube 29"/>
          <p:cNvSpPr/>
          <p:nvPr/>
        </p:nvSpPr>
        <p:spPr>
          <a:xfrm>
            <a:off x="1066800" y="685800"/>
            <a:ext cx="457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  <a:endCxn id="29" idx="3"/>
          </p:cNvCxnSpPr>
          <p:nvPr/>
        </p:nvCxnSpPr>
        <p:spPr>
          <a:xfrm flipV="1">
            <a:off x="190500" y="9906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8" idx="2"/>
          </p:cNvCxnSpPr>
          <p:nvPr/>
        </p:nvCxnSpPr>
        <p:spPr>
          <a:xfrm flipV="1">
            <a:off x="495300" y="457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340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29" idx="3"/>
          </p:cNvCxnSpPr>
          <p:nvPr/>
        </p:nvCxnSpPr>
        <p:spPr>
          <a:xfrm flipH="1" flipV="1">
            <a:off x="419100" y="990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19200" y="13716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0"/>
            <a:endCxn id="30" idx="3"/>
          </p:cNvCxnSpPr>
          <p:nvPr/>
        </p:nvCxnSpPr>
        <p:spPr>
          <a:xfrm flipH="1" flipV="1">
            <a:off x="1257300" y="9906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0"/>
            <a:endCxn id="28" idx="2"/>
          </p:cNvCxnSpPr>
          <p:nvPr/>
        </p:nvCxnSpPr>
        <p:spPr>
          <a:xfrm flipH="1" flipV="1">
            <a:off x="800100" y="457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/>
          <p:cNvSpPr/>
          <p:nvPr/>
        </p:nvSpPr>
        <p:spPr>
          <a:xfrm>
            <a:off x="533400" y="2190750"/>
            <a:ext cx="3810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>
            <a:off x="723900" y="1828800"/>
            <a:ext cx="381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0960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1219200" y="280035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9" idx="0"/>
            <a:endCxn id="46" idx="3"/>
          </p:cNvCxnSpPr>
          <p:nvPr/>
        </p:nvCxnSpPr>
        <p:spPr>
          <a:xfrm flipV="1">
            <a:off x="266700" y="2495550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0"/>
            <a:endCxn id="46" idx="3"/>
          </p:cNvCxnSpPr>
          <p:nvPr/>
        </p:nvCxnSpPr>
        <p:spPr>
          <a:xfrm flipH="1" flipV="1">
            <a:off x="685800" y="249555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  <a:endCxn id="46" idx="3"/>
          </p:cNvCxnSpPr>
          <p:nvPr/>
        </p:nvCxnSpPr>
        <p:spPr>
          <a:xfrm flipH="1" flipV="1">
            <a:off x="685800" y="2495550"/>
            <a:ext cx="800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200" y="29527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Ip1:80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95400" y="13525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Ping ip1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0600" y="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Ping ip1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Curl VM2:9090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Left Arrow 61"/>
          <p:cNvSpPr/>
          <p:nvPr/>
        </p:nvSpPr>
        <p:spPr>
          <a:xfrm rot="17672444">
            <a:off x="-479200" y="2140011"/>
            <a:ext cx="1592151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3400" y="11239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95550"/>
            <a:ext cx="2133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95275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717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133600" y="325755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52800" y="2495550"/>
            <a:ext cx="2971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</a:t>
            </a:r>
          </a:p>
          <a:p>
            <a:pPr algn="ctr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mypage.html</a:t>
            </a:r>
          </a:p>
          <a:p>
            <a:pPr algn="ctr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Ping bins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24600" y="318135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2495550"/>
            <a:ext cx="1905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310515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27241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2343150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Mypage.html, 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21907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203835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4350"/>
            <a:ext cx="16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 109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-app: 128</a:t>
            </a:r>
          </a:p>
          <a:p>
            <a:r>
              <a:rPr lang="en-US" dirty="0"/>
              <a:t>	</a:t>
            </a:r>
            <a:r>
              <a:rPr lang="en-US" dirty="0" smtClean="0"/>
              <a:t>: 128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4476750"/>
            <a:ext cx="3733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RO:ea06a73e : ADD file:fcb …55.3MB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905000" y="4324350"/>
            <a:ext cx="762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44767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01955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RO:22c458a : Install </a:t>
            </a:r>
            <a:r>
              <a:rPr lang="en-US" dirty="0" err="1" smtClean="0"/>
              <a:t>nginx</a:t>
            </a:r>
            <a:r>
              <a:rPr lang="en-US" dirty="0" smtClean="0"/>
              <a:t>: 53 MB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56235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RO:6270adb5 : </a:t>
            </a:r>
            <a:r>
              <a:rPr lang="en-US" dirty="0" err="1" smtClean="0"/>
              <a:t>Ln</a:t>
            </a:r>
            <a:r>
              <a:rPr lang="en-US" dirty="0" smtClean="0"/>
              <a:t> –s … 22 B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91200" y="340995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401955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600200" y="188595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1ffd300: </a:t>
            </a:r>
            <a:r>
              <a:rPr lang="en-US" dirty="0" err="1" smtClean="0"/>
              <a:t>RO:mypage.html</a:t>
            </a:r>
            <a:r>
              <a:rPr lang="en-US" dirty="0" smtClean="0"/>
              <a:t>, ping: 19MB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6400800" y="2876550"/>
            <a:ext cx="6096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800" y="3714750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371600" y="280035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RO:prod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1676400" y="3028950"/>
            <a:ext cx="762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379095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ecommerce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3105150"/>
            <a:ext cx="3657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 layer: mypage.html, pings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514350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1504950"/>
            <a:ext cx="47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SA: image of OS: + net :policies  + install </a:t>
            </a:r>
            <a:r>
              <a:rPr lang="en-US" dirty="0" err="1" smtClean="0"/>
              <a:t>weblogic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000" y="10477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39000" y="8191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382000" y="112395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95800" y="97155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57800" y="4381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6172200" y="36195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77000" y="180975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67600" y="226695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prod3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 flipV="1">
            <a:off x="8763000" y="234315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09550"/>
            <a:ext cx="5334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72000" y="361950"/>
            <a:ext cx="32004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200150"/>
            <a:ext cx="174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data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0195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/volumes/f1ba0f4765acf93d2470e4cb839b284c66e8cfd3d5e65ef4eb0bd7266102a8fa/_data – 100 users data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4956373">
            <a:off x="3965163" y="1085560"/>
            <a:ext cx="457200" cy="1483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647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/volumes/234454765acf93d2470e4cb839b284c66e8cfd3d5e65ef4eb0bd7266102a8fa/_data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428750"/>
            <a:ext cx="392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</a:t>
            </a:r>
            <a:r>
              <a:rPr lang="en-US" dirty="0" err="1" smtClean="0"/>
              <a:t>proj_db</a:t>
            </a:r>
            <a:r>
              <a:rPr lang="en-US" dirty="0" smtClean="0"/>
              <a:t>/_data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53400" y="285750"/>
            <a:ext cx="685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85750"/>
            <a:ext cx="31242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857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657350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13642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96215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172.17.0.4:80</a:t>
            </a:r>
          </a:p>
          <a:p>
            <a:r>
              <a:rPr lang="en-US" dirty="0" smtClean="0"/>
              <a:t>Ping 172.17.0.6</a:t>
            </a:r>
          </a:p>
          <a:p>
            <a:r>
              <a:rPr lang="en-US" dirty="0" err="1" smtClean="0"/>
              <a:t>Jdbc</a:t>
            </a:r>
            <a:r>
              <a:rPr lang="en-US" dirty="0" smtClean="0"/>
              <a:t>: 192.168.99.101:9999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158115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172.17.0.10:3306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74295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2971800" y="89535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40" idx="1"/>
          </p:cNvCxnSpPr>
          <p:nvPr/>
        </p:nvCxnSpPr>
        <p:spPr>
          <a:xfrm>
            <a:off x="4469451" y="1842016"/>
            <a:ext cx="170274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2400" y="333375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3638550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</a:p>
          <a:p>
            <a:r>
              <a:rPr lang="en-US" dirty="0" smtClean="0"/>
              <a:t>Ping 172.17.0.6</a:t>
            </a:r>
          </a:p>
          <a:p>
            <a:r>
              <a:rPr lang="en-US" dirty="0" err="1" smtClean="0"/>
              <a:t>Jdbc</a:t>
            </a:r>
            <a:r>
              <a:rPr lang="en-US" dirty="0" smtClean="0"/>
              <a:t>: 172.17.0.6:3306</a:t>
            </a:r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 flipH="1" flipV="1">
            <a:off x="3352800" y="3333750"/>
            <a:ext cx="1311587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38150"/>
            <a:ext cx="281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Better isolation web1 –X- web2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Dns</a:t>
            </a:r>
            <a:r>
              <a:rPr lang="en-US" sz="1400" dirty="0" smtClean="0"/>
              <a:t> resolution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165735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6" idx="1"/>
          </p:cNvCxnSpPr>
          <p:nvPr/>
        </p:nvCxnSpPr>
        <p:spPr>
          <a:xfrm flipV="1">
            <a:off x="3505200" y="1842016"/>
            <a:ext cx="228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1000" y="1809750"/>
            <a:ext cx="2057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361950"/>
            <a:ext cx="31242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00800" y="36195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34200" y="74295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41935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9999:3306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973</Words>
  <Application>Microsoft Office PowerPoint</Application>
  <PresentationFormat>On-screen Show (16:9)</PresentationFormat>
  <Paragraphs>383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lap</dc:creator>
  <cp:lastModifiedBy>Dell lap</cp:lastModifiedBy>
  <cp:revision>4</cp:revision>
  <dcterms:created xsi:type="dcterms:W3CDTF">2019-06-10T04:56:30Z</dcterms:created>
  <dcterms:modified xsi:type="dcterms:W3CDTF">2019-06-13T11:13:26Z</dcterms:modified>
</cp:coreProperties>
</file>