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>
        <p:scale>
          <a:sx n="110" d="100"/>
          <a:sy n="110" d="100"/>
        </p:scale>
        <p:origin x="-1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FA6A-5710-4E7B-A7A2-40A798427199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73C6-40A6-4760-814D-B56180108A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8458200" cy="594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16973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Minikube.exe</a:t>
            </a:r>
          </a:p>
          <a:p>
            <a:r>
              <a:rPr lang="en-US" dirty="0" err="1" smtClean="0"/>
              <a:t>Kubectl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iso</a:t>
            </a:r>
            <a:endParaRPr lang="en-US" dirty="0" smtClean="0"/>
          </a:p>
          <a:p>
            <a:r>
              <a:rPr lang="en-US" dirty="0" smtClean="0"/>
              <a:t>Virtual box</a:t>
            </a:r>
          </a:p>
          <a:p>
            <a:r>
              <a:rPr lang="en-US" dirty="0" smtClean="0"/>
              <a:t>Certificates</a:t>
            </a:r>
          </a:p>
          <a:p>
            <a:r>
              <a:rPr lang="en-US" dirty="0" smtClean="0"/>
              <a:t>Copied</a:t>
            </a:r>
          </a:p>
          <a:p>
            <a:endParaRPr lang="en-US" dirty="0"/>
          </a:p>
          <a:p>
            <a:r>
              <a:rPr lang="en-US" dirty="0" err="1" smtClean="0"/>
              <a:t>Kubectl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pod {{{ </a:t>
            </a:r>
            <a:r>
              <a:rPr lang="en-US" dirty="0" err="1" smtClean="0"/>
              <a:t>nginx</a:t>
            </a:r>
            <a:r>
              <a:rPr lang="en-US" dirty="0" smtClean="0"/>
              <a:t> }}}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685800"/>
            <a:ext cx="46482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838200"/>
            <a:ext cx="143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1447800"/>
            <a:ext cx="135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kuberenetes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2286000"/>
            <a:ext cx="2057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2667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 flipV="1">
            <a:off x="4876800" y="3200400"/>
            <a:ext cx="8763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24400" y="2438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V="1">
            <a:off x="5753100" y="3352800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5800" y="533400"/>
            <a:ext cx="8458200" cy="594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436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8458200" cy="594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685800"/>
            <a:ext cx="46482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838200"/>
            <a:ext cx="143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1295400"/>
            <a:ext cx="1974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docker.sock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kuberenetes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838200"/>
            <a:ext cx="16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c r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572290" y="1022866"/>
            <a:ext cx="1618710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24400" y="13716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24600" y="11430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066800" y="15240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2590800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create –f pod1.yml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62200" y="1828800"/>
            <a:ext cx="1752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720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0" y="1676400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pod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96000" y="1828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715000" y="160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7" idx="1"/>
          </p:cNvCxnSpPr>
          <p:nvPr/>
        </p:nvCxnSpPr>
        <p:spPr>
          <a:xfrm>
            <a:off x="5257800" y="1524000"/>
            <a:ext cx="914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172200" y="2590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458200" cy="594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57600" y="685800"/>
            <a:ext cx="46482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60960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192.168.99.100:31954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914400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Kubernetes</a:t>
            </a:r>
            <a:endParaRPr lang="en-US" dirty="0" smtClean="0"/>
          </a:p>
          <a:p>
            <a:r>
              <a:rPr lang="en-US" dirty="0" smtClean="0"/>
              <a:t>192.168.99.100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2895600"/>
            <a:ext cx="148166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3048000"/>
            <a:ext cx="25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15000" y="29718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18288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31954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15000" y="2057400"/>
            <a:ext cx="4572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43600" y="3733800"/>
            <a:ext cx="148166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172.17.0.4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96200" y="3886200"/>
            <a:ext cx="25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924800" y="38100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810000"/>
            <a:ext cx="23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77000" y="2057400"/>
            <a:ext cx="8382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9400" y="10668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0"/>
          </p:cNvCxnSpPr>
          <p:nvPr/>
        </p:nvCxnSpPr>
        <p:spPr>
          <a:xfrm>
            <a:off x="4114800" y="1676400"/>
            <a:ext cx="19431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0"/>
            <a:ext cx="4495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295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</a:t>
            </a:r>
          </a:p>
          <a:p>
            <a:pPr algn="ctr"/>
            <a:r>
              <a:rPr lang="en-US" dirty="0" smtClean="0"/>
              <a:t>Eth0: 10.1.3.33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438400"/>
            <a:ext cx="1828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438400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172.17.0.2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209800" y="1981200"/>
            <a:ext cx="1219200" cy="304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docker0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  <a:endCxn id="7" idx="3"/>
          </p:cNvCxnSpPr>
          <p:nvPr/>
        </p:nvCxnSpPr>
        <p:spPr>
          <a:xfrm>
            <a:off x="2781300" y="1828800"/>
            <a:ext cx="38100" cy="16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6" idx="0"/>
          </p:cNvCxnSpPr>
          <p:nvPr/>
        </p:nvCxnSpPr>
        <p:spPr>
          <a:xfrm flipH="1">
            <a:off x="1752600" y="2285675"/>
            <a:ext cx="1066800" cy="15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5" idx="0"/>
          </p:cNvCxnSpPr>
          <p:nvPr/>
        </p:nvCxnSpPr>
        <p:spPr>
          <a:xfrm>
            <a:off x="2819400" y="2285675"/>
            <a:ext cx="914400" cy="15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0"/>
            <a:ext cx="2292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192.168.99.100:31000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4400" y="3352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52600" y="3352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66800" y="32766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80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905000" y="32766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3306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3886200" y="1600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</a:p>
          <a:p>
            <a:pPr algn="ctr"/>
            <a:r>
              <a:rPr lang="en-US" sz="1100" dirty="0" err="1" smtClean="0"/>
              <a:t>Kube-dns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18" idx="1"/>
            <a:endCxn id="3" idx="0"/>
          </p:cNvCxnSpPr>
          <p:nvPr/>
        </p:nvCxnSpPr>
        <p:spPr>
          <a:xfrm flipH="1">
            <a:off x="2781300" y="461665"/>
            <a:ext cx="3619500" cy="83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495800" y="3810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" y="19812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172.17.0.2:80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0"/>
            <a:ext cx="7543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295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</a:t>
            </a:r>
          </a:p>
          <a:p>
            <a:pPr algn="ctr"/>
            <a:r>
              <a:rPr lang="en-US" dirty="0" smtClean="0"/>
              <a:t>Eth0: 10.1.3.33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438400"/>
            <a:ext cx="1828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438400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172.17.0.2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209800" y="1981200"/>
            <a:ext cx="1219200" cy="304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docker0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  <a:endCxn id="7" idx="3"/>
          </p:cNvCxnSpPr>
          <p:nvPr/>
        </p:nvCxnSpPr>
        <p:spPr>
          <a:xfrm>
            <a:off x="2781300" y="1828800"/>
            <a:ext cx="38100" cy="16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6" idx="0"/>
          </p:cNvCxnSpPr>
          <p:nvPr/>
        </p:nvCxnSpPr>
        <p:spPr>
          <a:xfrm flipH="1">
            <a:off x="1752600" y="2285675"/>
            <a:ext cx="1066800" cy="15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5" idx="0"/>
          </p:cNvCxnSpPr>
          <p:nvPr/>
        </p:nvCxnSpPr>
        <p:spPr>
          <a:xfrm>
            <a:off x="2819400" y="2285675"/>
            <a:ext cx="914400" cy="15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0"/>
            <a:ext cx="2292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192.168.99.100:31000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4400" y="3352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52600" y="3352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66800" y="32766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80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905000" y="32766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3306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5334000" y="1600200"/>
            <a:ext cx="2514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6" name="Straight Arrow Connector 25"/>
          <p:cNvCxnSpPr>
            <a:stCxn id="18" idx="1"/>
            <a:endCxn id="3" idx="0"/>
          </p:cNvCxnSpPr>
          <p:nvPr/>
        </p:nvCxnSpPr>
        <p:spPr>
          <a:xfrm flipH="1">
            <a:off x="2781300" y="461665"/>
            <a:ext cx="3619500" cy="83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" y="19812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172.17.0.2:80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1828800"/>
            <a:ext cx="16177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Service</a:t>
            </a:r>
          </a:p>
          <a:p>
            <a:pPr marL="342900" indent="-342900">
              <a:buAutoNum type="arabicPeriod"/>
            </a:pPr>
            <a:r>
              <a:rPr lang="en-US" sz="1100" dirty="0" err="1" smtClean="0"/>
              <a:t>NodePort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Port 8888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Service name: svc1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Target Port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endCxn id="22" idx="0"/>
          </p:cNvCxnSpPr>
          <p:nvPr/>
        </p:nvCxnSpPr>
        <p:spPr>
          <a:xfrm flipH="1">
            <a:off x="1295400" y="2590800"/>
            <a:ext cx="441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95800" y="129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31000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10400" y="1676400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Kube</a:t>
            </a:r>
            <a:r>
              <a:rPr lang="en-US" sz="1050" dirty="0" smtClean="0"/>
              <a:t>-proxy</a:t>
            </a:r>
          </a:p>
          <a:p>
            <a:r>
              <a:rPr lang="en-US" sz="1050" dirty="0" err="1" smtClean="0"/>
              <a:t>Kube-dns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31" idx="2"/>
          </p:cNvCxnSpPr>
          <p:nvPr/>
        </p:nvCxnSpPr>
        <p:spPr>
          <a:xfrm>
            <a:off x="4953000" y="16002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1800" y="3276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</a:p>
          <a:p>
            <a:pPr algn="ctr"/>
            <a:r>
              <a:rPr lang="en-US" dirty="0" smtClean="0"/>
              <a:t>svc1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2" idx="2"/>
          </p:cNvCxnSpPr>
          <p:nvPr/>
        </p:nvCxnSpPr>
        <p:spPr>
          <a:xfrm flipV="1">
            <a:off x="3429000" y="2107287"/>
            <a:ext cx="4002349" cy="162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57600" y="2057400"/>
            <a:ext cx="3581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67200" y="3352800"/>
            <a:ext cx="1616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Svc1.default.s.asf:8888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3581400" y="3429000"/>
            <a:ext cx="685800" cy="6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715000" y="23622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9200" y="2819400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App: lab1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47313" y="1828800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App: lab1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0"/>
            <a:ext cx="7543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295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</a:t>
            </a:r>
          </a:p>
          <a:p>
            <a:pPr algn="ctr"/>
            <a:r>
              <a:rPr lang="en-US" dirty="0" smtClean="0"/>
              <a:t>Eth0: 10.1.3.33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438400"/>
            <a:ext cx="1828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438400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172.17.0.2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209800" y="1981200"/>
            <a:ext cx="1219200" cy="304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docker0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  <a:endCxn id="7" idx="3"/>
          </p:cNvCxnSpPr>
          <p:nvPr/>
        </p:nvCxnSpPr>
        <p:spPr>
          <a:xfrm>
            <a:off x="2781300" y="1828800"/>
            <a:ext cx="38100" cy="16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6" idx="0"/>
          </p:cNvCxnSpPr>
          <p:nvPr/>
        </p:nvCxnSpPr>
        <p:spPr>
          <a:xfrm flipH="1">
            <a:off x="1752600" y="2285675"/>
            <a:ext cx="1066800" cy="15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5" idx="0"/>
          </p:cNvCxnSpPr>
          <p:nvPr/>
        </p:nvCxnSpPr>
        <p:spPr>
          <a:xfrm>
            <a:off x="2819400" y="2285675"/>
            <a:ext cx="914400" cy="15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152400"/>
            <a:ext cx="229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myblog.com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4400" y="3352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52600" y="3352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66800" y="32766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80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905000" y="32766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3306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5334000" y="1600200"/>
            <a:ext cx="2514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6" name="Straight Arrow Connector 25"/>
          <p:cNvCxnSpPr>
            <a:stCxn id="18" idx="1"/>
            <a:endCxn id="3" idx="0"/>
          </p:cNvCxnSpPr>
          <p:nvPr/>
        </p:nvCxnSpPr>
        <p:spPr>
          <a:xfrm flipH="1">
            <a:off x="2781300" y="475566"/>
            <a:ext cx="1028700" cy="819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" y="19812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172.17.0.2:80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1828800"/>
            <a:ext cx="16177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Service</a:t>
            </a:r>
          </a:p>
          <a:p>
            <a:pPr marL="342900" indent="-342900">
              <a:buAutoNum type="arabicPeriod"/>
            </a:pPr>
            <a:r>
              <a:rPr lang="en-US" sz="1100" dirty="0" err="1" smtClean="0"/>
              <a:t>NodePort</a:t>
            </a:r>
            <a:r>
              <a:rPr lang="en-US" sz="1100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Port 3306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Service name: svc1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Target Port :3306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endCxn id="22" idx="0"/>
          </p:cNvCxnSpPr>
          <p:nvPr/>
        </p:nvCxnSpPr>
        <p:spPr>
          <a:xfrm flipH="1">
            <a:off x="1295400" y="2590800"/>
            <a:ext cx="441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95800" y="129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10400" y="1676400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Kube</a:t>
            </a:r>
            <a:r>
              <a:rPr lang="en-US" sz="1050" dirty="0" smtClean="0"/>
              <a:t>-proxy</a:t>
            </a:r>
          </a:p>
          <a:p>
            <a:r>
              <a:rPr lang="en-US" sz="1050" dirty="0" err="1" smtClean="0"/>
              <a:t>Kube-dns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31" idx="2"/>
          </p:cNvCxnSpPr>
          <p:nvPr/>
        </p:nvCxnSpPr>
        <p:spPr>
          <a:xfrm>
            <a:off x="4953000" y="16002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1800" y="3276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</a:p>
          <a:p>
            <a:pPr algn="ctr"/>
            <a:r>
              <a:rPr lang="en-US" dirty="0" smtClean="0"/>
              <a:t>svc1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2" idx="2"/>
          </p:cNvCxnSpPr>
          <p:nvPr/>
        </p:nvCxnSpPr>
        <p:spPr>
          <a:xfrm flipV="1">
            <a:off x="3429000" y="2107287"/>
            <a:ext cx="4002349" cy="162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57600" y="2057400"/>
            <a:ext cx="3581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67200" y="3352800"/>
            <a:ext cx="1616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Svc1.default.s.asf:8888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3581400" y="3429000"/>
            <a:ext cx="685800" cy="6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715000" y="23622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9200" y="2819400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App: lab1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47313" y="1828800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App: lab1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0"/>
            <a:ext cx="7543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295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</a:t>
            </a:r>
          </a:p>
          <a:p>
            <a:pPr algn="ctr"/>
            <a:r>
              <a:rPr lang="en-US" dirty="0" smtClean="0"/>
              <a:t>Eth0: 10.1.3.33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362200"/>
            <a:ext cx="1828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438400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172.17.0.2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209800" y="1981200"/>
            <a:ext cx="1219200" cy="304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docker0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  <a:endCxn id="7" idx="3"/>
          </p:cNvCxnSpPr>
          <p:nvPr/>
        </p:nvCxnSpPr>
        <p:spPr>
          <a:xfrm>
            <a:off x="2781300" y="1828800"/>
            <a:ext cx="38100" cy="16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6" idx="0"/>
          </p:cNvCxnSpPr>
          <p:nvPr/>
        </p:nvCxnSpPr>
        <p:spPr>
          <a:xfrm flipH="1">
            <a:off x="1752600" y="2285675"/>
            <a:ext cx="1066800" cy="15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5" idx="0"/>
          </p:cNvCxnSpPr>
          <p:nvPr/>
        </p:nvCxnSpPr>
        <p:spPr>
          <a:xfrm>
            <a:off x="2819400" y="2285675"/>
            <a:ext cx="914400" cy="15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0"/>
            <a:ext cx="2292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192.168.99.100:31011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4400" y="3352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10000" y="32766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66800" y="32766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80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3962400" y="32004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3306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5334000" y="1600200"/>
            <a:ext cx="2514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6" name="Straight Arrow Connector 25"/>
          <p:cNvCxnSpPr>
            <a:stCxn id="18" idx="1"/>
            <a:endCxn id="3" idx="0"/>
          </p:cNvCxnSpPr>
          <p:nvPr/>
        </p:nvCxnSpPr>
        <p:spPr>
          <a:xfrm flipH="1">
            <a:off x="2781300" y="461665"/>
            <a:ext cx="3619500" cy="83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" y="19812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172.17.0.2:80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1600200"/>
            <a:ext cx="16177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Service</a:t>
            </a:r>
          </a:p>
          <a:p>
            <a:pPr marL="342900" indent="-342900">
              <a:buAutoNum type="arabicPeriod"/>
            </a:pPr>
            <a:r>
              <a:rPr lang="en-US" sz="1100" dirty="0" err="1" smtClean="0"/>
              <a:t>NodePort</a:t>
            </a:r>
            <a:r>
              <a:rPr lang="en-US" sz="1100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Port 3306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Service name: svc1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Target Port :3306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4495800" y="129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10400" y="1676400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Kube</a:t>
            </a:r>
            <a:r>
              <a:rPr lang="en-US" sz="1050" dirty="0" smtClean="0"/>
              <a:t>-proxy</a:t>
            </a:r>
          </a:p>
          <a:p>
            <a:r>
              <a:rPr lang="en-US" sz="1050" dirty="0" err="1" smtClean="0"/>
              <a:t>Kube-dns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31" idx="2"/>
          </p:cNvCxnSpPr>
          <p:nvPr/>
        </p:nvCxnSpPr>
        <p:spPr>
          <a:xfrm>
            <a:off x="4953000" y="16002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9200" y="2819400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App: lab1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47313" y="1828800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App: lab1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67400" y="2438400"/>
            <a:ext cx="1828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484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19800" y="3352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2766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80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6324600" y="2819400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App: lab1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0" y="2895600"/>
            <a:ext cx="3276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876800" y="2895600"/>
            <a:ext cx="3276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5800" y="3733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438400" y="533400"/>
            <a:ext cx="3276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38400" y="533400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master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4" idx="0"/>
            <a:endCxn id="57" idx="2"/>
          </p:cNvCxnSpPr>
          <p:nvPr/>
        </p:nvCxnSpPr>
        <p:spPr>
          <a:xfrm flipV="1">
            <a:off x="1943100" y="20574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0"/>
          </p:cNvCxnSpPr>
          <p:nvPr/>
        </p:nvCxnSpPr>
        <p:spPr>
          <a:xfrm flipH="1" flipV="1">
            <a:off x="4038600" y="2133600"/>
            <a:ext cx="2476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" y="29718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2413" y="29718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334000" y="3733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28600" y="2209800"/>
            <a:ext cx="769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286000"/>
            <a:ext cx="26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svc</a:t>
            </a:r>
            <a:endParaRPr lang="en-US" dirty="0"/>
          </a:p>
        </p:txBody>
      </p:sp>
      <p:cxnSp>
        <p:nvCxnSpPr>
          <p:cNvPr id="4" name="Straight Arrow Connector 3"/>
          <p:cNvCxnSpPr>
            <a:endCxn id="2" idx="0"/>
          </p:cNvCxnSpPr>
          <p:nvPr/>
        </p:nvCxnSpPr>
        <p:spPr>
          <a:xfrm flipH="1">
            <a:off x="4305300" y="1676400"/>
            <a:ext cx="1905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2400" y="1295400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685800"/>
            <a:ext cx="13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Named host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4382643" y="1066800"/>
            <a:ext cx="26555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7056</TotalTime>
  <Words>199</Words>
  <Application>Microsoft Office PowerPoint</Application>
  <PresentationFormat>On-screen Show (4:3)</PresentationFormat>
  <Paragraphs>139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lap</dc:creator>
  <cp:lastModifiedBy>Dell lap</cp:lastModifiedBy>
  <cp:revision>2</cp:revision>
  <dcterms:created xsi:type="dcterms:W3CDTF">2018-07-05T06:07:48Z</dcterms:created>
  <dcterms:modified xsi:type="dcterms:W3CDTF">2018-07-10T03:44:46Z</dcterms:modified>
</cp:coreProperties>
</file>