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8" r:id="rId2"/>
    <p:sldId id="290" r:id="rId3"/>
    <p:sldId id="712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1" r:id="rId12"/>
    <p:sldId id="722" r:id="rId13"/>
    <p:sldId id="723" r:id="rId14"/>
    <p:sldId id="726" r:id="rId15"/>
    <p:sldId id="720" r:id="rId16"/>
    <p:sldId id="724" r:id="rId17"/>
    <p:sldId id="725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1" d="100"/>
          <a:sy n="81" d="100"/>
        </p:scale>
        <p:origin x="-155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p.adity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4765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2552700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3147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6F9B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rgbClr val="3A6F9B"/>
                </a:solidFill>
              </a:rPr>
              <a:t>ADITYA PRABHAKARA</a:t>
            </a:r>
            <a:endParaRPr lang="en-US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4" cstate="print"/>
          <a:srcRect l="4252" r="58211"/>
          <a:stretch>
            <a:fillRect/>
          </a:stretch>
        </p:blipFill>
        <p:spPr>
          <a:xfrm>
            <a:off x="990600" y="20955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419100"/>
            <a:ext cx="48768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7600" y="266700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Machine1 : 192.168.99.100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1028700"/>
            <a:ext cx="1600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Jdbc://172.17.0.6:3306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91400" y="14859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193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21717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6248400" y="1562100"/>
            <a:ext cx="1143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00600" y="2857500"/>
            <a:ext cx="1600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Jdbc://172.17.0.6:3306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4000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6200" y="2324100"/>
            <a:ext cx="53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4419600" y="1714500"/>
            <a:ext cx="228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5" idx="2"/>
          </p:cNvCxnSpPr>
          <p:nvPr/>
        </p:nvCxnSpPr>
        <p:spPr>
          <a:xfrm>
            <a:off x="4419600" y="2667000"/>
            <a:ext cx="3810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3505200" y="26289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0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Scaling – application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/>
            </a:pPr>
            <a:r>
              <a:rPr lang="en-US" dirty="0" smtClean="0"/>
              <a:t>Better </a:t>
            </a:r>
            <a:r>
              <a:rPr lang="en-US" dirty="0" err="1" smtClean="0"/>
              <a:t>nw</a:t>
            </a:r>
            <a:r>
              <a:rPr lang="en-US" dirty="0" smtClean="0"/>
              <a:t> management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Ipaddress</a:t>
            </a:r>
            <a:r>
              <a:rPr lang="en-US" dirty="0" smtClean="0"/>
              <a:t> clash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 node-awareness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 all communication with </a:t>
            </a:r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38200" y="3771900"/>
            <a:ext cx="2590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Machine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0" y="1943100"/>
            <a:ext cx="2590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Machine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2019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34371" y="38597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33800" y="4621768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28600" y="1943100"/>
            <a:ext cx="1600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Wordpress</a:t>
            </a:r>
            <a:endParaRPr lang="en-US" sz="1400" dirty="0" smtClean="0"/>
          </a:p>
          <a:p>
            <a:pPr algn="ctr"/>
            <a:r>
              <a:rPr lang="en-US" sz="1400" dirty="0" smtClean="0"/>
              <a:t>192.168.99.100:8080</a:t>
            </a:r>
          </a:p>
          <a:p>
            <a:pPr algn="ctr"/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0" y="255270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172.17.0.6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657600" y="800100"/>
            <a:ext cx="3733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29000" y="723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8080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02168"/>
            <a:ext cx="165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- 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5600" y="1905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79117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D</a:t>
            </a:r>
            <a:r>
              <a:rPr lang="en-US" dirty="0" err="1" smtClean="0"/>
              <a:t>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New, not very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Closely tied to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No new terminology or new ways of doing things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easy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lock 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4874" y="800100"/>
            <a:ext cx="4189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google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Battle tested- 10000’s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K8s -&gt; any Open Container Spec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terms and terminology to interact with containers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steep</a:t>
            </a:r>
          </a:p>
          <a:p>
            <a:pPr marL="342900" indent="-342900">
              <a:buAutoNum type="arabicPeriod"/>
            </a:pPr>
            <a:r>
              <a:rPr lang="en-US" dirty="0" smtClean="0"/>
              <a:t>No Vendor lock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39243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2" idx="2"/>
          </p:cNvCxnSpPr>
          <p:nvPr/>
        </p:nvCxnSpPr>
        <p:spPr>
          <a:xfrm flipV="1">
            <a:off x="5923829" y="3657600"/>
            <a:ext cx="781771" cy="45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923829" y="4108966"/>
            <a:ext cx="857971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05600" y="34671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43053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67200" y="3238500"/>
            <a:ext cx="304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7" idx="1"/>
          </p:cNvCxnSpPr>
          <p:nvPr/>
        </p:nvCxnSpPr>
        <p:spPr>
          <a:xfrm flipV="1">
            <a:off x="4572000" y="4108966"/>
            <a:ext cx="5334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200" y="4000500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commands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3657600" y="41529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723900"/>
            <a:ext cx="4931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single node cluster  k8s running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Understand the terms and terminology of k8s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Architecture of k8s</a:t>
            </a:r>
          </a:p>
          <a:p>
            <a:pPr marL="342900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Multi node setup of k8s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ym typeface="Wingdings" pitchFamily="2" charset="2"/>
              </a:rPr>
              <a:t>ci-cd</a:t>
            </a:r>
            <a:r>
              <a:rPr lang="en-US" dirty="0" smtClean="0">
                <a:sym typeface="Wingdings" pitchFamily="2" charset="2"/>
              </a:rPr>
              <a:t> system – code to deploy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90500"/>
            <a:ext cx="60198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190500"/>
            <a:ext cx="269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: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600092" y="726831"/>
            <a:ext cx="230058" cy="1371600"/>
          </a:xfrm>
          <a:custGeom>
            <a:avLst/>
            <a:gdLst>
              <a:gd name="connsiteX0" fmla="*/ 58616 w 230058"/>
              <a:gd name="connsiteY0" fmla="*/ 0 h 1371600"/>
              <a:gd name="connsiteX1" fmla="*/ 35170 w 230058"/>
              <a:gd name="connsiteY1" fmla="*/ 46892 h 1371600"/>
              <a:gd name="connsiteX2" fmla="*/ 11723 w 230058"/>
              <a:gd name="connsiteY2" fmla="*/ 70338 h 1371600"/>
              <a:gd name="connsiteX3" fmla="*/ 0 w 230058"/>
              <a:gd name="connsiteY3" fmla="*/ 222738 h 1371600"/>
              <a:gd name="connsiteX4" fmla="*/ 11723 w 230058"/>
              <a:gd name="connsiteY4" fmla="*/ 281354 h 1371600"/>
              <a:gd name="connsiteX5" fmla="*/ 46893 w 230058"/>
              <a:gd name="connsiteY5" fmla="*/ 293077 h 1371600"/>
              <a:gd name="connsiteX6" fmla="*/ 140677 w 230058"/>
              <a:gd name="connsiteY6" fmla="*/ 328246 h 1371600"/>
              <a:gd name="connsiteX7" fmla="*/ 175846 w 230058"/>
              <a:gd name="connsiteY7" fmla="*/ 633046 h 1371600"/>
              <a:gd name="connsiteX8" fmla="*/ 152400 w 230058"/>
              <a:gd name="connsiteY8" fmla="*/ 820615 h 1371600"/>
              <a:gd name="connsiteX9" fmla="*/ 128954 w 230058"/>
              <a:gd name="connsiteY9" fmla="*/ 1019907 h 1371600"/>
              <a:gd name="connsiteX10" fmla="*/ 140677 w 230058"/>
              <a:gd name="connsiteY10" fmla="*/ 1219200 h 1371600"/>
              <a:gd name="connsiteX11" fmla="*/ 140677 w 230058"/>
              <a:gd name="connsiteY11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0058" h="1371600">
                <a:moveTo>
                  <a:pt x="58616" y="0"/>
                </a:moveTo>
                <a:cubicBezTo>
                  <a:pt x="50801" y="15631"/>
                  <a:pt x="44864" y="32352"/>
                  <a:pt x="35170" y="46892"/>
                </a:cubicBezTo>
                <a:cubicBezTo>
                  <a:pt x="29039" y="56088"/>
                  <a:pt x="13891" y="59500"/>
                  <a:pt x="11723" y="70338"/>
                </a:cubicBezTo>
                <a:cubicBezTo>
                  <a:pt x="1731" y="120299"/>
                  <a:pt x="3908" y="171938"/>
                  <a:pt x="0" y="222738"/>
                </a:cubicBezTo>
                <a:cubicBezTo>
                  <a:pt x="3908" y="242277"/>
                  <a:pt x="670" y="264775"/>
                  <a:pt x="11723" y="281354"/>
                </a:cubicBezTo>
                <a:cubicBezTo>
                  <a:pt x="18578" y="291636"/>
                  <a:pt x="35535" y="288209"/>
                  <a:pt x="46893" y="293077"/>
                </a:cubicBezTo>
                <a:cubicBezTo>
                  <a:pt x="132719" y="329859"/>
                  <a:pt x="54222" y="306632"/>
                  <a:pt x="140677" y="328246"/>
                </a:cubicBezTo>
                <a:cubicBezTo>
                  <a:pt x="230058" y="462314"/>
                  <a:pt x="191530" y="374269"/>
                  <a:pt x="175846" y="633046"/>
                </a:cubicBezTo>
                <a:cubicBezTo>
                  <a:pt x="166460" y="787913"/>
                  <a:pt x="179438" y="739500"/>
                  <a:pt x="152400" y="820615"/>
                </a:cubicBezTo>
                <a:cubicBezTo>
                  <a:pt x="145306" y="870273"/>
                  <a:pt x="128954" y="976491"/>
                  <a:pt x="128954" y="1019907"/>
                </a:cubicBezTo>
                <a:cubicBezTo>
                  <a:pt x="128954" y="1086453"/>
                  <a:pt x="138460" y="1152691"/>
                  <a:pt x="140677" y="1219200"/>
                </a:cubicBezTo>
                <a:cubicBezTo>
                  <a:pt x="142369" y="1269972"/>
                  <a:pt x="140677" y="1320800"/>
                  <a:pt x="140677" y="13716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11049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148590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990600" y="2705100"/>
            <a:ext cx="609600" cy="838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5621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version</a:t>
            </a:r>
          </a:p>
          <a:p>
            <a:pPr algn="ctr"/>
            <a:r>
              <a:rPr lang="en-US" dirty="0" smtClean="0"/>
              <a:t>Users home dir- </a:t>
            </a:r>
            <a:r>
              <a:rPr lang="en-US" dirty="0" err="1" smtClean="0"/>
              <a:t>config</a:t>
            </a:r>
            <a:endParaRPr lang="en-US" dirty="0" smtClean="0"/>
          </a:p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p.yml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 flipV="1">
            <a:off x="2514600" y="1670566"/>
            <a:ext cx="838200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4724400" y="1289566"/>
            <a:ext cx="20574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6" idx="1"/>
          </p:cNvCxnSpPr>
          <p:nvPr/>
        </p:nvCxnSpPr>
        <p:spPr>
          <a:xfrm flipH="1">
            <a:off x="7049622" y="1474232"/>
            <a:ext cx="141393" cy="49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781800" y="18669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pod: my-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7315200" y="14097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96200" y="5715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0"/>
            <a:endCxn id="19" idx="2"/>
          </p:cNvCxnSpPr>
          <p:nvPr/>
        </p:nvCxnSpPr>
        <p:spPr>
          <a:xfrm flipV="1">
            <a:off x="7191015" y="876300"/>
            <a:ext cx="50518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4200" y="2324100"/>
            <a:ext cx="2438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0400" y="20193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172.17.0.14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24200" y="2552700"/>
            <a:ext cx="2362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Db: localhost:3306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4111868" y="1562100"/>
            <a:ext cx="231532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24" idx="0"/>
          </p:cNvCxnSpPr>
          <p:nvPr/>
        </p:nvCxnSpPr>
        <p:spPr>
          <a:xfrm>
            <a:off x="4111868" y="2388632"/>
            <a:ext cx="19343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733800" y="34671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4" idx="4"/>
          </p:cNvCxnSpPr>
          <p:nvPr/>
        </p:nvCxnSpPr>
        <p:spPr>
          <a:xfrm>
            <a:off x="4305300" y="3390900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43600" y="30861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19800" y="27813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172.17.0.15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5943600" y="3314700"/>
            <a:ext cx="2362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Ghost:2368</a:t>
            </a:r>
          </a:p>
          <a:p>
            <a:pPr algn="ctr"/>
            <a:r>
              <a:rPr lang="en-US" sz="1200" dirty="0" smtClean="0"/>
              <a:t>Db: 172.17.0.16:3306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44" idx="2"/>
            <a:endCxn id="45" idx="0"/>
          </p:cNvCxnSpPr>
          <p:nvPr/>
        </p:nvCxnSpPr>
        <p:spPr>
          <a:xfrm>
            <a:off x="6931268" y="3150632"/>
            <a:ext cx="19343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705600" y="46101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5" idx="4"/>
          </p:cNvCxnSpPr>
          <p:nvPr/>
        </p:nvCxnSpPr>
        <p:spPr>
          <a:xfrm>
            <a:off x="7124700" y="4152900"/>
            <a:ext cx="3429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324600" y="4610100"/>
            <a:ext cx="2438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77000" y="42291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971800" y="44196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048000" y="41148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971800" y="4648200"/>
            <a:ext cx="2362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Ghost:2368</a:t>
            </a:r>
          </a:p>
          <a:p>
            <a:pPr algn="ctr"/>
            <a:r>
              <a:rPr lang="en-US" sz="1200" dirty="0" smtClean="0"/>
              <a:t>Db: 172.17.0.16:3306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52" idx="2"/>
            <a:endCxn id="53" idx="0"/>
          </p:cNvCxnSpPr>
          <p:nvPr/>
        </p:nvCxnSpPr>
        <p:spPr>
          <a:xfrm>
            <a:off x="3959468" y="4484132"/>
            <a:ext cx="193432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4"/>
            <a:endCxn id="47" idx="2"/>
          </p:cNvCxnSpPr>
          <p:nvPr/>
        </p:nvCxnSpPr>
        <p:spPr>
          <a:xfrm flipV="1">
            <a:off x="4152900" y="4953000"/>
            <a:ext cx="25527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90500"/>
            <a:ext cx="60198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9400" y="190500"/>
            <a:ext cx="269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: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705600" y="46101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4610100"/>
            <a:ext cx="2438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42291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4419600"/>
            <a:ext cx="2438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0" y="41148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971800" y="4648200"/>
            <a:ext cx="2362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Ghost:2368</a:t>
            </a:r>
          </a:p>
          <a:p>
            <a:pPr algn="ctr"/>
            <a:r>
              <a:rPr lang="en-US" sz="1200" dirty="0" smtClean="0"/>
              <a:t>Db</a:t>
            </a:r>
            <a:r>
              <a:rPr lang="en-US" sz="1200" smtClean="0"/>
              <a:t>: db-svc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0" y="3467100"/>
            <a:ext cx="80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Db-svc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6803379" y="3836432"/>
            <a:ext cx="585089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66700"/>
            <a:ext cx="64770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7400" y="2667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36195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w1</a:t>
            </a:r>
          </a:p>
          <a:p>
            <a:r>
              <a:rPr lang="en-US" sz="1200" dirty="0" smtClean="0"/>
              <a:t>172.18.0.2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467100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</a:t>
            </a:r>
          </a:p>
          <a:p>
            <a:r>
              <a:rPr lang="en-US" sz="1200" dirty="0" smtClean="0"/>
              <a:t>172.18.0.3</a:t>
            </a:r>
          </a:p>
          <a:p>
            <a:r>
              <a:rPr lang="en-US" sz="1200" dirty="0" smtClean="0"/>
              <a:t>172.19.0.3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71450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w2</a:t>
            </a:r>
          </a:p>
          <a:p>
            <a:r>
              <a:rPr lang="en-US" sz="1200" dirty="0" smtClean="0"/>
              <a:t>172.19.0.2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202713" y="3850333"/>
            <a:ext cx="1283687" cy="322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H="1" flipV="1">
            <a:off x="5758957" y="2176165"/>
            <a:ext cx="152400" cy="12909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0" y="1028700"/>
            <a:ext cx="7030" cy="3765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723900"/>
            <a:ext cx="1501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Bridge 172.17.0.0/16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810000" y="419100"/>
            <a:ext cx="3962400" cy="609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7000" y="3238500"/>
            <a:ext cx="175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w1-db-net 172.18.0.0/16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2819400" y="2933700"/>
            <a:ext cx="3962400" cy="1752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81400" y="1257300"/>
            <a:ext cx="175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w2-db-net 172.19.0.0/16</a:t>
            </a:r>
            <a:endParaRPr lang="en-US" dirty="0"/>
          </a:p>
        </p:txBody>
      </p:sp>
      <p:sp>
        <p:nvSpPr>
          <p:cNvPr id="33" name="Cloud 32"/>
          <p:cNvSpPr/>
          <p:nvPr/>
        </p:nvSpPr>
        <p:spPr>
          <a:xfrm rot="5051041">
            <a:off x="3815752" y="2059800"/>
            <a:ext cx="3962400" cy="1752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66700"/>
            <a:ext cx="57150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1800" y="2667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39243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40767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App:80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354330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" y="3429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(optional)-&gt; node 31001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on the service name itself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20193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1905000" y="2203966"/>
            <a:ext cx="7620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81400" y="39243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39662" y="4076700"/>
            <a:ext cx="159433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App:80</a:t>
            </a:r>
          </a:p>
          <a:p>
            <a:pPr algn="ctr"/>
            <a:r>
              <a:rPr lang="en-US" dirty="0" smtClean="0"/>
              <a:t>Curl 10.98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3543300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</a:t>
            </a:r>
            <a:r>
              <a:rPr lang="en-US" dirty="0" smtClean="0"/>
              <a:t>172.17.0.15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85900"/>
            <a:ext cx="277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Hw-svc: 10.98.220.82: </a:t>
            </a:r>
            <a:r>
              <a:rPr lang="en-US" dirty="0" smtClean="0"/>
              <a:t>8888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3"/>
            <a:endCxn id="14" idx="1"/>
          </p:cNvCxnSpPr>
          <p:nvPr/>
        </p:nvCxnSpPr>
        <p:spPr>
          <a:xfrm flipV="1">
            <a:off x="3436763" y="1670566"/>
            <a:ext cx="113523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13" idx="0"/>
          </p:cNvCxnSpPr>
          <p:nvPr/>
        </p:nvCxnSpPr>
        <p:spPr>
          <a:xfrm flipH="1">
            <a:off x="4464911" y="1855232"/>
            <a:ext cx="1494713" cy="1688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6" idx="0"/>
          </p:cNvCxnSpPr>
          <p:nvPr/>
        </p:nvCxnSpPr>
        <p:spPr>
          <a:xfrm>
            <a:off x="5959624" y="1855232"/>
            <a:ext cx="1019887" cy="1688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429000" y="647700"/>
            <a:ext cx="5334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7620000" y="1562100"/>
            <a:ext cx="9906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25527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12.34.56.78:3306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165538" y="6477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938" y="12573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12.34.56.79:8080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3"/>
            <a:endCxn id="2" idx="2"/>
          </p:cNvCxnSpPr>
          <p:nvPr/>
        </p:nvCxnSpPr>
        <p:spPr>
          <a:xfrm>
            <a:off x="6156138" y="952500"/>
            <a:ext cx="1463862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1333500"/>
            <a:ext cx="146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http:/app.com:80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17938" y="18669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9338" y="2476500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12.34.56.80:8080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1" idx="3"/>
            <a:endCxn id="2" idx="2"/>
          </p:cNvCxnSpPr>
          <p:nvPr/>
        </p:nvCxnSpPr>
        <p:spPr>
          <a:xfrm flipV="1">
            <a:off x="6308538" y="2057400"/>
            <a:ext cx="1311462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/>
          <p:cNvSpPr/>
          <p:nvPr/>
        </p:nvSpPr>
        <p:spPr>
          <a:xfrm>
            <a:off x="381000" y="723900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0400" y="13335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019300"/>
            <a:ext cx="157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Backend (round robin)</a:t>
            </a:r>
          </a:p>
          <a:p>
            <a:r>
              <a:rPr lang="en-US" sz="1200" dirty="0" smtClean="0"/>
              <a:t>12.34.56.79:8080</a:t>
            </a:r>
          </a:p>
          <a:p>
            <a:r>
              <a:rPr lang="en-US" sz="1200" dirty="0" smtClean="0"/>
              <a:t>12.34.56.80:8080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7" idx="3"/>
            <a:endCxn id="4" idx="1"/>
          </p:cNvCxnSpPr>
          <p:nvPr/>
        </p:nvCxnSpPr>
        <p:spPr>
          <a:xfrm flipV="1">
            <a:off x="4267200" y="952500"/>
            <a:ext cx="898338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  <a:endCxn id="11" idx="1"/>
          </p:cNvCxnSpPr>
          <p:nvPr/>
        </p:nvCxnSpPr>
        <p:spPr>
          <a:xfrm>
            <a:off x="4267200" y="1676400"/>
            <a:ext cx="1050738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24200" y="1025723"/>
            <a:ext cx="1281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12.34.56.81:80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10" idx="3"/>
            <a:endCxn id="34" idx="1"/>
          </p:cNvCxnSpPr>
          <p:nvPr/>
        </p:nvCxnSpPr>
        <p:spPr>
          <a:xfrm>
            <a:off x="1467709" y="1487389"/>
            <a:ext cx="284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447800" y="0"/>
            <a:ext cx="1981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r>
              <a:rPr lang="en-US" dirty="0" smtClean="0"/>
              <a:t>-service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52600" y="49530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pp   </a:t>
            </a:r>
            <a:r>
              <a:rPr lang="en-US" dirty="0" smtClean="0">
                <a:sym typeface="Wingdings" pitchFamily="2" charset="2"/>
              </a:rPr>
              <a:t> 12.34.56.81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752600" y="1333500"/>
            <a:ext cx="1281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12.34.56.81:80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34" idx="3"/>
          </p:cNvCxnSpPr>
          <p:nvPr/>
        </p:nvCxnSpPr>
        <p:spPr>
          <a:xfrm>
            <a:off x="3033720" y="1487389"/>
            <a:ext cx="166680" cy="74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95600" y="339090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10.98.220.82:8888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3"/>
          </p:cNvCxnSpPr>
          <p:nvPr/>
        </p:nvCxnSpPr>
        <p:spPr>
          <a:xfrm flipV="1">
            <a:off x="4837157" y="3162300"/>
            <a:ext cx="573043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</p:cNvCxnSpPr>
          <p:nvPr/>
        </p:nvCxnSpPr>
        <p:spPr>
          <a:xfrm>
            <a:off x="4837157" y="3575566"/>
            <a:ext cx="649243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10200" y="293370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172.17.0.14:80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86400" y="3619500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172.17.0.16:80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roduction-ora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876300"/>
            <a:ext cx="685800" cy="50105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00100"/>
            <a:ext cx="37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A6F9B"/>
                </a:solidFill>
                <a:latin typeface="+mj-lt"/>
              </a:rPr>
              <a:t>Introducing Myself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1727180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A6F9B"/>
                </a:solidFill>
                <a:latin typeface="+mj-lt"/>
              </a:rPr>
              <a:t>Aditya S P (</a:t>
            </a:r>
            <a:r>
              <a:rPr lang="en-US" dirty="0" smtClean="0">
                <a:solidFill>
                  <a:srgbClr val="3A6F9B"/>
                </a:solidFill>
                <a:hlinkClick r:id="rId3"/>
              </a:rPr>
              <a:t>sp.aditya@gmail.com</a:t>
            </a:r>
            <a:r>
              <a:rPr lang="en-US" b="1" dirty="0" smtClean="0">
                <a:solidFill>
                  <a:srgbClr val="3A6F9B"/>
                </a:solidFill>
                <a:latin typeface="+mj-lt"/>
              </a:rPr>
              <a:t>)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Freelance trainer and technologist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b="1" u="sng" dirty="0" smtClean="0">
                <a:solidFill>
                  <a:srgbClr val="3A6F9B"/>
                </a:solidFill>
              </a:rPr>
              <a:t>Boring Stuff about me: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•14+ years of experience in development and training</a:t>
            </a:r>
          </a:p>
          <a:p>
            <a:r>
              <a:rPr lang="en-US" dirty="0" smtClean="0">
                <a:solidFill>
                  <a:srgbClr val="3A6F9B"/>
                </a:solidFill>
              </a:rPr>
              <a:t>•Started with Java, moved to Android and now working on Big Data Technologies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b="1" u="sng" dirty="0" smtClean="0">
                <a:solidFill>
                  <a:srgbClr val="3A6F9B"/>
                </a:solidFill>
              </a:rPr>
              <a:t>Interesting Things about me:</a:t>
            </a:r>
          </a:p>
          <a:p>
            <a:endParaRPr lang="en-US" dirty="0" smtClean="0">
              <a:solidFill>
                <a:srgbClr val="3A6F9B"/>
              </a:solidFill>
            </a:endParaRPr>
          </a:p>
          <a:p>
            <a:r>
              <a:rPr lang="en-US" dirty="0" smtClean="0">
                <a:solidFill>
                  <a:srgbClr val="3A6F9B"/>
                </a:solidFill>
              </a:rPr>
              <a:t>•Actually Nothing !</a:t>
            </a:r>
            <a:endParaRPr lang="en-US" dirty="0">
              <a:solidFill>
                <a:srgbClr val="3A6F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914900"/>
            <a:ext cx="693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4457700"/>
            <a:ext cx="3048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575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Downloaded minikube.exe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Downloads an minikube.iso</a:t>
            </a:r>
          </a:p>
          <a:p>
            <a:pPr marL="342900" indent="-342900">
              <a:buAutoNum type="arabicPeriod"/>
            </a:pPr>
            <a:r>
              <a:rPr lang="en-US" dirty="0" smtClean="0"/>
              <a:t>Spoke to VB</a:t>
            </a:r>
          </a:p>
          <a:p>
            <a:pPr marL="342900" indent="-342900">
              <a:buAutoNum type="arabicPeriod"/>
            </a:pPr>
            <a:r>
              <a:rPr lang="en-US" dirty="0" smtClean="0"/>
              <a:t>Logged into </a:t>
            </a:r>
            <a:r>
              <a:rPr lang="en-US" dirty="0" err="1" smtClean="0"/>
              <a:t>minikube</a:t>
            </a:r>
            <a:r>
              <a:rPr lang="en-US" dirty="0" smtClean="0"/>
              <a:t> VM 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3505200" y="4229100"/>
            <a:ext cx="1447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4400" y="1638300"/>
            <a:ext cx="3352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Download local </a:t>
            </a:r>
            <a:r>
              <a:rPr lang="en-US" dirty="0" err="1" smtClean="0"/>
              <a:t>kube</a:t>
            </a:r>
            <a:endParaRPr lang="en-US" dirty="0" smtClean="0"/>
          </a:p>
          <a:p>
            <a:pPr algn="ctr"/>
            <a:r>
              <a:rPr lang="en-US" dirty="0" smtClean="0"/>
              <a:t>7. Starts all services (</a:t>
            </a:r>
            <a:r>
              <a:rPr lang="en-US" dirty="0" err="1" smtClean="0"/>
              <a:t>docker</a:t>
            </a:r>
            <a:r>
              <a:rPr lang="en-US" dirty="0" smtClean="0"/>
              <a:t>, k8s)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333500"/>
            <a:ext cx="14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29000" y="2781300"/>
            <a:ext cx="15240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9911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Host(6C,6G) -2C,-2G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053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Box, </a:t>
            </a:r>
            <a:r>
              <a:rPr lang="en-US" dirty="0" err="1" smtClean="0"/>
              <a:t>HyperV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4003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0955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3899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828" y="5372100"/>
            <a:ext cx="394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Network, File System,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66700"/>
            <a:ext cx="4181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snapshots/checkpoints: 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</a:t>
            </a:r>
            <a:r>
              <a:rPr lang="en-US" sz="1600" dirty="0" err="1" smtClean="0"/>
              <a:t>ablity</a:t>
            </a:r>
            <a:r>
              <a:rPr lang="en-US" sz="1600" dirty="0" smtClean="0"/>
              <a:t>: run-sheets, scripts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0134600" y="17145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9296400" y="1181100"/>
            <a:ext cx="228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32564" y="1562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353800" y="19431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6" name="Right Brace 15"/>
          <p:cNvSpPr/>
          <p:nvPr/>
        </p:nvSpPr>
        <p:spPr>
          <a:xfrm>
            <a:off x="12115800" y="1104900"/>
            <a:ext cx="304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13836" y="17145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0" y="2857500"/>
            <a:ext cx="4280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Sandboxed </a:t>
            </a:r>
            <a:r>
              <a:rPr lang="en-US" dirty="0" err="1" smtClean="0"/>
              <a:t>env</a:t>
            </a:r>
            <a:r>
              <a:rPr lang="en-US" dirty="0" smtClean="0"/>
              <a:t>: </a:t>
            </a:r>
            <a:r>
              <a:rPr lang="en-US" dirty="0" err="1" smtClean="0"/>
              <a:t>LxC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Too geeky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forum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Manage the lifecycle of a container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Impl</a:t>
            </a:r>
            <a:r>
              <a:rPr lang="en-US" dirty="0" smtClean="0"/>
              <a:t>: </a:t>
            </a:r>
            <a:r>
              <a:rPr lang="en-US" dirty="0" err="1" smtClean="0"/>
              <a:t>Docker</a:t>
            </a:r>
            <a:r>
              <a:rPr lang="en-US" dirty="0" smtClean="0"/>
              <a:t>, CF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4400" y="49911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Host(6C,6G) -2C,-2G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24400" y="43053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800600" y="2400300"/>
            <a:ext cx="1371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858000" y="2476500"/>
            <a:ext cx="1371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20193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48617" y="21071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5372100"/>
            <a:ext cx="394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Network, File System, Process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81600" y="4076700"/>
            <a:ext cx="15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305800" y="4076700"/>
            <a:ext cx="152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2400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9448800" y="1257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391400" y="24003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34191" y="342900"/>
            <a:ext cx="3413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 : 120MB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++, not fragmented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800600" y="52197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42291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476250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 &lt; win10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7719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314700"/>
            <a:ext cx="1620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2171700"/>
            <a:ext cx="61468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67000" y="2171700"/>
            <a:ext cx="61468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374347" y="2215662"/>
            <a:ext cx="77945" cy="832338"/>
          </a:xfrm>
          <a:custGeom>
            <a:avLst/>
            <a:gdLst>
              <a:gd name="connsiteX0" fmla="*/ 69915 w 106289"/>
              <a:gd name="connsiteY0" fmla="*/ 0 h 832338"/>
              <a:gd name="connsiteX1" fmla="*/ 34745 w 106289"/>
              <a:gd name="connsiteY1" fmla="*/ 23446 h 832338"/>
              <a:gd name="connsiteX2" fmla="*/ 34745 w 106289"/>
              <a:gd name="connsiteY2" fmla="*/ 175846 h 832338"/>
              <a:gd name="connsiteX3" fmla="*/ 81638 w 106289"/>
              <a:gd name="connsiteY3" fmla="*/ 187569 h 832338"/>
              <a:gd name="connsiteX4" fmla="*/ 105084 w 106289"/>
              <a:gd name="connsiteY4" fmla="*/ 246184 h 832338"/>
              <a:gd name="connsiteX5" fmla="*/ 81638 w 106289"/>
              <a:gd name="connsiteY5" fmla="*/ 597876 h 832338"/>
              <a:gd name="connsiteX6" fmla="*/ 34745 w 106289"/>
              <a:gd name="connsiteY6" fmla="*/ 726830 h 832338"/>
              <a:gd name="connsiteX7" fmla="*/ 58191 w 106289"/>
              <a:gd name="connsiteY7" fmla="*/ 832338 h 8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289" h="832338">
                <a:moveTo>
                  <a:pt x="69915" y="0"/>
                </a:moveTo>
                <a:cubicBezTo>
                  <a:pt x="58192" y="7815"/>
                  <a:pt x="42213" y="11498"/>
                  <a:pt x="34745" y="23446"/>
                </a:cubicBezTo>
                <a:cubicBezTo>
                  <a:pt x="6221" y="69084"/>
                  <a:pt x="0" y="129519"/>
                  <a:pt x="34745" y="175846"/>
                </a:cubicBezTo>
                <a:cubicBezTo>
                  <a:pt x="44412" y="188736"/>
                  <a:pt x="66007" y="183661"/>
                  <a:pt x="81638" y="187569"/>
                </a:cubicBezTo>
                <a:cubicBezTo>
                  <a:pt x="89453" y="207107"/>
                  <a:pt x="104359" y="225153"/>
                  <a:pt x="105084" y="246184"/>
                </a:cubicBezTo>
                <a:cubicBezTo>
                  <a:pt x="106289" y="281140"/>
                  <a:pt x="105268" y="503358"/>
                  <a:pt x="81638" y="597876"/>
                </a:cubicBezTo>
                <a:cubicBezTo>
                  <a:pt x="71605" y="638006"/>
                  <a:pt x="50282" y="687987"/>
                  <a:pt x="34745" y="726830"/>
                </a:cubicBezTo>
                <a:cubicBezTo>
                  <a:pt x="71196" y="781508"/>
                  <a:pt x="58191" y="747910"/>
                  <a:pt x="58191" y="8323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1" y="2857500"/>
            <a:ext cx="50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dockerd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43053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19600" y="4838700"/>
            <a:ext cx="116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Win10 Pro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37719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10200" y="30099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5"/>
          </p:cNvCxnSpPr>
          <p:nvPr/>
        </p:nvCxnSpPr>
        <p:spPr>
          <a:xfrm flipH="1">
            <a:off x="6172200" y="3530226"/>
            <a:ext cx="18489" cy="9274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36957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33800" y="32385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Moby </a:t>
            </a:r>
            <a:r>
              <a:rPr lang="en-US" sz="1200" dirty="0" err="1" smtClean="0"/>
              <a:t>linux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3810000" y="2400300"/>
            <a:ext cx="914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</a:t>
            </a:r>
          </a:p>
          <a:p>
            <a:pPr algn="ctr"/>
            <a:r>
              <a:rPr lang="en-US" dirty="0" smtClean="0"/>
              <a:t>cont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5"/>
          </p:cNvCxnSpPr>
          <p:nvPr/>
        </p:nvCxnSpPr>
        <p:spPr>
          <a:xfrm flipH="1">
            <a:off x="4572000" y="3050708"/>
            <a:ext cx="18489" cy="340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114800" y="952500"/>
            <a:ext cx="1828800" cy="457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0800" y="15621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4800" y="16383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Linux core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477000" y="11811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553200" y="3429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Win</a:t>
            </a:r>
          </a:p>
          <a:p>
            <a:pPr algn="ctr"/>
            <a:r>
              <a:rPr lang="en-US" sz="1200" dirty="0" smtClean="0"/>
              <a:t>cont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7" idx="4"/>
          </p:cNvCxnSpPr>
          <p:nvPr/>
        </p:nvCxnSpPr>
        <p:spPr>
          <a:xfrm flipH="1">
            <a:off x="6858000" y="952500"/>
            <a:ext cx="381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620000" y="2667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lin</a:t>
            </a:r>
            <a:endParaRPr lang="en-US" sz="1200" dirty="0" smtClean="0"/>
          </a:p>
          <a:p>
            <a:pPr algn="ctr"/>
            <a:r>
              <a:rPr lang="en-US" sz="1200" dirty="0" smtClean="0"/>
              <a:t>cont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endCxn id="25" idx="0"/>
          </p:cNvCxnSpPr>
          <p:nvPr/>
        </p:nvCxnSpPr>
        <p:spPr>
          <a:xfrm>
            <a:off x="8077200" y="876300"/>
            <a:ext cx="2667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6"/>
            <a:endCxn id="30" idx="2"/>
          </p:cNvCxnSpPr>
          <p:nvPr/>
        </p:nvCxnSpPr>
        <p:spPr>
          <a:xfrm flipV="1">
            <a:off x="7239000" y="5715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66700"/>
            <a:ext cx="54102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0" y="266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634154" y="750277"/>
            <a:ext cx="257908" cy="1289538"/>
          </a:xfrm>
          <a:custGeom>
            <a:avLst/>
            <a:gdLst>
              <a:gd name="connsiteX0" fmla="*/ 211015 w 257908"/>
              <a:gd name="connsiteY0" fmla="*/ 0 h 1289538"/>
              <a:gd name="connsiteX1" fmla="*/ 117231 w 257908"/>
              <a:gd name="connsiteY1" fmla="*/ 58615 h 1289538"/>
              <a:gd name="connsiteX2" fmla="*/ 58615 w 257908"/>
              <a:gd name="connsiteY2" fmla="*/ 117231 h 1289538"/>
              <a:gd name="connsiteX3" fmla="*/ 11723 w 257908"/>
              <a:gd name="connsiteY3" fmla="*/ 211015 h 1289538"/>
              <a:gd name="connsiteX4" fmla="*/ 0 w 257908"/>
              <a:gd name="connsiteY4" fmla="*/ 269631 h 1289538"/>
              <a:gd name="connsiteX5" fmla="*/ 35169 w 257908"/>
              <a:gd name="connsiteY5" fmla="*/ 375138 h 1289538"/>
              <a:gd name="connsiteX6" fmla="*/ 117231 w 257908"/>
              <a:gd name="connsiteY6" fmla="*/ 445477 h 1289538"/>
              <a:gd name="connsiteX7" fmla="*/ 222738 w 257908"/>
              <a:gd name="connsiteY7" fmla="*/ 480646 h 1289538"/>
              <a:gd name="connsiteX8" fmla="*/ 234461 w 257908"/>
              <a:gd name="connsiteY8" fmla="*/ 527538 h 1289538"/>
              <a:gd name="connsiteX9" fmla="*/ 246184 w 257908"/>
              <a:gd name="connsiteY9" fmla="*/ 562708 h 1289538"/>
              <a:gd name="connsiteX10" fmla="*/ 257908 w 257908"/>
              <a:gd name="connsiteY10" fmla="*/ 879231 h 1289538"/>
              <a:gd name="connsiteX11" fmla="*/ 234461 w 257908"/>
              <a:gd name="connsiteY11" fmla="*/ 1101969 h 1289538"/>
              <a:gd name="connsiteX12" fmla="*/ 222738 w 257908"/>
              <a:gd name="connsiteY12" fmla="*/ 1148861 h 1289538"/>
              <a:gd name="connsiteX13" fmla="*/ 199292 w 257908"/>
              <a:gd name="connsiteY13" fmla="*/ 1184031 h 1289538"/>
              <a:gd name="connsiteX14" fmla="*/ 187569 w 257908"/>
              <a:gd name="connsiteY14" fmla="*/ 1289538 h 128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908" h="1289538">
                <a:moveTo>
                  <a:pt x="211015" y="0"/>
                </a:moveTo>
                <a:cubicBezTo>
                  <a:pt x="162223" y="16264"/>
                  <a:pt x="165016" y="10830"/>
                  <a:pt x="117231" y="58615"/>
                </a:cubicBezTo>
                <a:cubicBezTo>
                  <a:pt x="39077" y="136769"/>
                  <a:pt x="152397" y="54709"/>
                  <a:pt x="58615" y="117231"/>
                </a:cubicBezTo>
                <a:cubicBezTo>
                  <a:pt x="22786" y="260547"/>
                  <a:pt x="80045" y="57288"/>
                  <a:pt x="11723" y="211015"/>
                </a:cubicBezTo>
                <a:cubicBezTo>
                  <a:pt x="3631" y="229223"/>
                  <a:pt x="3908" y="250092"/>
                  <a:pt x="0" y="269631"/>
                </a:cubicBezTo>
                <a:cubicBezTo>
                  <a:pt x="11723" y="304800"/>
                  <a:pt x="18590" y="341980"/>
                  <a:pt x="35169" y="375138"/>
                </a:cubicBezTo>
                <a:cubicBezTo>
                  <a:pt x="42744" y="390288"/>
                  <a:pt x="105876" y="440236"/>
                  <a:pt x="117231" y="445477"/>
                </a:cubicBezTo>
                <a:cubicBezTo>
                  <a:pt x="150890" y="461012"/>
                  <a:pt x="222738" y="480646"/>
                  <a:pt x="222738" y="480646"/>
                </a:cubicBezTo>
                <a:cubicBezTo>
                  <a:pt x="226646" y="496277"/>
                  <a:pt x="230035" y="512046"/>
                  <a:pt x="234461" y="527538"/>
                </a:cubicBezTo>
                <a:cubicBezTo>
                  <a:pt x="237856" y="539420"/>
                  <a:pt x="245362" y="550378"/>
                  <a:pt x="246184" y="562708"/>
                </a:cubicBezTo>
                <a:cubicBezTo>
                  <a:pt x="253207" y="668054"/>
                  <a:pt x="254000" y="773723"/>
                  <a:pt x="257908" y="879231"/>
                </a:cubicBezTo>
                <a:cubicBezTo>
                  <a:pt x="248021" y="1017633"/>
                  <a:pt x="255757" y="1006136"/>
                  <a:pt x="234461" y="1101969"/>
                </a:cubicBezTo>
                <a:cubicBezTo>
                  <a:pt x="230966" y="1117697"/>
                  <a:pt x="229085" y="1134052"/>
                  <a:pt x="222738" y="1148861"/>
                </a:cubicBezTo>
                <a:cubicBezTo>
                  <a:pt x="217188" y="1161811"/>
                  <a:pt x="207107" y="1172308"/>
                  <a:pt x="199292" y="1184031"/>
                </a:cubicBezTo>
                <a:cubicBezTo>
                  <a:pt x="186464" y="1273829"/>
                  <a:pt x="187569" y="1238461"/>
                  <a:pt x="187569" y="12895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2400" y="1333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076700"/>
            <a:ext cx="291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3962400" y="1702832"/>
            <a:ext cx="468558" cy="237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8600" y="2781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81600" y="2095500"/>
            <a:ext cx="1143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image cache</a:t>
            </a:r>
          </a:p>
          <a:p>
            <a:pPr algn="ctr"/>
            <a:r>
              <a:rPr lang="en-US" sz="1200" dirty="0" err="1" smtClean="0"/>
              <a:t>nginx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17145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485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04800" y="495300"/>
            <a:ext cx="18288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33600" y="1104900"/>
            <a:ext cx="3048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47800" y="1181100"/>
            <a:ext cx="3733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186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</p:cNvCxnSpPr>
          <p:nvPr/>
        </p:nvCxnSpPr>
        <p:spPr>
          <a:xfrm flipV="1">
            <a:off x="4899516" y="876300"/>
            <a:ext cx="2187084" cy="64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10400" y="495300"/>
            <a:ext cx="1371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8000" y="1257300"/>
            <a:ext cx="152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02706c7cc2e1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42900"/>
            <a:ext cx="7086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342900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104900"/>
            <a:ext cx="4800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1104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30099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Veth</a:t>
            </a:r>
            <a:endParaRPr lang="en-US" dirty="0" smtClean="0"/>
          </a:p>
          <a:p>
            <a:pPr algn="ctr"/>
            <a:r>
              <a:rPr lang="en-US" sz="1100" dirty="0" smtClean="0"/>
              <a:t>192.168.99.1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 flipV="1">
            <a:off x="3048000" y="1474232"/>
            <a:ext cx="1443908" cy="1878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0200" y="4838700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 &gt; ping 192.168.99.100</a:t>
            </a:r>
          </a:p>
          <a:p>
            <a:r>
              <a:rPr lang="en-US" dirty="0" smtClean="0"/>
              <a:t>CMD &gt; ping 172.17.0.15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6" idx="2"/>
          </p:cNvCxnSpPr>
          <p:nvPr/>
        </p:nvCxnSpPr>
        <p:spPr>
          <a:xfrm flipH="1" flipV="1">
            <a:off x="2476500" y="3695700"/>
            <a:ext cx="517672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9200" y="22479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container</a:t>
            </a:r>
          </a:p>
          <a:p>
            <a:pPr algn="ctr"/>
            <a:r>
              <a:rPr lang="en-US" dirty="0" smtClean="0"/>
              <a:t>"172.17.0.14"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400" y="14097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docker0</a:t>
            </a:r>
          </a:p>
          <a:p>
            <a:pPr algn="ctr"/>
            <a:r>
              <a:rPr lang="en-US" sz="1100" dirty="0" smtClean="0"/>
              <a:t>172.17.0.1</a:t>
            </a:r>
            <a:endParaRPr lang="en-US" sz="1100" dirty="0"/>
          </a:p>
        </p:txBody>
      </p:sp>
      <p:cxnSp>
        <p:nvCxnSpPr>
          <p:cNvPr id="16" name="Straight Arrow Connector 15"/>
          <p:cNvCxnSpPr>
            <a:stCxn id="14" idx="2"/>
            <a:endCxn id="13" idx="0"/>
          </p:cNvCxnSpPr>
          <p:nvPr/>
        </p:nvCxnSpPr>
        <p:spPr>
          <a:xfrm>
            <a:off x="6057900" y="2095500"/>
            <a:ext cx="381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40005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172.17.0.14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0"/>
            <a:endCxn id="14" idx="1"/>
          </p:cNvCxnSpPr>
          <p:nvPr/>
        </p:nvCxnSpPr>
        <p:spPr>
          <a:xfrm flipV="1">
            <a:off x="4390161" y="1752600"/>
            <a:ext cx="1096239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3600" y="33147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Nginx</a:t>
            </a:r>
            <a:r>
              <a:rPr lang="en-US" sz="1100" dirty="0" smtClean="0"/>
              <a:t> container</a:t>
            </a:r>
          </a:p>
          <a:p>
            <a:pPr algn="ctr"/>
            <a:r>
              <a:rPr lang="en-US" sz="1100" dirty="0" smtClean="0"/>
              <a:t>"172.17.0.15“</a:t>
            </a:r>
          </a:p>
          <a:p>
            <a:pPr algn="ctr"/>
            <a:r>
              <a:rPr lang="en-US" sz="1100" dirty="0" smtClean="0"/>
              <a:t>Mypage.html, ping 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stCxn id="14" idx="3"/>
            <a:endCxn id="20" idx="7"/>
          </p:cNvCxnSpPr>
          <p:nvPr/>
        </p:nvCxnSpPr>
        <p:spPr>
          <a:xfrm>
            <a:off x="6629400" y="1752600"/>
            <a:ext cx="1135341" cy="1718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0" y="1866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9200" y="2171700"/>
            <a:ext cx="1519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192.168.99.100:9090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  <a:endCxn id="29" idx="1"/>
          </p:cNvCxnSpPr>
          <p:nvPr/>
        </p:nvCxnSpPr>
        <p:spPr>
          <a:xfrm flipV="1">
            <a:off x="2739168" y="2051566"/>
            <a:ext cx="308832" cy="258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3"/>
            <a:endCxn id="20" idx="2"/>
          </p:cNvCxnSpPr>
          <p:nvPr/>
        </p:nvCxnSpPr>
        <p:spPr>
          <a:xfrm>
            <a:off x="3700743" y="2051566"/>
            <a:ext cx="2242857" cy="1796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276600" y="571500"/>
            <a:ext cx="2743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29000" y="800100"/>
            <a:ext cx="1828800" cy="1371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46101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RO:Layer1: 55.3MB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>
            <a:off x="2209800" y="4610100"/>
            <a:ext cx="762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468630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debian:stretch</a:t>
            </a:r>
            <a:r>
              <a:rPr lang="en-US" dirty="0" smtClean="0"/>
              <a:t>-slim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40005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Layer2: 54MB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3390900"/>
            <a:ext cx="3733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Layer3: 22B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324600" y="3314700"/>
            <a:ext cx="152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4600" y="28575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Layer4: 19MB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934200" y="2705100"/>
            <a:ext cx="6096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0" y="3848100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647700"/>
            <a:ext cx="146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 1,2,3,4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1562100"/>
            <a:ext cx="9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259568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-app: 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657600" y="11049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1714500"/>
            <a:ext cx="9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887968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code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419100"/>
            <a:ext cx="54864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8400" y="5715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1943100"/>
            <a:ext cx="26670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pPr algn="ctr"/>
            <a:r>
              <a:rPr lang="en-US" dirty="0" smtClean="0"/>
              <a:t>-- access.log</a:t>
            </a:r>
          </a:p>
          <a:p>
            <a:pPr algn="ctr"/>
            <a:r>
              <a:rPr lang="en-US" dirty="0" smtClean="0"/>
              <a:t>-- error.log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91200" y="0"/>
            <a:ext cx="26670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 user create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14300"/>
            <a:ext cx="221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Ephimeral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38481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/volumes/6cf15aec2b4f0293598e5d0e8d84affcc03c784337b972a6476d86b7a43b804c/_data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4"/>
            <a:endCxn id="7" idx="0"/>
          </p:cNvCxnSpPr>
          <p:nvPr/>
        </p:nvCxnSpPr>
        <p:spPr>
          <a:xfrm>
            <a:off x="3695700" y="3543300"/>
            <a:ext cx="5715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28575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/volumes/8558a40815bf14a92663abfde470227a6b98b7cb12980a92179d1fd579821e98/_data  </a:t>
            </a:r>
            <a:r>
              <a:rPr lang="en-US" dirty="0" smtClean="0">
                <a:sym typeface="Wingdings" pitchFamily="2" charset="2"/>
              </a:rPr>
              <a:t> 100 users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0" y="876300"/>
            <a:ext cx="304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/volumes/9889a40815bf14a92663abfde470227a6b98b7cb12980a92179d1fd579821e98/_data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5" idx="2"/>
            <a:endCxn id="15" idx="3"/>
          </p:cNvCxnSpPr>
          <p:nvPr/>
        </p:nvCxnSpPr>
        <p:spPr>
          <a:xfrm flipH="1">
            <a:off x="5334000" y="1104900"/>
            <a:ext cx="457200" cy="140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48457</TotalTime>
  <Words>676</Words>
  <Application>Microsoft Office PowerPoint</Application>
  <PresentationFormat>On-screen Show (16:10)</PresentationFormat>
  <Paragraphs>262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161</cp:revision>
  <dcterms:created xsi:type="dcterms:W3CDTF">2016-08-22T15:27:48Z</dcterms:created>
  <dcterms:modified xsi:type="dcterms:W3CDTF">2019-06-26T11:11:04Z</dcterms:modified>
</cp:coreProperties>
</file>