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90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1" r:id="rId12"/>
    <p:sldId id="722" r:id="rId13"/>
    <p:sldId id="720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155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.adity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419100"/>
            <a:ext cx="4876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66700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Machine1 : 192.168.99.100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10287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91400" y="14859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193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171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248400" y="1562100"/>
            <a:ext cx="1143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28575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000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2324100"/>
            <a:ext cx="53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4419600" y="171450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5" idx="2"/>
          </p:cNvCxnSpPr>
          <p:nvPr/>
        </p:nvCxnSpPr>
        <p:spPr>
          <a:xfrm>
            <a:off x="4419600" y="2667000"/>
            <a:ext cx="381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3505200" y="26289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Scaling –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</a:t>
            </a:r>
            <a:r>
              <a:rPr lang="en-US" dirty="0" err="1" smtClean="0"/>
              <a:t>nw</a:t>
            </a:r>
            <a:r>
              <a:rPr lang="en-US" dirty="0" smtClean="0"/>
              <a:t> management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Ipaddress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all communication with </a:t>
            </a:r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37719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19431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2019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34371" y="3859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4621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8600" y="19431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Wordpress</a:t>
            </a:r>
            <a:endParaRPr lang="en-US" sz="1400" dirty="0" smtClean="0"/>
          </a:p>
          <a:p>
            <a:pPr algn="ctr"/>
            <a:r>
              <a:rPr lang="en-US" sz="1400" dirty="0" smtClean="0"/>
              <a:t>192.168.99.100:8080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0" y="25527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57600" y="800100"/>
            <a:ext cx="3733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29000" y="723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02168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- 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1905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9117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New, not very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to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No new terminology or new ways of doing things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874" y="800100"/>
            <a:ext cx="418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-&gt;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 and terminology to interact with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steep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924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2" idx="2"/>
          </p:cNvCxnSpPr>
          <p:nvPr/>
        </p:nvCxnSpPr>
        <p:spPr>
          <a:xfrm flipV="1">
            <a:off x="5923829" y="3657600"/>
            <a:ext cx="781771" cy="45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923829" y="4108966"/>
            <a:ext cx="857971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05600" y="34671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43053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3238500"/>
            <a:ext cx="381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1"/>
          </p:cNvCxnSpPr>
          <p:nvPr/>
        </p:nvCxnSpPr>
        <p:spPr>
          <a:xfrm flipV="1">
            <a:off x="4648200" y="4108966"/>
            <a:ext cx="4572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4000500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3657600" y="41529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23900"/>
            <a:ext cx="4931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single node cluster  k8s running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Understand the terms and terminology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Multi node setup of k8s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itchFamily="2" charset="2"/>
              </a:rPr>
              <a:t>ci-cd</a:t>
            </a:r>
            <a:r>
              <a:rPr lang="en-US" dirty="0" smtClean="0">
                <a:sym typeface="Wingdings" pitchFamily="2" charset="2"/>
              </a:rPr>
              <a:t> system – code to deploy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66700"/>
            <a:ext cx="6477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266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619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</a:t>
            </a:r>
          </a:p>
          <a:p>
            <a:r>
              <a:rPr lang="en-US" sz="1200" dirty="0" smtClean="0"/>
              <a:t>172.18.0.2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467100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</a:p>
          <a:p>
            <a:r>
              <a:rPr lang="en-US" sz="1200" dirty="0" smtClean="0"/>
              <a:t>172.18.0.3</a:t>
            </a:r>
          </a:p>
          <a:p>
            <a:r>
              <a:rPr lang="en-US" sz="1200" dirty="0" smtClean="0"/>
              <a:t>172.19.0.3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</a:t>
            </a:r>
          </a:p>
          <a:p>
            <a:r>
              <a:rPr lang="en-US" sz="1200" dirty="0" smtClean="0"/>
              <a:t>172.19.0.2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202713" y="3850333"/>
            <a:ext cx="1283687" cy="32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5758957" y="2176165"/>
            <a:ext cx="152400" cy="12909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1028700"/>
            <a:ext cx="7030" cy="376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723900"/>
            <a:ext cx="150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 172.17.0.0/16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810000" y="419100"/>
            <a:ext cx="39624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32385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 172.18.0.0/16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2819400" y="29337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12573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 172.19.0.0/16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5051041">
            <a:off x="3815752" y="20598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Introducing Myself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172718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A6F9B"/>
                </a:solidFill>
                <a:latin typeface="+mj-lt"/>
              </a:rPr>
              <a:t>Aditya S P (</a:t>
            </a:r>
            <a:r>
              <a:rPr lang="en-US" dirty="0" smtClean="0">
                <a:solidFill>
                  <a:srgbClr val="3A6F9B"/>
                </a:solidFill>
                <a:hlinkClick r:id="rId3"/>
              </a:rPr>
              <a:t>sp.aditya@gmail.com</a:t>
            </a:r>
            <a:r>
              <a:rPr lang="en-US" b="1" dirty="0" smtClean="0">
                <a:solidFill>
                  <a:srgbClr val="3A6F9B"/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Freelance trainer and technologist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Boring Stuff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•14+ years of experience in development and training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•Started with Java, moved to Android and now working on Big Data Technologies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Interesting Things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•Actually Nothing !</a:t>
            </a:r>
            <a:endParaRPr lang="en-US" dirty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914900"/>
            <a:ext cx="693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44577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575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minikube.exe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Downloads an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Logged into </a:t>
            </a:r>
            <a:r>
              <a:rPr lang="en-US" dirty="0" err="1" smtClean="0"/>
              <a:t>minikube</a:t>
            </a:r>
            <a:r>
              <a:rPr lang="en-US" dirty="0" smtClean="0"/>
              <a:t> VM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505200" y="42291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1638300"/>
            <a:ext cx="3352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Download local </a:t>
            </a:r>
            <a:r>
              <a:rPr lang="en-US" dirty="0" err="1" smtClean="0"/>
              <a:t>kube</a:t>
            </a:r>
            <a:endParaRPr lang="en-US" dirty="0" smtClean="0"/>
          </a:p>
          <a:p>
            <a:pPr algn="ctr"/>
            <a:r>
              <a:rPr lang="en-US" dirty="0" smtClean="0"/>
              <a:t>7. Starts all services (</a:t>
            </a:r>
            <a:r>
              <a:rPr lang="en-US" dirty="0" err="1" smtClean="0"/>
              <a:t>docker</a:t>
            </a:r>
            <a:r>
              <a:rPr lang="en-US" dirty="0" smtClean="0"/>
              <a:t>, k8s)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333500"/>
            <a:ext cx="14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29000" y="2781300"/>
            <a:ext cx="1524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8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828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"/>
            <a:ext cx="4181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</a:t>
            </a:r>
            <a:r>
              <a:rPr lang="en-US" sz="1600" dirty="0" err="1" smtClean="0"/>
              <a:t>ablity</a:t>
            </a:r>
            <a:r>
              <a:rPr lang="en-US" sz="1600" dirty="0" smtClean="0"/>
              <a:t>: run-sheets,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134600" y="17145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9296400" y="11811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2564" y="1562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53800" y="19431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>
            <a:off x="12115800" y="11049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13836" y="1714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0" y="2857500"/>
            <a:ext cx="4280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  <a:r>
              <a:rPr lang="en-US" dirty="0" err="1" smtClean="0"/>
              <a:t>LxC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Too 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Impl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, CF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00600" y="24003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58000" y="24765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019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8617" y="21071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16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058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448800" y="1257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4191" y="342900"/>
            <a:ext cx="3413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 :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++, not fragmented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800600" y="52197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2291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7625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&lt; win10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7719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314700"/>
            <a:ext cx="1620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74347" y="2215662"/>
            <a:ext cx="77945" cy="832338"/>
          </a:xfrm>
          <a:custGeom>
            <a:avLst/>
            <a:gdLst>
              <a:gd name="connsiteX0" fmla="*/ 69915 w 106289"/>
              <a:gd name="connsiteY0" fmla="*/ 0 h 832338"/>
              <a:gd name="connsiteX1" fmla="*/ 34745 w 106289"/>
              <a:gd name="connsiteY1" fmla="*/ 23446 h 832338"/>
              <a:gd name="connsiteX2" fmla="*/ 34745 w 106289"/>
              <a:gd name="connsiteY2" fmla="*/ 175846 h 832338"/>
              <a:gd name="connsiteX3" fmla="*/ 81638 w 106289"/>
              <a:gd name="connsiteY3" fmla="*/ 187569 h 832338"/>
              <a:gd name="connsiteX4" fmla="*/ 105084 w 106289"/>
              <a:gd name="connsiteY4" fmla="*/ 246184 h 832338"/>
              <a:gd name="connsiteX5" fmla="*/ 81638 w 106289"/>
              <a:gd name="connsiteY5" fmla="*/ 597876 h 832338"/>
              <a:gd name="connsiteX6" fmla="*/ 34745 w 106289"/>
              <a:gd name="connsiteY6" fmla="*/ 726830 h 832338"/>
              <a:gd name="connsiteX7" fmla="*/ 58191 w 106289"/>
              <a:gd name="connsiteY7" fmla="*/ 832338 h 8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289" h="832338">
                <a:moveTo>
                  <a:pt x="69915" y="0"/>
                </a:moveTo>
                <a:cubicBezTo>
                  <a:pt x="58192" y="7815"/>
                  <a:pt x="42213" y="11498"/>
                  <a:pt x="34745" y="23446"/>
                </a:cubicBezTo>
                <a:cubicBezTo>
                  <a:pt x="6221" y="69084"/>
                  <a:pt x="0" y="129519"/>
                  <a:pt x="34745" y="175846"/>
                </a:cubicBezTo>
                <a:cubicBezTo>
                  <a:pt x="44412" y="188736"/>
                  <a:pt x="66007" y="183661"/>
                  <a:pt x="81638" y="187569"/>
                </a:cubicBezTo>
                <a:cubicBezTo>
                  <a:pt x="89453" y="207107"/>
                  <a:pt x="104359" y="225153"/>
                  <a:pt x="105084" y="246184"/>
                </a:cubicBezTo>
                <a:cubicBezTo>
                  <a:pt x="106289" y="281140"/>
                  <a:pt x="105268" y="503358"/>
                  <a:pt x="81638" y="597876"/>
                </a:cubicBezTo>
                <a:cubicBezTo>
                  <a:pt x="71605" y="638006"/>
                  <a:pt x="50282" y="687987"/>
                  <a:pt x="34745" y="726830"/>
                </a:cubicBezTo>
                <a:cubicBezTo>
                  <a:pt x="71196" y="781508"/>
                  <a:pt x="58191" y="747910"/>
                  <a:pt x="58191" y="832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1" y="2857500"/>
            <a:ext cx="50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305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4838700"/>
            <a:ext cx="116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10200" y="30099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>
          <a:xfrm flipH="1">
            <a:off x="6172200" y="3530226"/>
            <a:ext cx="18489" cy="927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95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32385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Moby </a:t>
            </a:r>
            <a:r>
              <a:rPr lang="en-US" sz="1200" dirty="0" err="1" smtClean="0"/>
              <a:t>linux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810000" y="24003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</a:t>
            </a:r>
          </a:p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5"/>
          </p:cNvCxnSpPr>
          <p:nvPr/>
        </p:nvCxnSpPr>
        <p:spPr>
          <a:xfrm flipH="1">
            <a:off x="4572000" y="3050708"/>
            <a:ext cx="18489" cy="340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14800" y="952500"/>
            <a:ext cx="1828800" cy="457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621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1638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core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11811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553200" y="342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</a:t>
            </a:r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858000" y="952500"/>
            <a:ext cx="381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20000" y="2667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lin</a:t>
            </a:r>
            <a:endParaRPr lang="en-US" sz="1200" dirty="0" smtClean="0"/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8077200" y="876300"/>
            <a:ext cx="2667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 flipV="1">
            <a:off x="7239000" y="5715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6700"/>
            <a:ext cx="5410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266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634154" y="750277"/>
            <a:ext cx="257908" cy="1289538"/>
          </a:xfrm>
          <a:custGeom>
            <a:avLst/>
            <a:gdLst>
              <a:gd name="connsiteX0" fmla="*/ 211015 w 257908"/>
              <a:gd name="connsiteY0" fmla="*/ 0 h 1289538"/>
              <a:gd name="connsiteX1" fmla="*/ 117231 w 257908"/>
              <a:gd name="connsiteY1" fmla="*/ 58615 h 1289538"/>
              <a:gd name="connsiteX2" fmla="*/ 58615 w 257908"/>
              <a:gd name="connsiteY2" fmla="*/ 117231 h 1289538"/>
              <a:gd name="connsiteX3" fmla="*/ 11723 w 257908"/>
              <a:gd name="connsiteY3" fmla="*/ 211015 h 1289538"/>
              <a:gd name="connsiteX4" fmla="*/ 0 w 257908"/>
              <a:gd name="connsiteY4" fmla="*/ 269631 h 1289538"/>
              <a:gd name="connsiteX5" fmla="*/ 35169 w 257908"/>
              <a:gd name="connsiteY5" fmla="*/ 375138 h 1289538"/>
              <a:gd name="connsiteX6" fmla="*/ 117231 w 257908"/>
              <a:gd name="connsiteY6" fmla="*/ 445477 h 1289538"/>
              <a:gd name="connsiteX7" fmla="*/ 222738 w 257908"/>
              <a:gd name="connsiteY7" fmla="*/ 480646 h 1289538"/>
              <a:gd name="connsiteX8" fmla="*/ 234461 w 257908"/>
              <a:gd name="connsiteY8" fmla="*/ 527538 h 1289538"/>
              <a:gd name="connsiteX9" fmla="*/ 246184 w 257908"/>
              <a:gd name="connsiteY9" fmla="*/ 562708 h 1289538"/>
              <a:gd name="connsiteX10" fmla="*/ 257908 w 257908"/>
              <a:gd name="connsiteY10" fmla="*/ 879231 h 1289538"/>
              <a:gd name="connsiteX11" fmla="*/ 234461 w 257908"/>
              <a:gd name="connsiteY11" fmla="*/ 1101969 h 1289538"/>
              <a:gd name="connsiteX12" fmla="*/ 222738 w 257908"/>
              <a:gd name="connsiteY12" fmla="*/ 1148861 h 1289538"/>
              <a:gd name="connsiteX13" fmla="*/ 199292 w 257908"/>
              <a:gd name="connsiteY13" fmla="*/ 1184031 h 1289538"/>
              <a:gd name="connsiteX14" fmla="*/ 187569 w 257908"/>
              <a:gd name="connsiteY14" fmla="*/ 1289538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908" h="1289538">
                <a:moveTo>
                  <a:pt x="211015" y="0"/>
                </a:moveTo>
                <a:cubicBezTo>
                  <a:pt x="162223" y="16264"/>
                  <a:pt x="165016" y="10830"/>
                  <a:pt x="117231" y="58615"/>
                </a:cubicBezTo>
                <a:cubicBezTo>
                  <a:pt x="39077" y="136769"/>
                  <a:pt x="152397" y="54709"/>
                  <a:pt x="58615" y="117231"/>
                </a:cubicBezTo>
                <a:cubicBezTo>
                  <a:pt x="22786" y="260547"/>
                  <a:pt x="80045" y="57288"/>
                  <a:pt x="11723" y="211015"/>
                </a:cubicBezTo>
                <a:cubicBezTo>
                  <a:pt x="3631" y="229223"/>
                  <a:pt x="3908" y="250092"/>
                  <a:pt x="0" y="269631"/>
                </a:cubicBezTo>
                <a:cubicBezTo>
                  <a:pt x="11723" y="304800"/>
                  <a:pt x="18590" y="341980"/>
                  <a:pt x="35169" y="375138"/>
                </a:cubicBezTo>
                <a:cubicBezTo>
                  <a:pt x="42744" y="390288"/>
                  <a:pt x="105876" y="440236"/>
                  <a:pt x="117231" y="445477"/>
                </a:cubicBezTo>
                <a:cubicBezTo>
                  <a:pt x="150890" y="461012"/>
                  <a:pt x="222738" y="480646"/>
                  <a:pt x="222738" y="480646"/>
                </a:cubicBezTo>
                <a:cubicBezTo>
                  <a:pt x="226646" y="496277"/>
                  <a:pt x="230035" y="512046"/>
                  <a:pt x="234461" y="527538"/>
                </a:cubicBezTo>
                <a:cubicBezTo>
                  <a:pt x="237856" y="539420"/>
                  <a:pt x="245362" y="550378"/>
                  <a:pt x="246184" y="562708"/>
                </a:cubicBezTo>
                <a:cubicBezTo>
                  <a:pt x="253207" y="668054"/>
                  <a:pt x="254000" y="773723"/>
                  <a:pt x="257908" y="879231"/>
                </a:cubicBezTo>
                <a:cubicBezTo>
                  <a:pt x="248021" y="1017633"/>
                  <a:pt x="255757" y="1006136"/>
                  <a:pt x="234461" y="1101969"/>
                </a:cubicBezTo>
                <a:cubicBezTo>
                  <a:pt x="230966" y="1117697"/>
                  <a:pt x="229085" y="1134052"/>
                  <a:pt x="222738" y="1148861"/>
                </a:cubicBezTo>
                <a:cubicBezTo>
                  <a:pt x="217188" y="1161811"/>
                  <a:pt x="207107" y="1172308"/>
                  <a:pt x="199292" y="1184031"/>
                </a:cubicBezTo>
                <a:cubicBezTo>
                  <a:pt x="186464" y="1273829"/>
                  <a:pt x="187569" y="1238461"/>
                  <a:pt x="187569" y="1289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076700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962400" y="1702832"/>
            <a:ext cx="468558" cy="237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0955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image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17145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04800" y="495300"/>
            <a:ext cx="1828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33600" y="11049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47800" y="11811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4899516" y="876300"/>
            <a:ext cx="2187084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4953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1257300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02706c7cc2e1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42900"/>
            <a:ext cx="7086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342900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104900"/>
            <a:ext cx="4800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1104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0099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Veth</a:t>
            </a:r>
            <a:endParaRPr lang="en-US" dirty="0" smtClean="0"/>
          </a:p>
          <a:p>
            <a:pPr algn="ctr"/>
            <a:r>
              <a:rPr lang="en-US" sz="1100" dirty="0" smtClean="0"/>
              <a:t>192.168.99.1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3048000" y="1474232"/>
            <a:ext cx="1443908" cy="1878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4838700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 &gt; ping 192.168.99.100</a:t>
            </a:r>
          </a:p>
          <a:p>
            <a:r>
              <a:rPr lang="en-US" dirty="0" smtClean="0"/>
              <a:t>CMD &gt; ping 172.17.0.15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H="1" flipV="1">
            <a:off x="2476500" y="3695700"/>
            <a:ext cx="517672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2479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"172.17.0.14"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14097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</a:p>
          <a:p>
            <a:pPr algn="ctr"/>
            <a:r>
              <a:rPr lang="en-US" sz="1100" dirty="0" smtClean="0"/>
              <a:t>172.17.0.1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6057900" y="20955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005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172.17.0.14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  <a:endCxn id="14" idx="1"/>
          </p:cNvCxnSpPr>
          <p:nvPr/>
        </p:nvCxnSpPr>
        <p:spPr>
          <a:xfrm flipV="1">
            <a:off x="4390161" y="1752600"/>
            <a:ext cx="1096239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147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</a:p>
          <a:p>
            <a:pPr algn="ctr"/>
            <a:r>
              <a:rPr lang="en-US" sz="1100" dirty="0" smtClean="0"/>
              <a:t>"172.17.0.15“</a:t>
            </a:r>
          </a:p>
          <a:p>
            <a:pPr algn="ctr"/>
            <a:r>
              <a:rPr lang="en-US" sz="1100" dirty="0" smtClean="0"/>
              <a:t>Mypage.html, ping 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14" idx="3"/>
            <a:endCxn id="20" idx="7"/>
          </p:cNvCxnSpPr>
          <p:nvPr/>
        </p:nvCxnSpPr>
        <p:spPr>
          <a:xfrm>
            <a:off x="6629400" y="1752600"/>
            <a:ext cx="1135341" cy="1718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186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2171700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192.168.99.100:9090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>
          <a:xfrm flipV="1">
            <a:off x="2739168" y="2051566"/>
            <a:ext cx="308832" cy="258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20" idx="2"/>
          </p:cNvCxnSpPr>
          <p:nvPr/>
        </p:nvCxnSpPr>
        <p:spPr>
          <a:xfrm>
            <a:off x="3700743" y="2051566"/>
            <a:ext cx="2242857" cy="1796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276600" y="571500"/>
            <a:ext cx="2743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800100"/>
            <a:ext cx="18288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46101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RO:Layer1: 55.3MB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2209800" y="4610100"/>
            <a:ext cx="762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468630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debian:stretch</a:t>
            </a:r>
            <a:r>
              <a:rPr lang="en-US" dirty="0" smtClean="0"/>
              <a:t>-slim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40005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Layer2: 54MB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3909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Layer3: 22B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324600" y="331470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28575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Layer4: 19MB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934200" y="2705100"/>
            <a:ext cx="609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0" y="38481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"/>
            <a:ext cx="14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1,2,3,4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62100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5956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-app: 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7600" y="11049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714500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887968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19100"/>
            <a:ext cx="54864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5715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19431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0"/>
            <a:ext cx="26670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 user create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14300"/>
            <a:ext cx="22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Ephimeral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8481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/volumes/6cf15aec2b4f0293598e5d0e8d84affcc03c784337b972a6476d86b7a43b804c/_data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3695700" y="3543300"/>
            <a:ext cx="5715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285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/volumes/8558a40815bf14a92663abfde470227a6b98b7cb12980a92179d1fd579821e98/_data  </a:t>
            </a:r>
            <a:r>
              <a:rPr lang="en-US" dirty="0" smtClean="0">
                <a:sym typeface="Wingdings" pitchFamily="2" charset="2"/>
              </a:rPr>
              <a:t> 100 users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8763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/volumes/9889a40815bf14a92663abfde470227a6b98b7cb12980a92179d1fd579821e98/_data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5" idx="2"/>
            <a:endCxn id="15" idx="3"/>
          </p:cNvCxnSpPr>
          <p:nvPr/>
        </p:nvCxnSpPr>
        <p:spPr>
          <a:xfrm flipH="1">
            <a:off x="5334000" y="1104900"/>
            <a:ext cx="457200" cy="14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48067</TotalTime>
  <Words>557</Words>
  <Application>Microsoft Office PowerPoint</Application>
  <PresentationFormat>On-screen Show (16:10)</PresentationFormat>
  <Paragraphs>206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160</cp:revision>
  <dcterms:created xsi:type="dcterms:W3CDTF">2016-08-22T15:27:48Z</dcterms:created>
  <dcterms:modified xsi:type="dcterms:W3CDTF">2019-06-26T04:41:10Z</dcterms:modified>
</cp:coreProperties>
</file>