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8" r:id="rId2"/>
    <p:sldId id="290" r:id="rId3"/>
    <p:sldId id="712" r:id="rId4"/>
    <p:sldId id="713" r:id="rId5"/>
    <p:sldId id="714" r:id="rId6"/>
    <p:sldId id="715" r:id="rId7"/>
    <p:sldId id="716" r:id="rId8"/>
    <p:sldId id="717" r:id="rId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p.aditya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4765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0" y="2552700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33147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6F9B"/>
                </a:solidFill>
              </a:rPr>
              <a:t>By</a:t>
            </a:r>
          </a:p>
          <a:p>
            <a:pPr algn="ctr"/>
            <a:r>
              <a:rPr lang="en-US" dirty="0" smtClean="0">
                <a:solidFill>
                  <a:srgbClr val="3A6F9B"/>
                </a:solidFill>
              </a:rPr>
              <a:t>ADITYA PRABHAKARA</a:t>
            </a:r>
            <a:endParaRPr lang="en-US" dirty="0">
              <a:solidFill>
                <a:srgbClr val="3A6F9B"/>
              </a:solidFill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4" cstate="print"/>
          <a:srcRect l="4252" r="58211"/>
          <a:stretch>
            <a:fillRect/>
          </a:stretch>
        </p:blipFill>
        <p:spPr>
          <a:xfrm>
            <a:off x="990600" y="2095500"/>
            <a:ext cx="3470606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ntroduction-oran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876300"/>
            <a:ext cx="685800" cy="501054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7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Introducing Myself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1727180"/>
            <a:ext cx="769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A6F9B"/>
                </a:solidFill>
                <a:latin typeface="+mj-lt"/>
              </a:rPr>
              <a:t>Aditya S P (</a:t>
            </a:r>
            <a:r>
              <a:rPr lang="en-US" dirty="0" smtClean="0">
                <a:solidFill>
                  <a:srgbClr val="3A6F9B"/>
                </a:solidFill>
                <a:hlinkClick r:id="rId3"/>
              </a:rPr>
              <a:t>sp.aditya@gmail.com</a:t>
            </a:r>
            <a:r>
              <a:rPr lang="en-US" b="1" dirty="0" smtClean="0">
                <a:solidFill>
                  <a:srgbClr val="3A6F9B"/>
                </a:solidFill>
                <a:latin typeface="+mj-lt"/>
              </a:rPr>
              <a:t>)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Freelance trainer and technologist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b="1" u="sng" dirty="0" smtClean="0">
                <a:solidFill>
                  <a:srgbClr val="3A6F9B"/>
                </a:solidFill>
              </a:rPr>
              <a:t>Boring Stuff about me: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dirty="0" smtClean="0">
                <a:solidFill>
                  <a:srgbClr val="3A6F9B"/>
                </a:solidFill>
              </a:rPr>
              <a:t>•14+ years of experience in development and training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•Started with Java, moved to Android and now working on Big Data Technologies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b="1" u="sng" dirty="0" smtClean="0">
                <a:solidFill>
                  <a:srgbClr val="3A6F9B"/>
                </a:solidFill>
              </a:rPr>
              <a:t>Interesting Things about me: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dirty="0" smtClean="0">
                <a:solidFill>
                  <a:srgbClr val="3A6F9B"/>
                </a:solidFill>
              </a:rPr>
              <a:t>•Actually Nothing !</a:t>
            </a:r>
            <a:endParaRPr lang="en-US" dirty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4914900"/>
            <a:ext cx="693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4457700"/>
            <a:ext cx="3048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8575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Downloaded minikube.exe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marL="342900" indent="-342900">
              <a:buAutoNum type="arabicPeriod"/>
            </a:pPr>
            <a:r>
              <a:rPr lang="en-US" dirty="0" smtClean="0"/>
              <a:t>Downloads an minikube.iso</a:t>
            </a:r>
          </a:p>
          <a:p>
            <a:pPr marL="342900" indent="-342900">
              <a:buAutoNum type="arabicPeriod"/>
            </a:pPr>
            <a:r>
              <a:rPr lang="en-US" dirty="0" smtClean="0"/>
              <a:t>Spoke to VB</a:t>
            </a:r>
          </a:p>
          <a:p>
            <a:pPr marL="342900" indent="-342900">
              <a:buAutoNum type="arabicPeriod"/>
            </a:pPr>
            <a:r>
              <a:rPr lang="en-US" dirty="0" smtClean="0"/>
              <a:t>Logged into </a:t>
            </a:r>
            <a:r>
              <a:rPr lang="en-US" dirty="0" err="1" smtClean="0"/>
              <a:t>minikube</a:t>
            </a:r>
            <a:r>
              <a:rPr lang="en-US" dirty="0" smtClean="0"/>
              <a:t> VM 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3505200" y="4229100"/>
            <a:ext cx="1447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4400" y="1638300"/>
            <a:ext cx="3352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 Download local </a:t>
            </a:r>
            <a:r>
              <a:rPr lang="en-US" dirty="0" err="1" smtClean="0"/>
              <a:t>kube</a:t>
            </a:r>
            <a:endParaRPr lang="en-US" dirty="0" smtClean="0"/>
          </a:p>
          <a:p>
            <a:pPr algn="ctr"/>
            <a:r>
              <a:rPr lang="en-US" dirty="0" smtClean="0"/>
              <a:t>7. Starts all services (</a:t>
            </a:r>
            <a:r>
              <a:rPr lang="en-US" dirty="0" err="1" smtClean="0"/>
              <a:t>docker</a:t>
            </a:r>
            <a:r>
              <a:rPr lang="en-US" dirty="0" smtClean="0"/>
              <a:t>, k8s)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333500"/>
            <a:ext cx="14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29000" y="2781300"/>
            <a:ext cx="15240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9911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Host(6C,6G) -2C,-2G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3053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Box, </a:t>
            </a:r>
            <a:r>
              <a:rPr lang="en-US" dirty="0" err="1" smtClean="0"/>
              <a:t>HyperV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4003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4003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0955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3899" y="20193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828" y="5372100"/>
            <a:ext cx="394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Network, File System,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66700"/>
            <a:ext cx="4181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Share-ability: snapshots/checkpoints: 1.6GB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</a:t>
            </a:r>
            <a:r>
              <a:rPr lang="en-US" sz="1600" dirty="0" err="1" smtClean="0"/>
              <a:t>ablity</a:t>
            </a:r>
            <a:r>
              <a:rPr lang="en-US" sz="1600" dirty="0" smtClean="0"/>
              <a:t>: run-sheets, scripts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Bang-for-buck: limited, fragmented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0134600" y="17145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9296400" y="1181100"/>
            <a:ext cx="2286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32564" y="15621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353800" y="19431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16" name="Right Brace 15"/>
          <p:cNvSpPr/>
          <p:nvPr/>
        </p:nvSpPr>
        <p:spPr>
          <a:xfrm>
            <a:off x="12115800" y="1104900"/>
            <a:ext cx="3048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13836" y="17145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0" y="2857500"/>
            <a:ext cx="4280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Sandboxed </a:t>
            </a:r>
            <a:r>
              <a:rPr lang="en-US" dirty="0" err="1" smtClean="0"/>
              <a:t>env</a:t>
            </a:r>
            <a:r>
              <a:rPr lang="en-US" dirty="0" smtClean="0"/>
              <a:t>: </a:t>
            </a:r>
            <a:r>
              <a:rPr lang="en-US" dirty="0" err="1" smtClean="0"/>
              <a:t>LxC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Too geeky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forum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Manage the lifecycle of a container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Impl</a:t>
            </a:r>
            <a:r>
              <a:rPr lang="en-US" dirty="0" smtClean="0"/>
              <a:t>: </a:t>
            </a:r>
            <a:r>
              <a:rPr lang="en-US" dirty="0" err="1" smtClean="0"/>
              <a:t>Docker</a:t>
            </a:r>
            <a:r>
              <a:rPr lang="en-US" dirty="0" smtClean="0"/>
              <a:t>, CF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24400" y="49911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Host(6C,6G) -2C,-2G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24400" y="43053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800600" y="2400300"/>
            <a:ext cx="13716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858000" y="2476500"/>
            <a:ext cx="13716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20193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48617" y="21071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00600" y="5372100"/>
            <a:ext cx="394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Network, File System, Process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81600" y="4076700"/>
            <a:ext cx="152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05800" y="4076700"/>
            <a:ext cx="152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57800" y="24003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9448800" y="12573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391400" y="24003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734191" y="342900"/>
            <a:ext cx="3413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Share-ability: Images : 120MB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Repeat-ability: DSL,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Bang-for-buck: ++, not fragmented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800600" y="52197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42291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476250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&lt; win10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7719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3314700"/>
            <a:ext cx="16205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2171700"/>
            <a:ext cx="61468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7000" y="2171700"/>
            <a:ext cx="61468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374347" y="2215662"/>
            <a:ext cx="77945" cy="832338"/>
          </a:xfrm>
          <a:custGeom>
            <a:avLst/>
            <a:gdLst>
              <a:gd name="connsiteX0" fmla="*/ 69915 w 106289"/>
              <a:gd name="connsiteY0" fmla="*/ 0 h 832338"/>
              <a:gd name="connsiteX1" fmla="*/ 34745 w 106289"/>
              <a:gd name="connsiteY1" fmla="*/ 23446 h 832338"/>
              <a:gd name="connsiteX2" fmla="*/ 34745 w 106289"/>
              <a:gd name="connsiteY2" fmla="*/ 175846 h 832338"/>
              <a:gd name="connsiteX3" fmla="*/ 81638 w 106289"/>
              <a:gd name="connsiteY3" fmla="*/ 187569 h 832338"/>
              <a:gd name="connsiteX4" fmla="*/ 105084 w 106289"/>
              <a:gd name="connsiteY4" fmla="*/ 246184 h 832338"/>
              <a:gd name="connsiteX5" fmla="*/ 81638 w 106289"/>
              <a:gd name="connsiteY5" fmla="*/ 597876 h 832338"/>
              <a:gd name="connsiteX6" fmla="*/ 34745 w 106289"/>
              <a:gd name="connsiteY6" fmla="*/ 726830 h 832338"/>
              <a:gd name="connsiteX7" fmla="*/ 58191 w 106289"/>
              <a:gd name="connsiteY7" fmla="*/ 832338 h 8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289" h="832338">
                <a:moveTo>
                  <a:pt x="69915" y="0"/>
                </a:moveTo>
                <a:cubicBezTo>
                  <a:pt x="58192" y="7815"/>
                  <a:pt x="42213" y="11498"/>
                  <a:pt x="34745" y="23446"/>
                </a:cubicBezTo>
                <a:cubicBezTo>
                  <a:pt x="6221" y="69084"/>
                  <a:pt x="0" y="129519"/>
                  <a:pt x="34745" y="175846"/>
                </a:cubicBezTo>
                <a:cubicBezTo>
                  <a:pt x="44412" y="188736"/>
                  <a:pt x="66007" y="183661"/>
                  <a:pt x="81638" y="187569"/>
                </a:cubicBezTo>
                <a:cubicBezTo>
                  <a:pt x="89453" y="207107"/>
                  <a:pt x="104359" y="225153"/>
                  <a:pt x="105084" y="246184"/>
                </a:cubicBezTo>
                <a:cubicBezTo>
                  <a:pt x="106289" y="281140"/>
                  <a:pt x="105268" y="503358"/>
                  <a:pt x="81638" y="597876"/>
                </a:cubicBezTo>
                <a:cubicBezTo>
                  <a:pt x="71605" y="638006"/>
                  <a:pt x="50282" y="687987"/>
                  <a:pt x="34745" y="726830"/>
                </a:cubicBezTo>
                <a:cubicBezTo>
                  <a:pt x="71196" y="781508"/>
                  <a:pt x="58191" y="747910"/>
                  <a:pt x="58191" y="8323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1" y="2857500"/>
            <a:ext cx="502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dockerd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43053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19600" y="4838700"/>
            <a:ext cx="116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Win10 Pro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800" y="37719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410200" y="30099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5"/>
          </p:cNvCxnSpPr>
          <p:nvPr/>
        </p:nvCxnSpPr>
        <p:spPr>
          <a:xfrm flipH="1">
            <a:off x="6172200" y="3530226"/>
            <a:ext cx="18489" cy="927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0" y="36957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Hyper-V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33800" y="32385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Moby </a:t>
            </a:r>
            <a:r>
              <a:rPr lang="en-US" sz="1200" dirty="0" err="1" smtClean="0"/>
              <a:t>linux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3810000" y="24003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</a:t>
            </a:r>
          </a:p>
          <a:p>
            <a:pPr algn="ctr"/>
            <a:r>
              <a:rPr lang="en-US" dirty="0" smtClean="0"/>
              <a:t>cont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5"/>
          </p:cNvCxnSpPr>
          <p:nvPr/>
        </p:nvCxnSpPr>
        <p:spPr>
          <a:xfrm flipH="1">
            <a:off x="4572000" y="3050708"/>
            <a:ext cx="18489" cy="340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114800" y="952500"/>
            <a:ext cx="1828800" cy="457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0800" y="15621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24800" y="16383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Linux core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11811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553200" y="3429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Win</a:t>
            </a:r>
          </a:p>
          <a:p>
            <a:pPr algn="ctr"/>
            <a:r>
              <a:rPr lang="en-US" sz="1200" dirty="0" smtClean="0"/>
              <a:t>cont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7" idx="4"/>
          </p:cNvCxnSpPr>
          <p:nvPr/>
        </p:nvCxnSpPr>
        <p:spPr>
          <a:xfrm flipH="1">
            <a:off x="6858000" y="952500"/>
            <a:ext cx="381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620000" y="2667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</a:t>
            </a:r>
            <a:r>
              <a:rPr lang="en-US" sz="1200" dirty="0" err="1" smtClean="0"/>
              <a:t>in</a:t>
            </a:r>
            <a:endParaRPr lang="en-US" sz="1200" dirty="0" smtClean="0"/>
          </a:p>
          <a:p>
            <a:pPr algn="ctr"/>
            <a:r>
              <a:rPr lang="en-US" sz="1200" dirty="0" smtClean="0"/>
              <a:t>cont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endCxn id="25" idx="0"/>
          </p:cNvCxnSpPr>
          <p:nvPr/>
        </p:nvCxnSpPr>
        <p:spPr>
          <a:xfrm>
            <a:off x="8077200" y="876300"/>
            <a:ext cx="2667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30" idx="2"/>
          </p:cNvCxnSpPr>
          <p:nvPr/>
        </p:nvCxnSpPr>
        <p:spPr>
          <a:xfrm flipV="1">
            <a:off x="7239000" y="5715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66700"/>
            <a:ext cx="54102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0" y="2667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634154" y="750277"/>
            <a:ext cx="257908" cy="1289538"/>
          </a:xfrm>
          <a:custGeom>
            <a:avLst/>
            <a:gdLst>
              <a:gd name="connsiteX0" fmla="*/ 211015 w 257908"/>
              <a:gd name="connsiteY0" fmla="*/ 0 h 1289538"/>
              <a:gd name="connsiteX1" fmla="*/ 117231 w 257908"/>
              <a:gd name="connsiteY1" fmla="*/ 58615 h 1289538"/>
              <a:gd name="connsiteX2" fmla="*/ 58615 w 257908"/>
              <a:gd name="connsiteY2" fmla="*/ 117231 h 1289538"/>
              <a:gd name="connsiteX3" fmla="*/ 11723 w 257908"/>
              <a:gd name="connsiteY3" fmla="*/ 211015 h 1289538"/>
              <a:gd name="connsiteX4" fmla="*/ 0 w 257908"/>
              <a:gd name="connsiteY4" fmla="*/ 269631 h 1289538"/>
              <a:gd name="connsiteX5" fmla="*/ 35169 w 257908"/>
              <a:gd name="connsiteY5" fmla="*/ 375138 h 1289538"/>
              <a:gd name="connsiteX6" fmla="*/ 117231 w 257908"/>
              <a:gd name="connsiteY6" fmla="*/ 445477 h 1289538"/>
              <a:gd name="connsiteX7" fmla="*/ 222738 w 257908"/>
              <a:gd name="connsiteY7" fmla="*/ 480646 h 1289538"/>
              <a:gd name="connsiteX8" fmla="*/ 234461 w 257908"/>
              <a:gd name="connsiteY8" fmla="*/ 527538 h 1289538"/>
              <a:gd name="connsiteX9" fmla="*/ 246184 w 257908"/>
              <a:gd name="connsiteY9" fmla="*/ 562708 h 1289538"/>
              <a:gd name="connsiteX10" fmla="*/ 257908 w 257908"/>
              <a:gd name="connsiteY10" fmla="*/ 879231 h 1289538"/>
              <a:gd name="connsiteX11" fmla="*/ 234461 w 257908"/>
              <a:gd name="connsiteY11" fmla="*/ 1101969 h 1289538"/>
              <a:gd name="connsiteX12" fmla="*/ 222738 w 257908"/>
              <a:gd name="connsiteY12" fmla="*/ 1148861 h 1289538"/>
              <a:gd name="connsiteX13" fmla="*/ 199292 w 257908"/>
              <a:gd name="connsiteY13" fmla="*/ 1184031 h 1289538"/>
              <a:gd name="connsiteX14" fmla="*/ 187569 w 257908"/>
              <a:gd name="connsiteY14" fmla="*/ 1289538 h 128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7908" h="1289538">
                <a:moveTo>
                  <a:pt x="211015" y="0"/>
                </a:moveTo>
                <a:cubicBezTo>
                  <a:pt x="162223" y="16264"/>
                  <a:pt x="165016" y="10830"/>
                  <a:pt x="117231" y="58615"/>
                </a:cubicBezTo>
                <a:cubicBezTo>
                  <a:pt x="39077" y="136769"/>
                  <a:pt x="152397" y="54709"/>
                  <a:pt x="58615" y="117231"/>
                </a:cubicBezTo>
                <a:cubicBezTo>
                  <a:pt x="22786" y="260547"/>
                  <a:pt x="80045" y="57288"/>
                  <a:pt x="11723" y="211015"/>
                </a:cubicBezTo>
                <a:cubicBezTo>
                  <a:pt x="3631" y="229223"/>
                  <a:pt x="3908" y="250092"/>
                  <a:pt x="0" y="269631"/>
                </a:cubicBezTo>
                <a:cubicBezTo>
                  <a:pt x="11723" y="304800"/>
                  <a:pt x="18590" y="341980"/>
                  <a:pt x="35169" y="375138"/>
                </a:cubicBezTo>
                <a:cubicBezTo>
                  <a:pt x="42744" y="390288"/>
                  <a:pt x="105876" y="440236"/>
                  <a:pt x="117231" y="445477"/>
                </a:cubicBezTo>
                <a:cubicBezTo>
                  <a:pt x="150890" y="461012"/>
                  <a:pt x="222738" y="480646"/>
                  <a:pt x="222738" y="480646"/>
                </a:cubicBezTo>
                <a:cubicBezTo>
                  <a:pt x="226646" y="496277"/>
                  <a:pt x="230035" y="512046"/>
                  <a:pt x="234461" y="527538"/>
                </a:cubicBezTo>
                <a:cubicBezTo>
                  <a:pt x="237856" y="539420"/>
                  <a:pt x="245362" y="550378"/>
                  <a:pt x="246184" y="562708"/>
                </a:cubicBezTo>
                <a:cubicBezTo>
                  <a:pt x="253207" y="668054"/>
                  <a:pt x="254000" y="773723"/>
                  <a:pt x="257908" y="879231"/>
                </a:cubicBezTo>
                <a:cubicBezTo>
                  <a:pt x="248021" y="1017633"/>
                  <a:pt x="255757" y="1006136"/>
                  <a:pt x="234461" y="1101969"/>
                </a:cubicBezTo>
                <a:cubicBezTo>
                  <a:pt x="230966" y="1117697"/>
                  <a:pt x="229085" y="1134052"/>
                  <a:pt x="222738" y="1148861"/>
                </a:cubicBezTo>
                <a:cubicBezTo>
                  <a:pt x="217188" y="1161811"/>
                  <a:pt x="207107" y="1172308"/>
                  <a:pt x="199292" y="1184031"/>
                </a:cubicBezTo>
                <a:cubicBezTo>
                  <a:pt x="186464" y="1273829"/>
                  <a:pt x="187569" y="1238461"/>
                  <a:pt x="187569" y="12895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1333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076700"/>
            <a:ext cx="291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3962400" y="1702832"/>
            <a:ext cx="468558" cy="2373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8600" y="2781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0955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 image cache</a:t>
            </a:r>
          </a:p>
          <a:p>
            <a:pPr algn="ctr"/>
            <a:r>
              <a:rPr lang="en-US" sz="1200" dirty="0" err="1" smtClean="0"/>
              <a:t>nginx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17145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48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04800" y="495300"/>
            <a:ext cx="18288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33600" y="1104900"/>
            <a:ext cx="3048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140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47800" y="1181100"/>
            <a:ext cx="3733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1866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</p:cNvCxnSpPr>
          <p:nvPr/>
        </p:nvCxnSpPr>
        <p:spPr>
          <a:xfrm flipV="1">
            <a:off x="4899516" y="876300"/>
            <a:ext cx="2187084" cy="64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10400" y="4953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8000" y="1257300"/>
            <a:ext cx="152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02706c7cc2e1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342900"/>
            <a:ext cx="7086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0" y="342900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1104900"/>
            <a:ext cx="48006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1104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30099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Veth</a:t>
            </a:r>
            <a:endParaRPr lang="en-US" dirty="0" smtClean="0"/>
          </a:p>
          <a:p>
            <a:pPr algn="ctr"/>
            <a:r>
              <a:rPr lang="en-US" sz="1100" dirty="0" smtClean="0"/>
              <a:t>192.168.99.1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 flipV="1">
            <a:off x="3048000" y="1474232"/>
            <a:ext cx="1443908" cy="1878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0200" y="4838700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 &gt; ping 192.168.99.100</a:t>
            </a:r>
          </a:p>
          <a:p>
            <a:r>
              <a:rPr lang="en-US" dirty="0" smtClean="0"/>
              <a:t>CMD &gt; ping 172.17.0.15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6" idx="2"/>
          </p:cNvCxnSpPr>
          <p:nvPr/>
        </p:nvCxnSpPr>
        <p:spPr>
          <a:xfrm flipH="1" flipV="1">
            <a:off x="2476500" y="3695700"/>
            <a:ext cx="517672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29200" y="2247900"/>
            <a:ext cx="2133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container</a:t>
            </a:r>
          </a:p>
          <a:p>
            <a:pPr algn="ctr"/>
            <a:r>
              <a:rPr lang="en-US" dirty="0" smtClean="0"/>
              <a:t>"172.17.0.14"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6400" y="14097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docker0</a:t>
            </a:r>
          </a:p>
          <a:p>
            <a:pPr algn="ctr"/>
            <a:r>
              <a:rPr lang="en-US" sz="1100" dirty="0" smtClean="0"/>
              <a:t>172.17.0.1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4" idx="2"/>
            <a:endCxn id="13" idx="0"/>
          </p:cNvCxnSpPr>
          <p:nvPr/>
        </p:nvCxnSpPr>
        <p:spPr>
          <a:xfrm>
            <a:off x="6057900" y="2095500"/>
            <a:ext cx="381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9000" y="40005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172.17.0.14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0"/>
            <a:endCxn id="14" idx="1"/>
          </p:cNvCxnSpPr>
          <p:nvPr/>
        </p:nvCxnSpPr>
        <p:spPr>
          <a:xfrm flipV="1">
            <a:off x="4390161" y="1752600"/>
            <a:ext cx="1096239" cy="22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314700"/>
            <a:ext cx="2133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Nginx</a:t>
            </a:r>
            <a:r>
              <a:rPr lang="en-US" sz="1100" dirty="0" smtClean="0"/>
              <a:t> container</a:t>
            </a:r>
          </a:p>
          <a:p>
            <a:pPr algn="ctr"/>
            <a:r>
              <a:rPr lang="en-US" sz="1100" dirty="0" smtClean="0"/>
              <a:t>"</a:t>
            </a:r>
            <a:r>
              <a:rPr lang="en-US" sz="1100" dirty="0" smtClean="0"/>
              <a:t>172.17.0.15“</a:t>
            </a:r>
          </a:p>
          <a:p>
            <a:pPr algn="ctr"/>
            <a:r>
              <a:rPr lang="en-US" sz="1100" dirty="0" smtClean="0"/>
              <a:t>Mypage.html, ping </a:t>
            </a:r>
            <a:endParaRPr lang="en-US" sz="1100" dirty="0"/>
          </a:p>
        </p:txBody>
      </p:sp>
      <p:cxnSp>
        <p:nvCxnSpPr>
          <p:cNvPr id="24" name="Straight Arrow Connector 23"/>
          <p:cNvCxnSpPr>
            <a:stCxn id="14" idx="3"/>
            <a:endCxn id="20" idx="7"/>
          </p:cNvCxnSpPr>
          <p:nvPr/>
        </p:nvCxnSpPr>
        <p:spPr>
          <a:xfrm>
            <a:off x="6629400" y="1752600"/>
            <a:ext cx="1135341" cy="1718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0" y="1866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451832" y="2095500"/>
            <a:ext cx="1519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192.168.99.100:9090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3"/>
            <a:endCxn id="29" idx="1"/>
          </p:cNvCxnSpPr>
          <p:nvPr/>
        </p:nvCxnSpPr>
        <p:spPr>
          <a:xfrm flipV="1">
            <a:off x="2971800" y="2051566"/>
            <a:ext cx="76200" cy="18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3"/>
            <a:endCxn id="20" idx="2"/>
          </p:cNvCxnSpPr>
          <p:nvPr/>
        </p:nvCxnSpPr>
        <p:spPr>
          <a:xfrm>
            <a:off x="3700743" y="2051566"/>
            <a:ext cx="2242857" cy="1796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3276600" y="571500"/>
            <a:ext cx="2743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29000" y="800100"/>
            <a:ext cx="1828800" cy="1371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14600" y="46101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RO:Layer1</a:t>
            </a:r>
            <a:r>
              <a:rPr lang="en-US" dirty="0" smtClean="0"/>
              <a:t>: 55.3MB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2209800" y="4610100"/>
            <a:ext cx="762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468630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debian:stretch</a:t>
            </a:r>
            <a:r>
              <a:rPr lang="en-US" dirty="0" smtClean="0"/>
              <a:t>-slim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40005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Layer2: 54MB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33909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Layer3: 22B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324600" y="3314700"/>
            <a:ext cx="152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4600" y="28575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Layer4: 19MB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6934200" y="2705100"/>
            <a:ext cx="6096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0" y="3848100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647700"/>
            <a:ext cx="146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Layers 1,2,3,4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562100"/>
            <a:ext cx="9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2259568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-app: 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657600" y="11049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1714500"/>
            <a:ext cx="9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887968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code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47866</TotalTime>
  <Words>368</Words>
  <Application>Microsoft Office PowerPoint</Application>
  <PresentationFormat>On-screen Show (16:10)</PresentationFormat>
  <Paragraphs>136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158</cp:revision>
  <dcterms:created xsi:type="dcterms:W3CDTF">2016-08-22T15:27:48Z</dcterms:created>
  <dcterms:modified xsi:type="dcterms:W3CDTF">2019-06-24T12:29:41Z</dcterms:modified>
</cp:coreProperties>
</file>