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705" r:id="rId2"/>
    <p:sldId id="706" r:id="rId3"/>
    <p:sldId id="707" r:id="rId4"/>
    <p:sldId id="708" r:id="rId5"/>
    <p:sldId id="700" r:id="rId6"/>
    <p:sldId id="701" r:id="rId7"/>
    <p:sldId id="702" r:id="rId8"/>
    <p:sldId id="703" r:id="rId9"/>
    <p:sldId id="704" r:id="rId10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2E"/>
    <a:srgbClr val="3A6F9B"/>
    <a:srgbClr val="34495E"/>
    <a:srgbClr val="3E74A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855" autoAdjust="0"/>
    <p:restoredTop sz="97849" autoAdjust="0"/>
  </p:normalViewPr>
  <p:slideViewPr>
    <p:cSldViewPr>
      <p:cViewPr varScale="1">
        <p:scale>
          <a:sx n="83" d="100"/>
          <a:sy n="83" d="100"/>
        </p:scale>
        <p:origin x="-810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566C-5138-4135-8B6E-909EC4E2D69D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11477-D233-4324-8F70-0D3F6B457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C090-7603-40E1-A38A-09FB9492DEDA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4533900"/>
            <a:ext cx="762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Windows/OS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76800" y="3924300"/>
            <a:ext cx="3276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box(VMM)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095500"/>
            <a:ext cx="143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minikube.exe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533400" y="0"/>
            <a:ext cx="3124200" cy="8001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internt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  <a:endCxn id="4" idx="0"/>
          </p:cNvCxnSpPr>
          <p:nvPr/>
        </p:nvCxnSpPr>
        <p:spPr>
          <a:xfrm flipH="1">
            <a:off x="1479665" y="799248"/>
            <a:ext cx="615835" cy="1296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2705100"/>
            <a:ext cx="43958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minikube</a:t>
            </a:r>
            <a:r>
              <a:rPr lang="en-US" dirty="0" smtClean="0"/>
              <a:t> start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Downloaded boot2docker.iso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Spoke to VB and brought up a VM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Logged into the VM and from within</a:t>
            </a:r>
          </a:p>
          <a:p>
            <a:pPr marL="1257300" lvl="2" indent="-342900">
              <a:buAutoNum type="arabicPeriod"/>
            </a:pPr>
            <a:r>
              <a:rPr lang="en-US" dirty="0" smtClean="0"/>
              <a:t>Download of localkube.iso</a:t>
            </a:r>
          </a:p>
          <a:p>
            <a:pPr marL="1257300" lvl="2" indent="-342900">
              <a:buAutoNum type="arabicPeriod"/>
            </a:pPr>
            <a:r>
              <a:rPr lang="en-US" dirty="0" smtClean="0"/>
              <a:t>Installed K8s</a:t>
            </a:r>
          </a:p>
          <a:p>
            <a:pPr marL="1257300" lvl="2" indent="-342900">
              <a:buAutoNum type="arabicPeriod"/>
            </a:pPr>
            <a:endParaRPr lang="en-US" dirty="0" smtClean="0"/>
          </a:p>
          <a:p>
            <a:pPr marL="800100" lvl="1" indent="-342900">
              <a:buAutoNum type="arabicPeriod"/>
            </a:pPr>
            <a:endParaRPr lang="en-US" dirty="0"/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4343400" y="4000500"/>
            <a:ext cx="5334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52800" y="571500"/>
            <a:ext cx="0" cy="304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00600" y="2171700"/>
            <a:ext cx="3352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00600" y="21717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192.168.99.104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505200" y="495300"/>
            <a:ext cx="15240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05400" y="2857500"/>
            <a:ext cx="144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localkube.iso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838700"/>
            <a:ext cx="411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OS (windows: 6C, 6G) -2C, -2G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4305300"/>
            <a:ext cx="411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VMM(Virtual Box)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3241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-1C, -1G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 file</a:t>
            </a:r>
          </a:p>
          <a:p>
            <a:pPr algn="ctr"/>
            <a:r>
              <a:rPr lang="en-US" dirty="0" smtClean="0"/>
              <a:t>-1C, -1G</a:t>
            </a:r>
          </a:p>
          <a:p>
            <a:pPr algn="ctr"/>
            <a:r>
              <a:rPr lang="en-US" dirty="0" smtClean="0"/>
              <a:t>.5G, .5C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23241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-1C, -1G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-1C, -1G</a:t>
            </a:r>
          </a:p>
          <a:p>
            <a:pPr algn="ctr"/>
            <a:r>
              <a:rPr lang="en-US" dirty="0" smtClean="0"/>
              <a:t>.5G, .5C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0193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VM1: IP1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20193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VM2: IP2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286000" y="32385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" y="5295900"/>
            <a:ext cx="431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</a:t>
            </a:r>
            <a:r>
              <a:rPr lang="en-US" dirty="0" err="1" smtClean="0"/>
              <a:t>Filesystem</a:t>
            </a:r>
            <a:r>
              <a:rPr lang="en-US" dirty="0" smtClean="0"/>
              <a:t>, Process level, Network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74593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Speed: </a:t>
            </a:r>
            <a:r>
              <a:rPr lang="en-US" sz="1400" dirty="0" err="1" smtClean="0"/>
              <a:t>mins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Share-ability:  </a:t>
            </a:r>
            <a:r>
              <a:rPr lang="en-US" sz="1400" dirty="0" err="1" smtClean="0"/>
              <a:t>vmdk</a:t>
            </a:r>
            <a:r>
              <a:rPr lang="en-US" sz="1400" dirty="0" smtClean="0"/>
              <a:t>, </a:t>
            </a:r>
            <a:r>
              <a:rPr lang="en-US" sz="1400" dirty="0" err="1" smtClean="0"/>
              <a:t>iso</a:t>
            </a:r>
            <a:r>
              <a:rPr lang="en-US" sz="1400" dirty="0" smtClean="0"/>
              <a:t>, snapshots/checkpoints 1.6GB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Repeat-ability: </a:t>
            </a:r>
            <a:r>
              <a:rPr lang="en-US" sz="1400" dirty="0" err="1" smtClean="0"/>
              <a:t>runsheets</a:t>
            </a:r>
            <a:r>
              <a:rPr lang="en-US" sz="1400" dirty="0" smtClean="0"/>
              <a:t>, scripts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Bang-for-the-buck: limited, fragmented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10552066" y="685800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kernel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790066" y="228600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>
            <a:off x="9561466" y="0"/>
            <a:ext cx="304800" cy="1600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028066" y="533400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ubuntu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1314066" y="1295400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>
          <a:xfrm>
            <a:off x="12380866" y="152400"/>
            <a:ext cx="533400" cy="2209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457066" y="685800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fedora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90066" y="1790700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LxC</a:t>
            </a:r>
            <a:r>
              <a:rPr lang="en-US" dirty="0" smtClean="0"/>
              <a:t>: sandboxed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866266" y="2324100"/>
            <a:ext cx="37735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container spec</a:t>
            </a:r>
          </a:p>
          <a:p>
            <a:r>
              <a:rPr lang="en-US" dirty="0" smtClean="0"/>
              <a:t>	- </a:t>
            </a:r>
            <a:r>
              <a:rPr lang="en-US" dirty="0" err="1" smtClean="0"/>
              <a:t>manging</a:t>
            </a:r>
            <a:r>
              <a:rPr lang="en-US" dirty="0" smtClean="0"/>
              <a:t> these container 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– open source implementation</a:t>
            </a:r>
          </a:p>
          <a:p>
            <a:r>
              <a:rPr lang="en-US" dirty="0" smtClean="0"/>
              <a:t>Cloud foundry, </a:t>
            </a:r>
            <a:r>
              <a:rPr lang="en-US" dirty="0" err="1" smtClean="0"/>
              <a:t>aws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76800" y="4838700"/>
            <a:ext cx="411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OS (Linux: 6C, 6G) -2C, -2G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876800" y="4305300"/>
            <a:ext cx="411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-engine/</a:t>
            </a:r>
            <a:r>
              <a:rPr lang="en-US" dirty="0" err="1" smtClean="0"/>
              <a:t>docker</a:t>
            </a:r>
            <a:r>
              <a:rPr lang="en-US" dirty="0" smtClean="0"/>
              <a:t> daemon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953000" y="2247900"/>
            <a:ext cx="16002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r>
              <a:rPr lang="en-US" dirty="0" smtClean="0"/>
              <a:t>(</a:t>
            </a:r>
            <a:r>
              <a:rPr lang="en-US" dirty="0" err="1" smtClean="0"/>
              <a:t>ubuntu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-1C, -1G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00600" y="5295900"/>
            <a:ext cx="431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</a:t>
            </a:r>
            <a:r>
              <a:rPr lang="en-US" dirty="0" err="1" smtClean="0"/>
              <a:t>Filesystem</a:t>
            </a:r>
            <a:r>
              <a:rPr lang="en-US" dirty="0" smtClean="0"/>
              <a:t>, Process level, Network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257800" y="19431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C1: IP1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3" idx="1"/>
          </p:cNvCxnSpPr>
          <p:nvPr/>
        </p:nvCxnSpPr>
        <p:spPr>
          <a:xfrm flipH="1">
            <a:off x="5105400" y="2526881"/>
            <a:ext cx="81944" cy="23118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553200" y="2171700"/>
            <a:ext cx="17526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r>
              <a:rPr lang="en-US" dirty="0" smtClean="0"/>
              <a:t>(</a:t>
            </a:r>
            <a:r>
              <a:rPr lang="en-US" dirty="0" err="1" smtClean="0"/>
              <a:t>ubuntu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-1C, -1G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086600" y="18669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C2: IP2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0" y="38100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Speed: ms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Share-ability: images 110MB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Repeat-ability: code DSL </a:t>
            </a:r>
            <a:r>
              <a:rPr lang="en-US" sz="1400" dirty="0" err="1" smtClean="0"/>
              <a:t>Dockerfile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Bang-for-the-buck: High, not fragment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657600" y="1257300"/>
            <a:ext cx="339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Onprem</a:t>
            </a:r>
            <a:r>
              <a:rPr lang="en-US" dirty="0" smtClean="0"/>
              <a:t> &gt; VM &gt; </a:t>
            </a:r>
            <a:r>
              <a:rPr lang="en-US" dirty="0" err="1" smtClean="0"/>
              <a:t>docker</a:t>
            </a:r>
            <a:r>
              <a:rPr lang="en-US" dirty="0" smtClean="0"/>
              <a:t> containers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1430000" y="190500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647700"/>
            <a:ext cx="73914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28800" y="7239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0" y="4914900"/>
            <a:ext cx="487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 (VMM)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1257300"/>
            <a:ext cx="4953000" cy="350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52800" y="1257300"/>
            <a:ext cx="474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192.168.99.104 (Linux – boot2docker)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3618727" y="2057400"/>
            <a:ext cx="153173" cy="819197"/>
          </a:xfrm>
          <a:custGeom>
            <a:avLst/>
            <a:gdLst>
              <a:gd name="connsiteX0" fmla="*/ 27443 w 153173"/>
              <a:gd name="connsiteY0" fmla="*/ 0 h 819197"/>
              <a:gd name="connsiteX1" fmla="*/ 50303 w 153173"/>
              <a:gd name="connsiteY1" fmla="*/ 205740 h 819197"/>
              <a:gd name="connsiteX2" fmla="*/ 153173 w 153173"/>
              <a:gd name="connsiteY2" fmla="*/ 240030 h 819197"/>
              <a:gd name="connsiteX3" fmla="*/ 130313 w 153173"/>
              <a:gd name="connsiteY3" fmla="*/ 342900 h 819197"/>
              <a:gd name="connsiteX4" fmla="*/ 73163 w 153173"/>
              <a:gd name="connsiteY4" fmla="*/ 457200 h 819197"/>
              <a:gd name="connsiteX5" fmla="*/ 107453 w 153173"/>
              <a:gd name="connsiteY5" fmla="*/ 708660 h 819197"/>
              <a:gd name="connsiteX6" fmla="*/ 130313 w 153173"/>
              <a:gd name="connsiteY6" fmla="*/ 765810 h 81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173" h="819197">
                <a:moveTo>
                  <a:pt x="27443" y="0"/>
                </a:moveTo>
                <a:cubicBezTo>
                  <a:pt x="16628" y="86516"/>
                  <a:pt x="0" y="119507"/>
                  <a:pt x="50303" y="205740"/>
                </a:cubicBezTo>
                <a:cubicBezTo>
                  <a:pt x="62803" y="227169"/>
                  <a:pt x="137003" y="236796"/>
                  <a:pt x="153173" y="240030"/>
                </a:cubicBezTo>
                <a:cubicBezTo>
                  <a:pt x="148783" y="266370"/>
                  <a:pt x="144382" y="314762"/>
                  <a:pt x="130313" y="342900"/>
                </a:cubicBezTo>
                <a:cubicBezTo>
                  <a:pt x="65691" y="472144"/>
                  <a:pt x="99376" y="378561"/>
                  <a:pt x="73163" y="457200"/>
                </a:cubicBezTo>
                <a:cubicBezTo>
                  <a:pt x="80199" y="513484"/>
                  <a:pt x="99680" y="673683"/>
                  <a:pt x="107453" y="708660"/>
                </a:cubicBezTo>
                <a:cubicBezTo>
                  <a:pt x="132017" y="819197"/>
                  <a:pt x="130313" y="723610"/>
                  <a:pt x="130313" y="76581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57600" y="21717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84127" y="3543300"/>
            <a:ext cx="3169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/>
              <a:buChar char="Ø"/>
            </a:pPr>
            <a:r>
              <a:rPr lang="en-US" dirty="0" err="1" smtClean="0"/>
              <a:t>docker</a:t>
            </a:r>
            <a:r>
              <a:rPr lang="en-US" dirty="0" smtClean="0"/>
              <a:t> version</a:t>
            </a:r>
          </a:p>
          <a:p>
            <a:pPr>
              <a:buFont typeface="Wingdings"/>
              <a:buChar char="Ø"/>
            </a:pPr>
            <a:r>
              <a:rPr lang="en-US" dirty="0" err="1" smtClean="0"/>
              <a:t>docker</a:t>
            </a:r>
            <a:r>
              <a:rPr lang="en-US" dirty="0" smtClean="0"/>
              <a:t> image pull </a:t>
            </a:r>
            <a:r>
              <a:rPr lang="en-US" dirty="0" err="1" smtClean="0"/>
              <a:t>nginx</a:t>
            </a:r>
            <a:endParaRPr lang="en-US" dirty="0" smtClean="0"/>
          </a:p>
          <a:p>
            <a:pPr>
              <a:buFont typeface="Wingdings"/>
              <a:buChar char="Ø"/>
            </a:pPr>
            <a:r>
              <a:rPr lang="en-US" dirty="0" err="1" smtClean="0"/>
              <a:t>docker</a:t>
            </a:r>
            <a:r>
              <a:rPr lang="en-US" dirty="0" smtClean="0"/>
              <a:t> container run –d </a:t>
            </a:r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8" idx="2"/>
          </p:cNvCxnSpPr>
          <p:nvPr/>
        </p:nvCxnSpPr>
        <p:spPr>
          <a:xfrm flipV="1">
            <a:off x="4114800" y="2541032"/>
            <a:ext cx="11358" cy="1078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/>
          <p:cNvSpPr/>
          <p:nvPr/>
        </p:nvSpPr>
        <p:spPr>
          <a:xfrm>
            <a:off x="0" y="114300"/>
            <a:ext cx="1981200" cy="762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Hub.docker.com</a:t>
            </a:r>
          </a:p>
          <a:p>
            <a:pPr algn="ctr"/>
            <a:r>
              <a:rPr lang="en-US" sz="1600" dirty="0" err="1" smtClean="0"/>
              <a:t>nginx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886200" y="2476500"/>
            <a:ext cx="1524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1"/>
          </p:cNvCxnSpPr>
          <p:nvPr/>
        </p:nvCxnSpPr>
        <p:spPr>
          <a:xfrm flipH="1" flipV="1">
            <a:off x="990600" y="875489"/>
            <a:ext cx="2971800" cy="1448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447800" y="800100"/>
            <a:ext cx="36576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486400" y="19431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Local cache</a:t>
            </a:r>
          </a:p>
          <a:p>
            <a:pPr algn="ctr"/>
            <a:r>
              <a:rPr lang="en-US" sz="1200" dirty="0" err="1" smtClean="0"/>
              <a:t>nginx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5181600" y="1787723"/>
            <a:ext cx="18034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docker</a:t>
            </a:r>
            <a:r>
              <a:rPr lang="en-US" sz="1400" dirty="0" smtClean="0"/>
              <a:t>/image</a:t>
            </a:r>
            <a:endParaRPr lang="en-US" sz="1400" dirty="0"/>
          </a:p>
        </p:txBody>
      </p:sp>
      <p:sp>
        <p:nvSpPr>
          <p:cNvPr id="22" name="Oval 21"/>
          <p:cNvSpPr/>
          <p:nvPr/>
        </p:nvSpPr>
        <p:spPr>
          <a:xfrm>
            <a:off x="6934200" y="2781300"/>
            <a:ext cx="18288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"172.17.0.17“:80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22" idx="2"/>
          </p:cNvCxnSpPr>
          <p:nvPr/>
        </p:nvCxnSpPr>
        <p:spPr>
          <a:xfrm>
            <a:off x="4191000" y="2476500"/>
            <a:ext cx="2743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39000" y="4076700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13f158a563b8</a:t>
            </a:r>
            <a:endParaRPr lang="en-US" dirty="0"/>
          </a:p>
        </p:txBody>
      </p:sp>
      <p:sp>
        <p:nvSpPr>
          <p:cNvPr id="27" name="Cloud 26"/>
          <p:cNvSpPr/>
          <p:nvPr/>
        </p:nvSpPr>
        <p:spPr>
          <a:xfrm>
            <a:off x="4495800" y="2324100"/>
            <a:ext cx="4648200" cy="2362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38200" y="369570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ping 172.17.0.17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 flipV="1">
            <a:off x="2587397" y="3619500"/>
            <a:ext cx="460603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67000" y="35433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9600" y="4381500"/>
            <a:ext cx="25146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85800" y="4457700"/>
            <a:ext cx="2362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192.168.99.104:8383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743200" y="27813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8383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4" idx="2"/>
          </p:cNvCxnSpPr>
          <p:nvPr/>
        </p:nvCxnSpPr>
        <p:spPr>
          <a:xfrm flipV="1">
            <a:off x="2514600" y="3150632"/>
            <a:ext cx="554972" cy="123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3"/>
            <a:endCxn id="39" idx="3"/>
          </p:cNvCxnSpPr>
          <p:nvPr/>
        </p:nvCxnSpPr>
        <p:spPr>
          <a:xfrm flipV="1">
            <a:off x="3395943" y="2656634"/>
            <a:ext cx="4034679" cy="30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162800" y="1485900"/>
            <a:ext cx="18288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"172.17.0.18“:80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800100"/>
            <a:ext cx="133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Image-</a:t>
            </a:r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447800" y="952500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52600" y="723900"/>
            <a:ext cx="2118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docker</a:t>
            </a:r>
            <a:r>
              <a:rPr lang="en-US" sz="1400" i="1" dirty="0" smtClean="0"/>
              <a:t> container run </a:t>
            </a:r>
            <a:r>
              <a:rPr lang="en-US" sz="1400" i="1" dirty="0" err="1" smtClean="0"/>
              <a:t>nginx</a:t>
            </a:r>
            <a:endParaRPr lang="en-US" sz="1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800100"/>
            <a:ext cx="265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 - 968b6fb620b8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57150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running</a:t>
            </a:r>
            <a:endParaRPr lang="en-US" dirty="0"/>
          </a:p>
        </p:txBody>
      </p:sp>
      <p:cxnSp>
        <p:nvCxnSpPr>
          <p:cNvPr id="10" name="Elbow Connector 9"/>
          <p:cNvCxnSpPr>
            <a:stCxn id="7" idx="2"/>
            <a:endCxn id="12" idx="3"/>
          </p:cNvCxnSpPr>
          <p:nvPr/>
        </p:nvCxnSpPr>
        <p:spPr>
          <a:xfrm rot="5400000">
            <a:off x="4021587" y="1785029"/>
            <a:ext cx="2875002" cy="16438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76800" y="1333500"/>
            <a:ext cx="2464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docker</a:t>
            </a:r>
            <a:r>
              <a:rPr lang="en-US" sz="1200" i="1" dirty="0" smtClean="0"/>
              <a:t> container stop 968b6fb620b8</a:t>
            </a:r>
            <a:endParaRPr lang="en-US" sz="12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3859768"/>
            <a:ext cx="265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 - 968b6fb620b8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81200" y="3631168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stopped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52600" y="2095500"/>
            <a:ext cx="2490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docker</a:t>
            </a:r>
            <a:r>
              <a:rPr lang="en-US" sz="1200" i="1" dirty="0" smtClean="0"/>
              <a:t> container start 968b6fb620b8</a:t>
            </a:r>
            <a:endParaRPr lang="en-US" sz="1200" i="1" dirty="0"/>
          </a:p>
        </p:txBody>
      </p:sp>
      <p:cxnSp>
        <p:nvCxnSpPr>
          <p:cNvPr id="17" name="Shape 16"/>
          <p:cNvCxnSpPr>
            <a:stCxn id="12" idx="0"/>
            <a:endCxn id="7" idx="1"/>
          </p:cNvCxnSpPr>
          <p:nvPr/>
        </p:nvCxnSpPr>
        <p:spPr>
          <a:xfrm rot="5400000" flipH="1" flipV="1">
            <a:off x="2693595" y="1600363"/>
            <a:ext cx="2875002" cy="16438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67600" y="1409700"/>
            <a:ext cx="2503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docker</a:t>
            </a:r>
            <a:r>
              <a:rPr lang="en-US" sz="1200" i="1" dirty="0" smtClean="0"/>
              <a:t> container </a:t>
            </a:r>
            <a:r>
              <a:rPr lang="en-US" sz="1200" i="1" dirty="0" err="1" smtClean="0"/>
              <a:t>rm</a:t>
            </a:r>
            <a:r>
              <a:rPr lang="en-US" sz="1200" i="1" dirty="0" smtClean="0"/>
              <a:t> -f 968b6fb620b8</a:t>
            </a:r>
            <a:endParaRPr lang="en-US" sz="12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7772400" y="49149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21" name="Shape 20"/>
          <p:cNvCxnSpPr>
            <a:stCxn id="7" idx="3"/>
            <a:endCxn id="19" idx="0"/>
          </p:cNvCxnSpPr>
          <p:nvPr/>
        </p:nvCxnSpPr>
        <p:spPr>
          <a:xfrm>
            <a:off x="7608983" y="984766"/>
            <a:ext cx="430478" cy="39301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71800" y="4637901"/>
            <a:ext cx="2503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docker</a:t>
            </a:r>
            <a:r>
              <a:rPr lang="en-US" sz="1200" i="1" dirty="0" smtClean="0"/>
              <a:t> container </a:t>
            </a:r>
            <a:r>
              <a:rPr lang="en-US" sz="1200" i="1" dirty="0" err="1" smtClean="0"/>
              <a:t>rm</a:t>
            </a:r>
            <a:r>
              <a:rPr lang="en-US" sz="1200" i="1" dirty="0" smtClean="0"/>
              <a:t>  968b6fb620b8</a:t>
            </a:r>
            <a:endParaRPr lang="en-US" sz="1200" i="1" dirty="0"/>
          </a:p>
        </p:txBody>
      </p:sp>
      <p:cxnSp>
        <p:nvCxnSpPr>
          <p:cNvPr id="24" name="Shape 23"/>
          <p:cNvCxnSpPr>
            <a:stCxn id="12" idx="2"/>
            <a:endCxn id="19" idx="1"/>
          </p:cNvCxnSpPr>
          <p:nvPr/>
        </p:nvCxnSpPr>
        <p:spPr>
          <a:xfrm rot="16200000" flipH="1">
            <a:off x="5105563" y="2432729"/>
            <a:ext cx="870466" cy="44632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24"/>
          <p:cNvSpPr/>
          <p:nvPr/>
        </p:nvSpPr>
        <p:spPr>
          <a:xfrm>
            <a:off x="1828800" y="0"/>
            <a:ext cx="1981200" cy="4191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263723"/>
            <a:ext cx="1907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docker</a:t>
            </a:r>
            <a:r>
              <a:rPr lang="en-US" sz="1400" i="1" dirty="0" smtClean="0"/>
              <a:t> image pull </a:t>
            </a:r>
            <a:r>
              <a:rPr lang="en-US" sz="1400" i="1" dirty="0" err="1" smtClean="0"/>
              <a:t>nginx</a:t>
            </a:r>
            <a:endParaRPr lang="en-US" sz="1400" i="1" dirty="0"/>
          </a:p>
        </p:txBody>
      </p:sp>
      <p:cxnSp>
        <p:nvCxnSpPr>
          <p:cNvPr id="28" name="Shape 27"/>
          <p:cNvCxnSpPr>
            <a:stCxn id="25" idx="2"/>
            <a:endCxn id="2" idx="0"/>
          </p:cNvCxnSpPr>
          <p:nvPr/>
        </p:nvCxnSpPr>
        <p:spPr>
          <a:xfrm rot="10800000" flipV="1">
            <a:off x="742793" y="209550"/>
            <a:ext cx="1092152" cy="5905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800100"/>
            <a:ext cx="6629400" cy="533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57400" y="952500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Windows/</a:t>
            </a:r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0" y="876300"/>
            <a:ext cx="1371600" cy="685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48200" y="21717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81200" y="3009900"/>
            <a:ext cx="6019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minikube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minikube</a:t>
            </a:r>
            <a:r>
              <a:rPr lang="en-US" dirty="0" smtClean="0"/>
              <a:t> start</a:t>
            </a:r>
          </a:p>
          <a:p>
            <a:r>
              <a:rPr lang="en-US" dirty="0" smtClean="0"/>
              <a:t>	1. downloads </a:t>
            </a:r>
            <a:r>
              <a:rPr lang="en-US" dirty="0" err="1" smtClean="0"/>
              <a:t>iso</a:t>
            </a:r>
            <a:r>
              <a:rPr lang="en-US" dirty="0" smtClean="0"/>
              <a:t> boot2docker.iso</a:t>
            </a:r>
          </a:p>
          <a:p>
            <a:r>
              <a:rPr lang="en-US" dirty="0" smtClean="0"/>
              <a:t>	2. talks to virtual box</a:t>
            </a:r>
          </a:p>
          <a:p>
            <a:r>
              <a:rPr lang="en-US" dirty="0" smtClean="0"/>
              <a:t>	3. bring up a VM called </a:t>
            </a:r>
            <a:r>
              <a:rPr lang="en-US" dirty="0" err="1" smtClean="0"/>
              <a:t>minikube</a:t>
            </a:r>
            <a:endParaRPr lang="en-US" dirty="0" smtClean="0"/>
          </a:p>
          <a:p>
            <a:r>
              <a:rPr lang="en-US" dirty="0" smtClean="0"/>
              <a:t>	4. logs into </a:t>
            </a:r>
            <a:r>
              <a:rPr lang="en-US" dirty="0" err="1" smtClean="0"/>
              <a:t>miniube</a:t>
            </a:r>
            <a:r>
              <a:rPr lang="en-US" dirty="0" smtClean="0"/>
              <a:t> VM</a:t>
            </a:r>
          </a:p>
          <a:p>
            <a:r>
              <a:rPr lang="en-US" dirty="0" smtClean="0"/>
              <a:t>	5. goes out to internet and downloads </a:t>
            </a:r>
            <a:r>
              <a:rPr lang="en-US" dirty="0" err="1" smtClean="0"/>
              <a:t>localkube</a:t>
            </a:r>
            <a:endParaRPr lang="en-US" dirty="0" smtClean="0"/>
          </a:p>
          <a:p>
            <a:r>
              <a:rPr lang="en-US" dirty="0" smtClean="0"/>
              <a:t>	6. installs </a:t>
            </a:r>
            <a:r>
              <a:rPr lang="en-US" dirty="0" err="1" smtClean="0"/>
              <a:t>localkube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334000" y="2552700"/>
            <a:ext cx="4572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19600" y="952500"/>
            <a:ext cx="2133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Minikube</a:t>
            </a:r>
            <a:r>
              <a:rPr lang="en-US" dirty="0" smtClean="0"/>
              <a:t> VM</a:t>
            </a:r>
          </a:p>
          <a:p>
            <a:pPr algn="ctr"/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495800" y="2095500"/>
            <a:ext cx="1524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</p:cNvCxnSpPr>
          <p:nvPr/>
        </p:nvCxnSpPr>
        <p:spPr>
          <a:xfrm flipH="1">
            <a:off x="1066800" y="1485900"/>
            <a:ext cx="3352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19200" y="1409700"/>
            <a:ext cx="3200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991100"/>
            <a:ext cx="426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(Windows/</a:t>
            </a:r>
            <a:r>
              <a:rPr lang="en-US" dirty="0" err="1" smtClean="0"/>
              <a:t>MacOS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4457700"/>
            <a:ext cx="426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 (</a:t>
            </a:r>
            <a:r>
              <a:rPr lang="en-US" dirty="0" err="1" smtClean="0"/>
              <a:t>VirtualBox</a:t>
            </a:r>
            <a:r>
              <a:rPr lang="en-US" dirty="0" smtClean="0"/>
              <a:t>, Hyper-V, </a:t>
            </a:r>
            <a:r>
              <a:rPr lang="en-US" dirty="0" err="1" smtClean="0"/>
              <a:t>vmware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781300"/>
            <a:ext cx="1524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476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VM1: IP1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09800" y="2781300"/>
            <a:ext cx="1524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89933" y="241196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VM2: IP2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5372100"/>
            <a:ext cx="389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File System, Network, Process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1905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1. 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9600" y="342900"/>
            <a:ext cx="4191000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19600" y="4914900"/>
            <a:ext cx="419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4629150" y="708660"/>
            <a:ext cx="102870" cy="960120"/>
          </a:xfrm>
          <a:custGeom>
            <a:avLst/>
            <a:gdLst>
              <a:gd name="connsiteX0" fmla="*/ 0 w 102870"/>
              <a:gd name="connsiteY0" fmla="*/ 0 h 960120"/>
              <a:gd name="connsiteX1" fmla="*/ 22860 w 102870"/>
              <a:gd name="connsiteY1" fmla="*/ 228600 h 960120"/>
              <a:gd name="connsiteX2" fmla="*/ 57150 w 102870"/>
              <a:gd name="connsiteY2" fmla="*/ 262890 h 960120"/>
              <a:gd name="connsiteX3" fmla="*/ 102870 w 102870"/>
              <a:gd name="connsiteY3" fmla="*/ 331470 h 960120"/>
              <a:gd name="connsiteX4" fmla="*/ 91440 w 102870"/>
              <a:gd name="connsiteY4" fmla="*/ 765810 h 960120"/>
              <a:gd name="connsiteX5" fmla="*/ 80010 w 102870"/>
              <a:gd name="connsiteY5" fmla="*/ 800100 h 960120"/>
              <a:gd name="connsiteX6" fmla="*/ 91440 w 102870"/>
              <a:gd name="connsiteY6" fmla="*/ 845820 h 960120"/>
              <a:gd name="connsiteX7" fmla="*/ 91440 w 102870"/>
              <a:gd name="connsiteY7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870" h="960120">
                <a:moveTo>
                  <a:pt x="0" y="0"/>
                </a:moveTo>
                <a:cubicBezTo>
                  <a:pt x="7620" y="76200"/>
                  <a:pt x="6592" y="153768"/>
                  <a:pt x="22860" y="228600"/>
                </a:cubicBezTo>
                <a:cubicBezTo>
                  <a:pt x="26294" y="244396"/>
                  <a:pt x="47226" y="250131"/>
                  <a:pt x="57150" y="262890"/>
                </a:cubicBezTo>
                <a:cubicBezTo>
                  <a:pt x="74018" y="284577"/>
                  <a:pt x="102870" y="331470"/>
                  <a:pt x="102870" y="331470"/>
                </a:cubicBezTo>
                <a:cubicBezTo>
                  <a:pt x="99060" y="476250"/>
                  <a:pt x="98496" y="621152"/>
                  <a:pt x="91440" y="765810"/>
                </a:cubicBezTo>
                <a:cubicBezTo>
                  <a:pt x="90853" y="777844"/>
                  <a:pt x="80010" y="788052"/>
                  <a:pt x="80010" y="800100"/>
                </a:cubicBezTo>
                <a:cubicBezTo>
                  <a:pt x="80010" y="815809"/>
                  <a:pt x="90321" y="830151"/>
                  <a:pt x="91440" y="845820"/>
                </a:cubicBezTo>
                <a:cubicBezTo>
                  <a:pt x="94155" y="883823"/>
                  <a:pt x="91440" y="922020"/>
                  <a:pt x="91440" y="96012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48200" y="10287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86600" y="2324100"/>
            <a:ext cx="1447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image cache</a:t>
            </a:r>
          </a:p>
          <a:p>
            <a:pPr algn="ctr"/>
            <a:r>
              <a:rPr lang="en-US" dirty="0" err="1" smtClean="0"/>
              <a:t>Nginx</a:t>
            </a:r>
            <a:endParaRPr lang="en-US" dirty="0" smtClean="0"/>
          </a:p>
          <a:p>
            <a:pPr algn="ctr"/>
            <a:r>
              <a:rPr lang="en-US" dirty="0" err="1" smtClean="0"/>
              <a:t>n</a:t>
            </a:r>
            <a:r>
              <a:rPr lang="en-US" dirty="0" err="1" smtClean="0"/>
              <a:t>ginx</a:t>
            </a:r>
            <a:r>
              <a:rPr lang="en-US" dirty="0" smtClean="0"/>
              <a:t>-code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629400" y="876300"/>
            <a:ext cx="1828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</a:p>
          <a:p>
            <a:pPr algn="ctr"/>
            <a:r>
              <a:rPr lang="en-US" dirty="0" smtClean="0"/>
              <a:t>172.17.0.14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3543300"/>
            <a:ext cx="3343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container run </a:t>
            </a:r>
            <a:r>
              <a:rPr lang="en-US" dirty="0" err="1" smtClean="0"/>
              <a:t>nginx</a:t>
            </a:r>
            <a:endParaRPr lang="en-US" dirty="0" smtClean="0"/>
          </a:p>
          <a:p>
            <a:r>
              <a:rPr lang="en-US" dirty="0" smtClean="0"/>
              <a:t>$ ping 172.17.0.14 </a:t>
            </a:r>
            <a:r>
              <a:rPr lang="en-US" dirty="0" smtClean="0">
                <a:sym typeface="Wingdings" pitchFamily="2" charset="2"/>
              </a:rPr>
              <a:t> will work</a:t>
            </a:r>
          </a:p>
          <a:p>
            <a:r>
              <a:rPr lang="en-US" dirty="0" smtClean="0">
                <a:sym typeface="Wingdings" pitchFamily="2" charset="2"/>
              </a:rPr>
              <a:t>$ curl 172.17.0.14:80  will work</a:t>
            </a:r>
          </a:p>
          <a:p>
            <a:r>
              <a:rPr lang="en-US" dirty="0" smtClean="0"/>
              <a:t>$ d cont commit &lt;id&gt; </a:t>
            </a:r>
            <a:r>
              <a:rPr lang="en-US" dirty="0" err="1" smtClean="0"/>
              <a:t>nginx</a:t>
            </a:r>
            <a:r>
              <a:rPr lang="en-US" dirty="0" smtClean="0"/>
              <a:t>-code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2019300"/>
            <a:ext cx="211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Docker0 : 172.17.0.1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" y="0"/>
            <a:ext cx="8686800" cy="552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19600" y="342900"/>
            <a:ext cx="307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VM : 192.168.99.100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1562100"/>
            <a:ext cx="141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Adapter #11</a:t>
            </a:r>
          </a:p>
          <a:p>
            <a:r>
              <a:rPr lang="en-US" dirty="0" smtClean="0"/>
              <a:t>192.168.99.1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2857500"/>
            <a:ext cx="3361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Ping 192.168.99.100 -- &gt; will work</a:t>
            </a:r>
          </a:p>
          <a:p>
            <a:r>
              <a:rPr lang="en-US" dirty="0" smtClean="0"/>
              <a:t>Ping 172.17.0.14 </a:t>
            </a:r>
            <a:r>
              <a:rPr lang="en-US" dirty="0" smtClean="0">
                <a:sym typeface="Wingdings" pitchFamily="2" charset="2"/>
              </a:rPr>
              <a:t> will not work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5" name="Straight Arrow Connector 14"/>
          <p:cNvCxnSpPr>
            <a:stCxn id="13" idx="0"/>
            <a:endCxn id="12" idx="2"/>
          </p:cNvCxnSpPr>
          <p:nvPr/>
        </p:nvCxnSpPr>
        <p:spPr>
          <a:xfrm flipH="1" flipV="1">
            <a:off x="1086482" y="2208431"/>
            <a:ext cx="975171" cy="649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1" idx="1"/>
          </p:cNvCxnSpPr>
          <p:nvPr/>
        </p:nvCxnSpPr>
        <p:spPr>
          <a:xfrm flipV="1">
            <a:off x="1791964" y="527566"/>
            <a:ext cx="2627636" cy="135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791200" y="2324100"/>
            <a:ext cx="762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3"/>
          </p:cNvCxnSpPr>
          <p:nvPr/>
        </p:nvCxnSpPr>
        <p:spPr>
          <a:xfrm flipV="1">
            <a:off x="5943600" y="1461667"/>
            <a:ext cx="953622" cy="633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1000" y="3771900"/>
            <a:ext cx="34290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57200" y="3848100"/>
            <a:ext cx="3276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192.168.99.100:8080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114300"/>
            <a:ext cx="205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/ </a:t>
            </a:r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38600" y="1790700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8080:80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  <a:endCxn id="7" idx="2"/>
          </p:cNvCxnSpPr>
          <p:nvPr/>
        </p:nvCxnSpPr>
        <p:spPr>
          <a:xfrm flipV="1">
            <a:off x="4987899" y="1219200"/>
            <a:ext cx="1641501" cy="756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7" idx="1"/>
          </p:cNvCxnSpPr>
          <p:nvPr/>
        </p:nvCxnSpPr>
        <p:spPr>
          <a:xfrm flipV="1">
            <a:off x="3124200" y="1975366"/>
            <a:ext cx="914400" cy="1872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781800" y="1638300"/>
            <a:ext cx="1828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</a:p>
          <a:p>
            <a:pPr algn="ctr"/>
            <a:r>
              <a:rPr lang="en-US" dirty="0" smtClean="0"/>
              <a:t>172.17.0.14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152900"/>
            <a:ext cx="411616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Installed </a:t>
            </a:r>
            <a:r>
              <a:rPr lang="en-US" dirty="0" err="1" smtClean="0"/>
              <a:t>nginx</a:t>
            </a:r>
            <a:r>
              <a:rPr lang="en-US" dirty="0" smtClean="0"/>
              <a:t> 54 MB RO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3314700"/>
            <a:ext cx="4114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Ping and </a:t>
            </a:r>
            <a:r>
              <a:rPr lang="en-US" dirty="0" err="1" smtClean="0"/>
              <a:t>mypagehtml</a:t>
            </a:r>
            <a:r>
              <a:rPr lang="en-US" dirty="0" smtClean="0"/>
              <a:t>  RO 19 MB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4914900"/>
            <a:ext cx="411616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Debian</a:t>
            </a:r>
            <a:r>
              <a:rPr lang="en-US" dirty="0" smtClean="0"/>
              <a:t> 55MB RO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4572000" y="4914900"/>
            <a:ext cx="1524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5800" y="514350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Debian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4953000" y="4076700"/>
            <a:ext cx="152400" cy="16383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05400" y="468630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5715000" y="3238500"/>
            <a:ext cx="228600" cy="2476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67400" y="4305300"/>
            <a:ext cx="121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r>
              <a:rPr lang="en-US" dirty="0" err="1" smtClean="0"/>
              <a:t>ginx</a:t>
            </a:r>
            <a:r>
              <a:rPr lang="en-US" dirty="0" smtClean="0"/>
              <a:t>-code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342900"/>
            <a:ext cx="194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Unified File system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4200" y="266700"/>
            <a:ext cx="5486400" cy="5067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24200" y="2667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181600" y="876300"/>
            <a:ext cx="3124200" cy="2209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1485900"/>
            <a:ext cx="27517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Apache</a:t>
            </a:r>
          </a:p>
          <a:p>
            <a:r>
              <a:rPr lang="en-US" dirty="0" smtClean="0"/>
              <a:t>	</a:t>
            </a:r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/log/apache2</a:t>
            </a:r>
          </a:p>
          <a:p>
            <a:r>
              <a:rPr lang="en-US" dirty="0" smtClean="0"/>
              <a:t>	</a:t>
            </a:r>
            <a:r>
              <a:rPr lang="en-US" dirty="0" smtClean="0"/>
              <a:t>1. access.log</a:t>
            </a:r>
          </a:p>
          <a:p>
            <a:r>
              <a:rPr lang="en-US" dirty="0" smtClean="0"/>
              <a:t>	</a:t>
            </a:r>
            <a:r>
              <a:rPr lang="en-US" dirty="0" smtClean="0"/>
              <a:t>2. error.log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61910" y="800100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62200" y="2933700"/>
            <a:ext cx="3124200" cy="2209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3543300"/>
            <a:ext cx="244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2110" y="2628900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342900"/>
            <a:ext cx="224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Ephemeral file system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38800" y="47625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docker</a:t>
            </a:r>
            <a:r>
              <a:rPr lang="en-US" sz="1400" dirty="0" smtClean="0"/>
              <a:t>/volumes/63083353dfde68c86ac4abd774c9a5eb87de780a3815ffa987e0d44706f417f2/_data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15194543">
            <a:off x="5426344" y="3647667"/>
            <a:ext cx="5334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67400" y="34671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docker</a:t>
            </a:r>
            <a:r>
              <a:rPr lang="en-US" sz="1400" dirty="0" smtClean="0"/>
              <a:t>/volumes/asdfsd3353dfde68c86ac4abd774c9a5eb87de780sdfsdfd44706fsdfff2</a:t>
            </a:r>
            <a:r>
              <a:rPr lang="en-US" sz="1400" dirty="0" smtClean="0"/>
              <a:t>/_data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86000" y="419100"/>
            <a:ext cx="8382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mnt</a:t>
            </a:r>
            <a:r>
              <a:rPr lang="en-US" dirty="0" smtClean="0"/>
              <a:t>/sda1/proj1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96387</TotalTime>
  <Words>452</Words>
  <Application>Microsoft Office PowerPoint</Application>
  <PresentationFormat>On-screen Show (16:10)</PresentationFormat>
  <Paragraphs>161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aditya</dc:creator>
  <cp:lastModifiedBy>Dell lap</cp:lastModifiedBy>
  <cp:revision>168</cp:revision>
  <dcterms:created xsi:type="dcterms:W3CDTF">2016-08-22T15:27:48Z</dcterms:created>
  <dcterms:modified xsi:type="dcterms:W3CDTF">2019-05-15T04:06:42Z</dcterms:modified>
</cp:coreProperties>
</file>