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05" r:id="rId2"/>
    <p:sldId id="706" r:id="rId3"/>
    <p:sldId id="707" r:id="rId4"/>
    <p:sldId id="708" r:id="rId5"/>
    <p:sldId id="700" r:id="rId6"/>
    <p:sldId id="701" r:id="rId7"/>
    <p:sldId id="702" r:id="rId8"/>
    <p:sldId id="703" r:id="rId9"/>
    <p:sldId id="704" r:id="rId10"/>
    <p:sldId id="709" r:id="rId11"/>
    <p:sldId id="710" r:id="rId12"/>
    <p:sldId id="711" r:id="rId13"/>
    <p:sldId id="712" r:id="rId14"/>
    <p:sldId id="713" r:id="rId15"/>
    <p:sldId id="714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33900"/>
            <a:ext cx="762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Windows/OS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3924300"/>
            <a:ext cx="3276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95500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minikube.exe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33400" y="0"/>
            <a:ext cx="312420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0"/>
          </p:cNvCxnSpPr>
          <p:nvPr/>
        </p:nvCxnSpPr>
        <p:spPr>
          <a:xfrm flipH="1">
            <a:off x="1479665" y="799248"/>
            <a:ext cx="615835" cy="1296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2705100"/>
            <a:ext cx="4395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Downloaded boot2docker.iso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Spoke to VB and brought up a VM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Logged into the VM and from within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Download of localkube.iso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Installed K8s</a:t>
            </a:r>
          </a:p>
          <a:p>
            <a:pPr marL="1257300" lvl="2" indent="-342900">
              <a:buAutoNum type="arabicPeriod"/>
            </a:pPr>
            <a:endParaRPr lang="en-US" dirty="0" smtClean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4343400" y="40005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571500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2171700"/>
            <a:ext cx="3352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0600" y="2171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495300"/>
            <a:ext cx="15240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05400" y="2857500"/>
            <a:ext cx="14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localkube.iso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6248400" cy="506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266700"/>
            <a:ext cx="26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4097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</a:t>
            </a:r>
            <a:r>
              <a:rPr lang="en-US" sz="1600" dirty="0" smtClean="0"/>
              <a:t>1</a:t>
            </a:r>
          </a:p>
          <a:p>
            <a:r>
              <a:rPr lang="en-US" sz="1600" dirty="0" smtClean="0"/>
              <a:t>172.17.0.14</a:t>
            </a:r>
          </a:p>
          <a:p>
            <a:r>
              <a:rPr lang="en-US" sz="1600" dirty="0" smtClean="0"/>
              <a:t>ping 172.17.0.15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33500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w2</a:t>
            </a:r>
          </a:p>
          <a:p>
            <a:r>
              <a:rPr lang="en-US" sz="1600" dirty="0" smtClean="0"/>
              <a:t>172.17.0.15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23875" y="2667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590800" y="952500"/>
            <a:ext cx="4724400" cy="2743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4124394" y="1625888"/>
            <a:ext cx="1362006" cy="24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7051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w3</a:t>
            </a:r>
          </a:p>
          <a:p>
            <a:r>
              <a:rPr lang="en-US" sz="1600" dirty="0" smtClean="0"/>
              <a:t>172.17.0.16</a:t>
            </a:r>
          </a:p>
          <a:p>
            <a:r>
              <a:rPr lang="en-US" sz="1600" dirty="0" smtClean="0"/>
              <a:t>ping 172.17.0.15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5067300" y="1918275"/>
            <a:ext cx="1005158" cy="786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71500"/>
            <a:ext cx="19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isolation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DNS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4" idx="2"/>
          </p:cNvCxnSpPr>
          <p:nvPr/>
        </p:nvCxnSpPr>
        <p:spPr>
          <a:xfrm flipH="1" flipV="1">
            <a:off x="3924300" y="2240697"/>
            <a:ext cx="190500" cy="879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25527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800100"/>
            <a:ext cx="2453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 </a:t>
            </a:r>
            <a:r>
              <a:rPr lang="en-US" sz="1400" dirty="0" smtClean="0"/>
              <a:t> subnet:"172.17.0.0/16</a:t>
            </a:r>
            <a:r>
              <a:rPr lang="en-US" sz="1400" dirty="0" smtClean="0"/>
              <a:t>"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6248400" cy="506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266700"/>
            <a:ext cx="26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0767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</a:t>
            </a:r>
            <a:r>
              <a:rPr lang="en-US" sz="1600" dirty="0" smtClean="0"/>
              <a:t>1</a:t>
            </a:r>
          </a:p>
          <a:p>
            <a:r>
              <a:rPr lang="en-US" sz="1600" dirty="0" smtClean="0"/>
              <a:t>172.18.0.2</a:t>
            </a:r>
            <a:endParaRPr lang="en-US" sz="1600" dirty="0" smtClean="0"/>
          </a:p>
          <a:p>
            <a:r>
              <a:rPr lang="en-US" sz="1600" dirty="0" smtClean="0"/>
              <a:t>ping </a:t>
            </a:r>
            <a:r>
              <a:rPr lang="en-US" sz="1600" dirty="0" smtClean="0"/>
              <a:t>172.18.0.3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152900"/>
            <a:ext cx="1067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w2</a:t>
            </a:r>
          </a:p>
          <a:p>
            <a:r>
              <a:rPr lang="en-US" sz="1600" dirty="0" smtClean="0"/>
              <a:t>172.18.0.3</a:t>
            </a:r>
          </a:p>
          <a:p>
            <a:r>
              <a:rPr lang="en-US" sz="1600" dirty="0" smtClean="0"/>
              <a:t>172.19.0.3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23875" y="2667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590800" y="952500"/>
            <a:ext cx="4724400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876800" y="4381500"/>
            <a:ext cx="1295400" cy="18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24003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w3</a:t>
            </a:r>
          </a:p>
          <a:p>
            <a:r>
              <a:rPr lang="en-US" sz="1600" dirty="0" smtClean="0"/>
              <a:t>172.19.0.2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800100"/>
            <a:ext cx="2453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 </a:t>
            </a:r>
            <a:r>
              <a:rPr lang="en-US" sz="1400" dirty="0" smtClean="0"/>
              <a:t> subnet:"172.17.0.0/16</a:t>
            </a:r>
            <a:r>
              <a:rPr lang="en-US" sz="1400" dirty="0" smtClean="0"/>
              <a:t>"</a:t>
            </a:r>
            <a:endParaRPr lang="en-US" sz="1400" dirty="0"/>
          </a:p>
        </p:txBody>
      </p:sp>
      <p:sp>
        <p:nvSpPr>
          <p:cNvPr id="14" name="Cloud 13"/>
          <p:cNvSpPr/>
          <p:nvPr/>
        </p:nvSpPr>
        <p:spPr>
          <a:xfrm>
            <a:off x="3276600" y="3848100"/>
            <a:ext cx="4724400" cy="1295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14800" y="3771900"/>
            <a:ext cx="281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w1-w2-net  subnet:"172.18.0.0/16</a:t>
            </a:r>
            <a:r>
              <a:rPr lang="en-US" sz="1400" dirty="0" smtClean="0"/>
              <a:t>"</a:t>
            </a:r>
            <a:endParaRPr lang="en-US" sz="1400" dirty="0"/>
          </a:p>
        </p:txBody>
      </p:sp>
      <p:sp>
        <p:nvSpPr>
          <p:cNvPr id="21" name="Cloud 20"/>
          <p:cNvSpPr/>
          <p:nvPr/>
        </p:nvSpPr>
        <p:spPr>
          <a:xfrm rot="5400000">
            <a:off x="4629150" y="2876550"/>
            <a:ext cx="4000500" cy="1676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0" y="2171700"/>
            <a:ext cx="277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w2-w3-net  subnet:"172.19.0.0/16</a:t>
            </a:r>
            <a:r>
              <a:rPr lang="en-US" sz="1400" dirty="0" smtClean="0"/>
              <a:t>"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9" idx="2"/>
          </p:cNvCxnSpPr>
          <p:nvPr/>
        </p:nvCxnSpPr>
        <p:spPr>
          <a:xfrm>
            <a:off x="6553200" y="2985075"/>
            <a:ext cx="152400" cy="132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86200" y="2552700"/>
            <a:ext cx="2209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2945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1" y="571500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network isolation – solved</a:t>
            </a:r>
          </a:p>
          <a:p>
            <a:pPr marL="342900" indent="-342900">
              <a:buAutoNum type="arabicPeriod"/>
            </a:pPr>
            <a:r>
              <a:rPr lang="en-US" dirty="0" smtClean="0"/>
              <a:t>Name resolution is also provided by user created network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4876800" cy="506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266700"/>
            <a:ext cx="26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1638300"/>
            <a:ext cx="2209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smtClean="0"/>
              <a:t>Host: db</a:t>
            </a:r>
          </a:p>
          <a:p>
            <a:pPr algn="ctr"/>
            <a:r>
              <a:rPr lang="en-US" dirty="0" smtClean="0"/>
              <a:t>8989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3543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172.19.0.24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1485900"/>
            <a:ext cx="1295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6195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172.19.0.25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2438400" y="1181100"/>
            <a:ext cx="4724400" cy="3352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3848100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8678" y="38481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6"/>
            <a:endCxn id="6" idx="2"/>
          </p:cNvCxnSpPr>
          <p:nvPr/>
        </p:nvCxnSpPr>
        <p:spPr>
          <a:xfrm>
            <a:off x="5181600" y="25527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" y="3238500"/>
            <a:ext cx="1981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3314700"/>
            <a:ext cx="1905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8800" y="13335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9090:8989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990600" y="1518166"/>
            <a:ext cx="838200" cy="164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23" idx="1"/>
          </p:cNvCxnSpPr>
          <p:nvPr/>
        </p:nvCxnSpPr>
        <p:spPr>
          <a:xfrm flipH="1">
            <a:off x="2473792" y="1518166"/>
            <a:ext cx="538345" cy="2049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2061302" y="495300"/>
            <a:ext cx="4193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Multiple hosts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management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placement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Scale up and scale down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Loadbalancer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Cluster management ( communication)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3124200" y="1790700"/>
            <a:ext cx="2209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smtClean="0"/>
              <a:t>Host: db</a:t>
            </a:r>
          </a:p>
          <a:p>
            <a:pPr algn="ctr"/>
            <a:r>
              <a:rPr lang="en-US" dirty="0" smtClean="0"/>
              <a:t>8989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76600" y="1943100"/>
            <a:ext cx="2209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smtClean="0"/>
              <a:t>Host: db</a:t>
            </a:r>
          </a:p>
          <a:p>
            <a:pPr algn="ctr"/>
            <a:r>
              <a:rPr lang="en-US" dirty="0" smtClean="0"/>
              <a:t>8989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362200" y="34671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0"/>
            <a:endCxn id="4" idx="2"/>
          </p:cNvCxnSpPr>
          <p:nvPr/>
        </p:nvCxnSpPr>
        <p:spPr>
          <a:xfrm flipV="1">
            <a:off x="2743200" y="25527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4200" y="36195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43800" y="723900"/>
            <a:ext cx="1066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20000" y="11049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96200" y="1866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172.17.0.25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7625243" y="808892"/>
            <a:ext cx="70234" cy="398585"/>
          </a:xfrm>
          <a:custGeom>
            <a:avLst/>
            <a:gdLst>
              <a:gd name="connsiteX0" fmla="*/ 53372 w 70234"/>
              <a:gd name="connsiteY0" fmla="*/ 0 h 398585"/>
              <a:gd name="connsiteX1" fmla="*/ 18203 w 70234"/>
              <a:gd name="connsiteY1" fmla="*/ 46893 h 398585"/>
              <a:gd name="connsiteX2" fmla="*/ 18203 w 70234"/>
              <a:gd name="connsiteY2" fmla="*/ 140677 h 398585"/>
              <a:gd name="connsiteX3" fmla="*/ 53372 w 70234"/>
              <a:gd name="connsiteY3" fmla="*/ 152400 h 398585"/>
              <a:gd name="connsiteX4" fmla="*/ 41649 w 70234"/>
              <a:gd name="connsiteY4" fmla="*/ 257908 h 398585"/>
              <a:gd name="connsiteX5" fmla="*/ 65095 w 70234"/>
              <a:gd name="connsiteY5" fmla="*/ 304800 h 398585"/>
              <a:gd name="connsiteX6" fmla="*/ 65095 w 70234"/>
              <a:gd name="connsiteY6" fmla="*/ 398585 h 39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34" h="398585">
                <a:moveTo>
                  <a:pt x="53372" y="0"/>
                </a:moveTo>
                <a:cubicBezTo>
                  <a:pt x="41649" y="15631"/>
                  <a:pt x="27897" y="29929"/>
                  <a:pt x="18203" y="46893"/>
                </a:cubicBezTo>
                <a:cubicBezTo>
                  <a:pt x="2695" y="74032"/>
                  <a:pt x="0" y="113372"/>
                  <a:pt x="18203" y="140677"/>
                </a:cubicBezTo>
                <a:cubicBezTo>
                  <a:pt x="25058" y="150959"/>
                  <a:pt x="41649" y="148492"/>
                  <a:pt x="53372" y="152400"/>
                </a:cubicBezTo>
                <a:cubicBezTo>
                  <a:pt x="49464" y="187569"/>
                  <a:pt x="38935" y="222626"/>
                  <a:pt x="41649" y="257908"/>
                </a:cubicBezTo>
                <a:cubicBezTo>
                  <a:pt x="42989" y="275332"/>
                  <a:pt x="62222" y="287562"/>
                  <a:pt x="65095" y="304800"/>
                </a:cubicBezTo>
                <a:cubicBezTo>
                  <a:pt x="70234" y="335636"/>
                  <a:pt x="65095" y="367323"/>
                  <a:pt x="65095" y="3985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42900"/>
            <a:ext cx="4193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Multiple hosts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management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placement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Scale up and scale down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Loadbalancer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Cluster management ( communication)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81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activies</a:t>
            </a:r>
            <a:r>
              <a:rPr lang="en-US" dirty="0" smtClean="0"/>
              <a:t> of orchestration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400300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1510" y="24765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7813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swarm is closely knit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Vendor lock in</a:t>
            </a:r>
          </a:p>
          <a:p>
            <a:pPr marL="342900" indent="-342900">
              <a:buAutoNum type="arabicPeriod"/>
            </a:pPr>
            <a:r>
              <a:rPr lang="en-US" dirty="0" smtClean="0"/>
              <a:t>K8s from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10000’s * 100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K8s  any container provider (open container spec)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63246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199" y="266699"/>
            <a:ext cx="2667001" cy="377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7170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create –f pod.yml</a:t>
            </a:r>
          </a:p>
        </p:txBody>
      </p:sp>
      <p:sp>
        <p:nvSpPr>
          <p:cNvPr id="5" name="Freeform 4"/>
          <p:cNvSpPr/>
          <p:nvPr/>
        </p:nvSpPr>
        <p:spPr>
          <a:xfrm>
            <a:off x="2967961" y="2651760"/>
            <a:ext cx="255299" cy="1520190"/>
          </a:xfrm>
          <a:custGeom>
            <a:avLst/>
            <a:gdLst>
              <a:gd name="connsiteX0" fmla="*/ 163859 w 255299"/>
              <a:gd name="connsiteY0" fmla="*/ 0 h 1520190"/>
              <a:gd name="connsiteX1" fmla="*/ 15269 w 255299"/>
              <a:gd name="connsiteY1" fmla="*/ 91440 h 1520190"/>
              <a:gd name="connsiteX2" fmla="*/ 26699 w 255299"/>
              <a:gd name="connsiteY2" fmla="*/ 228600 h 1520190"/>
              <a:gd name="connsiteX3" fmla="*/ 38129 w 255299"/>
              <a:gd name="connsiteY3" fmla="*/ 285750 h 1520190"/>
              <a:gd name="connsiteX4" fmla="*/ 83849 w 255299"/>
              <a:gd name="connsiteY4" fmla="*/ 308610 h 1520190"/>
              <a:gd name="connsiteX5" fmla="*/ 163859 w 255299"/>
              <a:gd name="connsiteY5" fmla="*/ 365760 h 1520190"/>
              <a:gd name="connsiteX6" fmla="*/ 255299 w 255299"/>
              <a:gd name="connsiteY6" fmla="*/ 468630 h 1520190"/>
              <a:gd name="connsiteX7" fmla="*/ 221009 w 255299"/>
              <a:gd name="connsiteY7" fmla="*/ 594360 h 1520190"/>
              <a:gd name="connsiteX8" fmla="*/ 95279 w 255299"/>
              <a:gd name="connsiteY8" fmla="*/ 720090 h 1520190"/>
              <a:gd name="connsiteX9" fmla="*/ 83849 w 255299"/>
              <a:gd name="connsiteY9" fmla="*/ 834390 h 1520190"/>
              <a:gd name="connsiteX10" fmla="*/ 83849 w 255299"/>
              <a:gd name="connsiteY10" fmla="*/ 1223010 h 1520190"/>
              <a:gd name="connsiteX11" fmla="*/ 106709 w 255299"/>
              <a:gd name="connsiteY11" fmla="*/ 1303020 h 1520190"/>
              <a:gd name="connsiteX12" fmla="*/ 129569 w 255299"/>
              <a:gd name="connsiteY12" fmla="*/ 1463040 h 1520190"/>
              <a:gd name="connsiteX13" fmla="*/ 129569 w 255299"/>
              <a:gd name="connsiteY13" fmla="*/ 1520190 h 152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299" h="1520190">
                <a:moveTo>
                  <a:pt x="163859" y="0"/>
                </a:moveTo>
                <a:cubicBezTo>
                  <a:pt x="137356" y="13252"/>
                  <a:pt x="24527" y="65209"/>
                  <a:pt x="15269" y="91440"/>
                </a:cubicBezTo>
                <a:cubicBezTo>
                  <a:pt x="0" y="134703"/>
                  <a:pt x="21339" y="183036"/>
                  <a:pt x="26699" y="228600"/>
                </a:cubicBezTo>
                <a:cubicBezTo>
                  <a:pt x="28969" y="247894"/>
                  <a:pt x="26837" y="269941"/>
                  <a:pt x="38129" y="285750"/>
                </a:cubicBezTo>
                <a:cubicBezTo>
                  <a:pt x="48033" y="299615"/>
                  <a:pt x="69474" y="299462"/>
                  <a:pt x="83849" y="308610"/>
                </a:cubicBezTo>
                <a:cubicBezTo>
                  <a:pt x="111500" y="326206"/>
                  <a:pt x="138493" y="345006"/>
                  <a:pt x="163859" y="365760"/>
                </a:cubicBezTo>
                <a:cubicBezTo>
                  <a:pt x="200316" y="395588"/>
                  <a:pt x="226127" y="432165"/>
                  <a:pt x="255299" y="468630"/>
                </a:cubicBezTo>
                <a:cubicBezTo>
                  <a:pt x="243869" y="510540"/>
                  <a:pt x="240436" y="555505"/>
                  <a:pt x="221009" y="594360"/>
                </a:cubicBezTo>
                <a:cubicBezTo>
                  <a:pt x="195203" y="645972"/>
                  <a:pt x="139124" y="685014"/>
                  <a:pt x="95279" y="720090"/>
                </a:cubicBezTo>
                <a:cubicBezTo>
                  <a:pt x="67451" y="803573"/>
                  <a:pt x="66575" y="765293"/>
                  <a:pt x="83849" y="834390"/>
                </a:cubicBezTo>
                <a:cubicBezTo>
                  <a:pt x="72818" y="1032953"/>
                  <a:pt x="64767" y="1032191"/>
                  <a:pt x="83849" y="1223010"/>
                </a:cubicBezTo>
                <a:cubicBezTo>
                  <a:pt x="87412" y="1258643"/>
                  <a:pt x="98586" y="1270528"/>
                  <a:pt x="106709" y="1303020"/>
                </a:cubicBezTo>
                <a:cubicBezTo>
                  <a:pt x="119263" y="1353238"/>
                  <a:pt x="126013" y="1413253"/>
                  <a:pt x="129569" y="1463040"/>
                </a:cubicBezTo>
                <a:cubicBezTo>
                  <a:pt x="130926" y="1482042"/>
                  <a:pt x="129569" y="1501140"/>
                  <a:pt x="129569" y="15201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238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1714500"/>
            <a:ext cx="2057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885160" y="1200150"/>
            <a:ext cx="252500" cy="1223301"/>
          </a:xfrm>
          <a:custGeom>
            <a:avLst/>
            <a:gdLst>
              <a:gd name="connsiteX0" fmla="*/ 252500 w 252500"/>
              <a:gd name="connsiteY0" fmla="*/ 0 h 1223301"/>
              <a:gd name="connsiteX1" fmla="*/ 172490 w 252500"/>
              <a:gd name="connsiteY1" fmla="*/ 22860 h 1223301"/>
              <a:gd name="connsiteX2" fmla="*/ 103910 w 252500"/>
              <a:gd name="connsiteY2" fmla="*/ 57150 h 1223301"/>
              <a:gd name="connsiteX3" fmla="*/ 46760 w 252500"/>
              <a:gd name="connsiteY3" fmla="*/ 125730 h 1223301"/>
              <a:gd name="connsiteX4" fmla="*/ 23900 w 252500"/>
              <a:gd name="connsiteY4" fmla="*/ 182880 h 1223301"/>
              <a:gd name="connsiteX5" fmla="*/ 23900 w 252500"/>
              <a:gd name="connsiteY5" fmla="*/ 331470 h 1223301"/>
              <a:gd name="connsiteX6" fmla="*/ 69620 w 252500"/>
              <a:gd name="connsiteY6" fmla="*/ 365760 h 1223301"/>
              <a:gd name="connsiteX7" fmla="*/ 81050 w 252500"/>
              <a:gd name="connsiteY7" fmla="*/ 400050 h 1223301"/>
              <a:gd name="connsiteX8" fmla="*/ 103910 w 252500"/>
              <a:gd name="connsiteY8" fmla="*/ 525780 h 1223301"/>
              <a:gd name="connsiteX9" fmla="*/ 92480 w 252500"/>
              <a:gd name="connsiteY9" fmla="*/ 582930 h 1223301"/>
              <a:gd name="connsiteX10" fmla="*/ 126770 w 252500"/>
              <a:gd name="connsiteY10" fmla="*/ 640080 h 1223301"/>
              <a:gd name="connsiteX11" fmla="*/ 138200 w 252500"/>
              <a:gd name="connsiteY11" fmla="*/ 674370 h 1223301"/>
              <a:gd name="connsiteX12" fmla="*/ 115340 w 252500"/>
              <a:gd name="connsiteY12" fmla="*/ 1017270 h 1223301"/>
              <a:gd name="connsiteX13" fmla="*/ 92480 w 252500"/>
              <a:gd name="connsiteY13" fmla="*/ 1062990 h 122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500" h="1223301">
                <a:moveTo>
                  <a:pt x="252500" y="0"/>
                </a:moveTo>
                <a:cubicBezTo>
                  <a:pt x="237851" y="3662"/>
                  <a:pt x="188888" y="14661"/>
                  <a:pt x="172490" y="22860"/>
                </a:cubicBezTo>
                <a:cubicBezTo>
                  <a:pt x="83860" y="67175"/>
                  <a:pt x="190099" y="28420"/>
                  <a:pt x="103910" y="57150"/>
                </a:cubicBezTo>
                <a:cubicBezTo>
                  <a:pt x="78631" y="82429"/>
                  <a:pt x="62673" y="93904"/>
                  <a:pt x="46760" y="125730"/>
                </a:cubicBezTo>
                <a:cubicBezTo>
                  <a:pt x="37584" y="144081"/>
                  <a:pt x="31520" y="163830"/>
                  <a:pt x="23900" y="182880"/>
                </a:cubicBezTo>
                <a:cubicBezTo>
                  <a:pt x="15948" y="230590"/>
                  <a:pt x="0" y="283671"/>
                  <a:pt x="23900" y="331470"/>
                </a:cubicBezTo>
                <a:cubicBezTo>
                  <a:pt x="32419" y="348509"/>
                  <a:pt x="54380" y="354330"/>
                  <a:pt x="69620" y="365760"/>
                </a:cubicBezTo>
                <a:cubicBezTo>
                  <a:pt x="73430" y="377190"/>
                  <a:pt x="78895" y="388196"/>
                  <a:pt x="81050" y="400050"/>
                </a:cubicBezTo>
                <a:cubicBezTo>
                  <a:pt x="106899" y="542218"/>
                  <a:pt x="77697" y="447141"/>
                  <a:pt x="103910" y="525780"/>
                </a:cubicBezTo>
                <a:cubicBezTo>
                  <a:pt x="100100" y="544830"/>
                  <a:pt x="88670" y="563880"/>
                  <a:pt x="92480" y="582930"/>
                </a:cubicBezTo>
                <a:cubicBezTo>
                  <a:pt x="96837" y="604715"/>
                  <a:pt x="116835" y="620209"/>
                  <a:pt x="126770" y="640080"/>
                </a:cubicBezTo>
                <a:cubicBezTo>
                  <a:pt x="132158" y="650856"/>
                  <a:pt x="134390" y="662940"/>
                  <a:pt x="138200" y="674370"/>
                </a:cubicBezTo>
                <a:cubicBezTo>
                  <a:pt x="130580" y="788670"/>
                  <a:pt x="129124" y="903549"/>
                  <a:pt x="115340" y="1017270"/>
                </a:cubicBezTo>
                <a:cubicBezTo>
                  <a:pt x="90367" y="1223301"/>
                  <a:pt x="92480" y="991070"/>
                  <a:pt x="92480" y="10629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333500"/>
            <a:ext cx="30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r>
              <a:rPr lang="en-US" dirty="0" smtClean="0"/>
              <a:t> bundle of services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6600" y="17145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77000" y="36957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err="1" smtClean="0"/>
              <a:t>nginx:alpine</a:t>
            </a:r>
            <a:endParaRPr lang="en-US" dirty="0" smtClean="0"/>
          </a:p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70114" y="179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9914" y="1954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3908916" y="2476500"/>
            <a:ext cx="2187084" cy="946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72200" y="20193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Pod: my-</a:t>
            </a:r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r>
              <a:rPr lang="en-US" dirty="0" smtClean="0"/>
              <a:t>"172.17.0.14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278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flipH="1">
            <a:off x="3886200" y="2857500"/>
            <a:ext cx="3352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4714" y="3086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13" idx="2"/>
          </p:cNvCxnSpPr>
          <p:nvPr/>
        </p:nvCxnSpPr>
        <p:spPr>
          <a:xfrm>
            <a:off x="3962400" y="36195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924800" y="1790700"/>
            <a:ext cx="533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0"/>
          </p:cNvCxnSpPr>
          <p:nvPr/>
        </p:nvCxnSpPr>
        <p:spPr>
          <a:xfrm flipH="1">
            <a:off x="7467600" y="2705100"/>
            <a:ext cx="3048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63246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199" y="266699"/>
            <a:ext cx="2667001" cy="377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638300"/>
            <a:ext cx="2743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4097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 : 172.17.0.14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2019300"/>
            <a:ext cx="1905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Ghost:1-apline</a:t>
            </a:r>
          </a:p>
          <a:p>
            <a:pPr algn="ctr"/>
            <a:r>
              <a:rPr lang="en-US" dirty="0" smtClean="0"/>
              <a:t>2368</a:t>
            </a:r>
          </a:p>
          <a:p>
            <a:pPr algn="ctr"/>
            <a:r>
              <a:rPr lang="en-US" dirty="0" smtClean="0"/>
              <a:t>Host: 172.17.0.15:3306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0" y="2552700"/>
            <a:ext cx="1905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9525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172.17.0.14:2368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800600" y="1321832"/>
            <a:ext cx="226469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595518" y="1779032"/>
            <a:ext cx="90782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</p:cNvCxnSpPr>
          <p:nvPr/>
        </p:nvCxnSpPr>
        <p:spPr>
          <a:xfrm>
            <a:off x="4686300" y="2019300"/>
            <a:ext cx="209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81800" y="2095500"/>
            <a:ext cx="19050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8000" y="18669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 : 172.17.0.15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2"/>
            <a:endCxn id="7" idx="0"/>
          </p:cNvCxnSpPr>
          <p:nvPr/>
        </p:nvCxnSpPr>
        <p:spPr>
          <a:xfrm>
            <a:off x="7795918" y="2236232"/>
            <a:ext cx="14582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52800" y="3657600"/>
            <a:ext cx="2743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29000" y="34290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 : 172.17.0.14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505200" y="4038600"/>
            <a:ext cx="1905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Ghost:1-apline</a:t>
            </a:r>
          </a:p>
          <a:p>
            <a:pPr algn="ctr"/>
            <a:r>
              <a:rPr lang="en-US" dirty="0" smtClean="0"/>
              <a:t>2368</a:t>
            </a:r>
          </a:p>
          <a:p>
            <a:pPr algn="ctr"/>
            <a:r>
              <a:rPr lang="en-US" dirty="0" smtClean="0"/>
              <a:t>Host: 172.17.0.15:3306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>
            <a:off x="4366918" y="3798332"/>
            <a:ext cx="90782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029200" y="2095500"/>
            <a:ext cx="1752600" cy="32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3400" y="2324100"/>
            <a:ext cx="1524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8387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 (windows: 6C, 6G) -2C, 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305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VMM(Virtual Box)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241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</a:t>
            </a:r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.5G, .5C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3241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.5G, .5C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193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193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286000" y="32385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5295900"/>
            <a:ext cx="43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</a:t>
            </a:r>
            <a:r>
              <a:rPr lang="en-US" dirty="0" err="1" smtClean="0"/>
              <a:t>Filesystem</a:t>
            </a:r>
            <a:r>
              <a:rPr lang="en-US" dirty="0" smtClean="0"/>
              <a:t>, Process level, 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74593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</a:t>
            </a:r>
            <a:r>
              <a:rPr lang="en-US" sz="1400" dirty="0" err="1" smtClean="0"/>
              <a:t>mins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Share-ability:  </a:t>
            </a:r>
            <a:r>
              <a:rPr lang="en-US" sz="1400" dirty="0" err="1" smtClean="0"/>
              <a:t>vmdk</a:t>
            </a:r>
            <a:r>
              <a:rPr lang="en-US" sz="1400" dirty="0" smtClean="0"/>
              <a:t>, </a:t>
            </a:r>
            <a:r>
              <a:rPr lang="en-US" sz="1400" dirty="0" err="1" smtClean="0"/>
              <a:t>iso</a:t>
            </a:r>
            <a:r>
              <a:rPr lang="en-US" sz="1400" dirty="0" smtClean="0"/>
              <a:t>, snapshots/checkpoints 1.6GB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</a:t>
            </a:r>
            <a:r>
              <a:rPr lang="en-US" sz="1400" dirty="0" err="1" smtClean="0"/>
              <a:t>runsheets</a:t>
            </a:r>
            <a:r>
              <a:rPr lang="en-US" sz="1400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Bang-for-the-buck: limited, fragmented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0552066" y="685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790066" y="2286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561466" y="0"/>
            <a:ext cx="3048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28066" y="5334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314066" y="12954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380866" y="152400"/>
            <a:ext cx="5334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457066" y="685800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90066" y="179070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sandboxed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66266" y="2324100"/>
            <a:ext cx="3773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container spec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manging</a:t>
            </a:r>
            <a:r>
              <a:rPr lang="en-US" dirty="0" smtClean="0"/>
              <a:t> these container 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– open source implementation</a:t>
            </a:r>
          </a:p>
          <a:p>
            <a:r>
              <a:rPr lang="en-US" dirty="0" smtClean="0"/>
              <a:t>Cloud foundry, </a:t>
            </a:r>
            <a:r>
              <a:rPr lang="en-US" dirty="0" err="1" smtClean="0"/>
              <a:t>aws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76800" y="48387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 (Linux: 6C, 6G) -2C, -2G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76800" y="4305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-engine/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53000" y="2247900"/>
            <a:ext cx="1600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r>
              <a:rPr lang="en-US" dirty="0" smtClean="0"/>
              <a:t>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00" y="5295900"/>
            <a:ext cx="43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</a:t>
            </a:r>
            <a:r>
              <a:rPr lang="en-US" dirty="0" err="1" smtClean="0"/>
              <a:t>Filesystem</a:t>
            </a:r>
            <a:r>
              <a:rPr lang="en-US" dirty="0" smtClean="0"/>
              <a:t>, Process level, Network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19431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flipH="1">
            <a:off x="5105400" y="2526881"/>
            <a:ext cx="81944" cy="23118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2171700"/>
            <a:ext cx="17526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r>
              <a:rPr lang="en-US" dirty="0" smtClean="0"/>
              <a:t>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1866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 IP2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381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Share-ability: images 110MB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code DSL </a:t>
            </a:r>
            <a:r>
              <a:rPr lang="en-US" sz="1400" dirty="0" err="1" smtClean="0"/>
              <a:t>Dockerfile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Bang-for-the-buck: High, not fragment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657600" y="1257300"/>
            <a:ext cx="339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Onprem</a:t>
            </a:r>
            <a:r>
              <a:rPr lang="en-US" dirty="0" smtClean="0"/>
              <a:t> &gt; VM &gt;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1430000" y="1905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47700"/>
            <a:ext cx="73914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7239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4914900"/>
            <a:ext cx="487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257300"/>
            <a:ext cx="49530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257300"/>
            <a:ext cx="474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192.168.99.104 (Linux – boot2docker)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618727" y="2057400"/>
            <a:ext cx="153173" cy="819197"/>
          </a:xfrm>
          <a:custGeom>
            <a:avLst/>
            <a:gdLst>
              <a:gd name="connsiteX0" fmla="*/ 27443 w 153173"/>
              <a:gd name="connsiteY0" fmla="*/ 0 h 819197"/>
              <a:gd name="connsiteX1" fmla="*/ 50303 w 153173"/>
              <a:gd name="connsiteY1" fmla="*/ 205740 h 819197"/>
              <a:gd name="connsiteX2" fmla="*/ 153173 w 153173"/>
              <a:gd name="connsiteY2" fmla="*/ 240030 h 819197"/>
              <a:gd name="connsiteX3" fmla="*/ 130313 w 153173"/>
              <a:gd name="connsiteY3" fmla="*/ 342900 h 819197"/>
              <a:gd name="connsiteX4" fmla="*/ 73163 w 153173"/>
              <a:gd name="connsiteY4" fmla="*/ 457200 h 819197"/>
              <a:gd name="connsiteX5" fmla="*/ 107453 w 153173"/>
              <a:gd name="connsiteY5" fmla="*/ 708660 h 819197"/>
              <a:gd name="connsiteX6" fmla="*/ 130313 w 153173"/>
              <a:gd name="connsiteY6" fmla="*/ 765810 h 8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173" h="819197">
                <a:moveTo>
                  <a:pt x="27443" y="0"/>
                </a:moveTo>
                <a:cubicBezTo>
                  <a:pt x="16628" y="86516"/>
                  <a:pt x="0" y="119507"/>
                  <a:pt x="50303" y="205740"/>
                </a:cubicBezTo>
                <a:cubicBezTo>
                  <a:pt x="62803" y="227169"/>
                  <a:pt x="137003" y="236796"/>
                  <a:pt x="153173" y="240030"/>
                </a:cubicBezTo>
                <a:cubicBezTo>
                  <a:pt x="148783" y="266370"/>
                  <a:pt x="144382" y="314762"/>
                  <a:pt x="130313" y="342900"/>
                </a:cubicBezTo>
                <a:cubicBezTo>
                  <a:pt x="65691" y="472144"/>
                  <a:pt x="99376" y="378561"/>
                  <a:pt x="73163" y="457200"/>
                </a:cubicBezTo>
                <a:cubicBezTo>
                  <a:pt x="80199" y="513484"/>
                  <a:pt x="99680" y="673683"/>
                  <a:pt x="107453" y="708660"/>
                </a:cubicBezTo>
                <a:cubicBezTo>
                  <a:pt x="132017" y="819197"/>
                  <a:pt x="130313" y="723610"/>
                  <a:pt x="130313" y="7658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171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4127" y="3543300"/>
            <a:ext cx="3169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version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image pull </a:t>
            </a:r>
            <a:r>
              <a:rPr lang="en-US" dirty="0" err="1" smtClean="0"/>
              <a:t>nginx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container run –d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4114800" y="2541032"/>
            <a:ext cx="11358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0" y="114300"/>
            <a:ext cx="19812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Hub.docker.com</a:t>
            </a:r>
          </a:p>
          <a:p>
            <a:pPr algn="ctr"/>
            <a:r>
              <a:rPr lang="en-US" sz="1600" dirty="0" err="1" smtClean="0"/>
              <a:t>nginx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886200" y="2476500"/>
            <a:ext cx="152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H="1" flipV="1">
            <a:off x="990600" y="875489"/>
            <a:ext cx="2971800" cy="1448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47800" y="800100"/>
            <a:ext cx="3657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86400" y="19431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cache</a:t>
            </a:r>
          </a:p>
          <a:p>
            <a:pPr algn="ctr"/>
            <a:r>
              <a:rPr lang="en-US" sz="1200" dirty="0" err="1" smtClean="0"/>
              <a:t>nginx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181600" y="1787723"/>
            <a:ext cx="1803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/image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934200" y="27813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"172.17.0.17“:80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>
            <a:off x="4191000" y="2476500"/>
            <a:ext cx="2743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39000" y="407670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13f158a563b8</a:t>
            </a:r>
            <a:endParaRPr lang="en-US" dirty="0"/>
          </a:p>
        </p:txBody>
      </p:sp>
      <p:sp>
        <p:nvSpPr>
          <p:cNvPr id="27" name="Cloud 26"/>
          <p:cNvSpPr/>
          <p:nvPr/>
        </p:nvSpPr>
        <p:spPr>
          <a:xfrm>
            <a:off x="4495800" y="2324100"/>
            <a:ext cx="4648200" cy="2362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8200" y="36957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172.17.0.17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2587397" y="3619500"/>
            <a:ext cx="460603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7000" y="35433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4381500"/>
            <a:ext cx="2514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5800" y="445770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192.168.99.104:8383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2781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8383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2"/>
          </p:cNvCxnSpPr>
          <p:nvPr/>
        </p:nvCxnSpPr>
        <p:spPr>
          <a:xfrm flipV="1">
            <a:off x="2514600" y="3150632"/>
            <a:ext cx="554972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9" idx="3"/>
          </p:cNvCxnSpPr>
          <p:nvPr/>
        </p:nvCxnSpPr>
        <p:spPr>
          <a:xfrm flipV="1">
            <a:off x="3395943" y="2656634"/>
            <a:ext cx="4034679" cy="30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2800" y="14859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"172.17.0.18“:80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800100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Image-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47800" y="9525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52600" y="723900"/>
            <a:ext cx="211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docker</a:t>
            </a:r>
            <a:r>
              <a:rPr lang="en-US" sz="1400" i="1" dirty="0" smtClean="0"/>
              <a:t> container run </a:t>
            </a:r>
            <a:r>
              <a:rPr lang="en-US" sz="1400" i="1" dirty="0" err="1" smtClean="0"/>
              <a:t>nginx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800100"/>
            <a:ext cx="265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- 968b6fb620b8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715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cxnSp>
        <p:nvCxnSpPr>
          <p:cNvPr id="10" name="Elbow Connector 9"/>
          <p:cNvCxnSpPr>
            <a:stCxn id="7" idx="2"/>
            <a:endCxn id="12" idx="3"/>
          </p:cNvCxnSpPr>
          <p:nvPr/>
        </p:nvCxnSpPr>
        <p:spPr>
          <a:xfrm rot="5400000">
            <a:off x="4021587" y="1785029"/>
            <a:ext cx="2875002" cy="16438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1333500"/>
            <a:ext cx="246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stop 968b6fb620b8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859768"/>
            <a:ext cx="265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- 968b6fb620b8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363116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stopped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095500"/>
            <a:ext cx="2490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start 968b6fb620b8</a:t>
            </a:r>
            <a:endParaRPr lang="en-US" sz="1200" i="1" dirty="0"/>
          </a:p>
        </p:txBody>
      </p:sp>
      <p:cxnSp>
        <p:nvCxnSpPr>
          <p:cNvPr id="17" name="Shape 16"/>
          <p:cNvCxnSpPr>
            <a:stCxn id="12" idx="0"/>
            <a:endCxn id="7" idx="1"/>
          </p:cNvCxnSpPr>
          <p:nvPr/>
        </p:nvCxnSpPr>
        <p:spPr>
          <a:xfrm rot="5400000" flipH="1" flipV="1">
            <a:off x="2693595" y="1600363"/>
            <a:ext cx="2875002" cy="1643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7600" y="1409700"/>
            <a:ext cx="2503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-f 968b6fb620b8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772400" y="49149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1" name="Shape 20"/>
          <p:cNvCxnSpPr>
            <a:stCxn id="7" idx="3"/>
            <a:endCxn id="19" idx="0"/>
          </p:cNvCxnSpPr>
          <p:nvPr/>
        </p:nvCxnSpPr>
        <p:spPr>
          <a:xfrm>
            <a:off x="7608983" y="984766"/>
            <a:ext cx="430478" cy="3930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1800" y="4637901"/>
            <a:ext cx="2503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 968b6fb620b8</a:t>
            </a:r>
            <a:endParaRPr lang="en-US" sz="1200" i="1" dirty="0"/>
          </a:p>
        </p:txBody>
      </p:sp>
      <p:cxnSp>
        <p:nvCxnSpPr>
          <p:cNvPr id="24" name="Shape 23"/>
          <p:cNvCxnSpPr>
            <a:stCxn id="12" idx="2"/>
            <a:endCxn id="19" idx="1"/>
          </p:cNvCxnSpPr>
          <p:nvPr/>
        </p:nvCxnSpPr>
        <p:spPr>
          <a:xfrm rot="16200000" flipH="1">
            <a:off x="5105563" y="2432729"/>
            <a:ext cx="870466" cy="4463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1828800" y="0"/>
            <a:ext cx="1981200" cy="419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63723"/>
            <a:ext cx="1907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docker</a:t>
            </a:r>
            <a:r>
              <a:rPr lang="en-US" sz="1400" i="1" dirty="0" smtClean="0"/>
              <a:t> image pull </a:t>
            </a:r>
            <a:r>
              <a:rPr lang="en-US" sz="1400" i="1" dirty="0" err="1" smtClean="0"/>
              <a:t>nginx</a:t>
            </a:r>
            <a:endParaRPr lang="en-US" sz="1400" i="1" dirty="0"/>
          </a:p>
        </p:txBody>
      </p:sp>
      <p:cxnSp>
        <p:nvCxnSpPr>
          <p:cNvPr id="28" name="Shape 27"/>
          <p:cNvCxnSpPr>
            <a:stCxn id="25" idx="2"/>
            <a:endCxn id="2" idx="0"/>
          </p:cNvCxnSpPr>
          <p:nvPr/>
        </p:nvCxnSpPr>
        <p:spPr>
          <a:xfrm rot="10800000" flipV="1">
            <a:off x="742793" y="209550"/>
            <a:ext cx="1092152" cy="590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800100"/>
            <a:ext cx="66294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7400" y="95250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0" y="876300"/>
            <a:ext cx="13716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21717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3009900"/>
            <a:ext cx="601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downloads </a:t>
            </a:r>
            <a:r>
              <a:rPr lang="en-US" dirty="0" err="1" smtClean="0"/>
              <a:t>iso</a:t>
            </a:r>
            <a:r>
              <a:rPr lang="en-US" dirty="0" smtClean="0"/>
              <a:t> boot2docker.iso</a:t>
            </a:r>
          </a:p>
          <a:p>
            <a:r>
              <a:rPr lang="en-US" dirty="0" smtClean="0"/>
              <a:t>	2. talks to virtual box</a:t>
            </a:r>
          </a:p>
          <a:p>
            <a:r>
              <a:rPr lang="en-US" dirty="0" smtClean="0"/>
              <a:t>	3. bring up a VM called </a:t>
            </a:r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smtClean="0"/>
              <a:t>	4. logs into </a:t>
            </a:r>
            <a:r>
              <a:rPr lang="en-US" dirty="0" err="1" smtClean="0"/>
              <a:t>miniube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	5. goes out to internet and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r>
              <a:rPr lang="en-US" dirty="0" smtClean="0"/>
              <a:t>	6. installs </a:t>
            </a:r>
            <a:r>
              <a:rPr lang="en-US" dirty="0" err="1" smtClean="0"/>
              <a:t>localkube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34000" y="2552700"/>
            <a:ext cx="457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952500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r>
              <a:rPr lang="en-US" dirty="0" smtClean="0"/>
              <a:t> VM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495800" y="2095500"/>
            <a:ext cx="152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1066800" y="1485900"/>
            <a:ext cx="3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19200" y="1409700"/>
            <a:ext cx="3200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991100"/>
            <a:ext cx="426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(Windows/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457700"/>
            <a:ext cx="426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</a:t>
            </a:r>
            <a:r>
              <a:rPr lang="en-US" dirty="0" err="1" smtClean="0"/>
              <a:t>VirtualBox</a:t>
            </a:r>
            <a:r>
              <a:rPr lang="en-US" dirty="0" smtClean="0"/>
              <a:t>, Hyper-V,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781300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476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781300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9933" y="24119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372100"/>
            <a:ext cx="389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File System, Network, 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90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0" y="342900"/>
            <a:ext cx="4191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600" y="4914900"/>
            <a:ext cx="419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629150" y="708660"/>
            <a:ext cx="102870" cy="960120"/>
          </a:xfrm>
          <a:custGeom>
            <a:avLst/>
            <a:gdLst>
              <a:gd name="connsiteX0" fmla="*/ 0 w 102870"/>
              <a:gd name="connsiteY0" fmla="*/ 0 h 960120"/>
              <a:gd name="connsiteX1" fmla="*/ 22860 w 102870"/>
              <a:gd name="connsiteY1" fmla="*/ 228600 h 960120"/>
              <a:gd name="connsiteX2" fmla="*/ 57150 w 102870"/>
              <a:gd name="connsiteY2" fmla="*/ 262890 h 960120"/>
              <a:gd name="connsiteX3" fmla="*/ 102870 w 102870"/>
              <a:gd name="connsiteY3" fmla="*/ 331470 h 960120"/>
              <a:gd name="connsiteX4" fmla="*/ 91440 w 102870"/>
              <a:gd name="connsiteY4" fmla="*/ 765810 h 960120"/>
              <a:gd name="connsiteX5" fmla="*/ 80010 w 102870"/>
              <a:gd name="connsiteY5" fmla="*/ 800100 h 960120"/>
              <a:gd name="connsiteX6" fmla="*/ 91440 w 102870"/>
              <a:gd name="connsiteY6" fmla="*/ 845820 h 960120"/>
              <a:gd name="connsiteX7" fmla="*/ 91440 w 102870"/>
              <a:gd name="connsiteY7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70" h="960120">
                <a:moveTo>
                  <a:pt x="0" y="0"/>
                </a:moveTo>
                <a:cubicBezTo>
                  <a:pt x="7620" y="76200"/>
                  <a:pt x="6592" y="153768"/>
                  <a:pt x="22860" y="228600"/>
                </a:cubicBezTo>
                <a:cubicBezTo>
                  <a:pt x="26294" y="244396"/>
                  <a:pt x="47226" y="250131"/>
                  <a:pt x="57150" y="262890"/>
                </a:cubicBezTo>
                <a:cubicBezTo>
                  <a:pt x="74018" y="284577"/>
                  <a:pt x="102870" y="331470"/>
                  <a:pt x="102870" y="331470"/>
                </a:cubicBezTo>
                <a:cubicBezTo>
                  <a:pt x="99060" y="476250"/>
                  <a:pt x="98496" y="621152"/>
                  <a:pt x="91440" y="765810"/>
                </a:cubicBezTo>
                <a:cubicBezTo>
                  <a:pt x="90853" y="777844"/>
                  <a:pt x="80010" y="788052"/>
                  <a:pt x="80010" y="800100"/>
                </a:cubicBezTo>
                <a:cubicBezTo>
                  <a:pt x="80010" y="815809"/>
                  <a:pt x="90321" y="830151"/>
                  <a:pt x="91440" y="845820"/>
                </a:cubicBezTo>
                <a:cubicBezTo>
                  <a:pt x="94155" y="883823"/>
                  <a:pt x="91440" y="922020"/>
                  <a:pt x="91440" y="9601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028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2324100"/>
            <a:ext cx="1447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image cache</a:t>
            </a:r>
          </a:p>
          <a:p>
            <a:pPr algn="ctr"/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29400" y="8763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172.17.0.14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543300"/>
            <a:ext cx="334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ping 172.17.0.14 </a:t>
            </a:r>
            <a:r>
              <a:rPr lang="en-US" dirty="0" smtClean="0">
                <a:sym typeface="Wingdings" pitchFamily="2" charset="2"/>
              </a:rPr>
              <a:t> will work</a:t>
            </a:r>
          </a:p>
          <a:p>
            <a:r>
              <a:rPr lang="en-US" dirty="0" smtClean="0">
                <a:sym typeface="Wingdings" pitchFamily="2" charset="2"/>
              </a:rPr>
              <a:t>$ curl 172.17.0.14:80  will work</a:t>
            </a:r>
          </a:p>
          <a:p>
            <a:r>
              <a:rPr lang="en-US" dirty="0" smtClean="0"/>
              <a:t>$ d cont commit &lt;id&gt; </a:t>
            </a:r>
            <a:r>
              <a:rPr lang="en-US" dirty="0" err="1" smtClean="0"/>
              <a:t>nginx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019300"/>
            <a:ext cx="211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: 172.17.0.1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0"/>
            <a:ext cx="8686800" cy="552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9600" y="342900"/>
            <a:ext cx="307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: 192.168.99.100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562100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Adapter #11</a:t>
            </a:r>
          </a:p>
          <a:p>
            <a:r>
              <a:rPr lang="en-US" dirty="0" smtClean="0"/>
              <a:t>192.168.99.1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857500"/>
            <a:ext cx="3361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Ping 192.168.99.100 -- &gt; will work</a:t>
            </a:r>
          </a:p>
          <a:p>
            <a:r>
              <a:rPr lang="en-US" dirty="0" smtClean="0"/>
              <a:t>Ping 172.17.0.14 </a:t>
            </a:r>
            <a:r>
              <a:rPr lang="en-US" dirty="0" smtClean="0">
                <a:sym typeface="Wingdings" pitchFamily="2" charset="2"/>
              </a:rPr>
              <a:t> will not work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12" idx="2"/>
          </p:cNvCxnSpPr>
          <p:nvPr/>
        </p:nvCxnSpPr>
        <p:spPr>
          <a:xfrm flipH="1" flipV="1">
            <a:off x="1086482" y="2208431"/>
            <a:ext cx="975171" cy="649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1" idx="1"/>
          </p:cNvCxnSpPr>
          <p:nvPr/>
        </p:nvCxnSpPr>
        <p:spPr>
          <a:xfrm flipV="1">
            <a:off x="1791964" y="527566"/>
            <a:ext cx="2627636" cy="135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91200" y="2324100"/>
            <a:ext cx="76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 flipV="1">
            <a:off x="5943600" y="1461667"/>
            <a:ext cx="953622" cy="633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" y="3771900"/>
            <a:ext cx="3429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" y="3848100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192.168.99.100:8080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114300"/>
            <a:ext cx="205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/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17907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8080:80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7" idx="2"/>
          </p:cNvCxnSpPr>
          <p:nvPr/>
        </p:nvCxnSpPr>
        <p:spPr>
          <a:xfrm flipV="1">
            <a:off x="4987899" y="1219200"/>
            <a:ext cx="1641501" cy="75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 flipV="1">
            <a:off x="3124200" y="1975366"/>
            <a:ext cx="914400" cy="18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81800" y="16383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172.17.0.14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152900"/>
            <a:ext cx="411616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Installed </a:t>
            </a:r>
            <a:r>
              <a:rPr lang="en-US" dirty="0" err="1" smtClean="0"/>
              <a:t>nginx</a:t>
            </a:r>
            <a:r>
              <a:rPr lang="en-US" dirty="0" smtClean="0"/>
              <a:t> 54 MB 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3314700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Ping and </a:t>
            </a:r>
            <a:r>
              <a:rPr lang="en-US" dirty="0" err="1" smtClean="0"/>
              <a:t>mypagehtml</a:t>
            </a:r>
            <a:r>
              <a:rPr lang="en-US" dirty="0" smtClean="0"/>
              <a:t>  RO 19 MB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914900"/>
            <a:ext cx="411616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Debian</a:t>
            </a:r>
            <a:r>
              <a:rPr lang="en-US" dirty="0" smtClean="0"/>
              <a:t> 55MB RO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72000" y="4914900"/>
            <a:ext cx="152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51435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953000" y="4076700"/>
            <a:ext cx="152400" cy="1638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5400" y="46863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715000" y="3238500"/>
            <a:ext cx="228600" cy="2476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4305300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342900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Unified File system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304800"/>
            <a:ext cx="5486400" cy="506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4200" y="3048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81600" y="876300"/>
            <a:ext cx="31242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485900"/>
            <a:ext cx="2751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</a:t>
            </a:r>
          </a:p>
          <a:p>
            <a:r>
              <a:rPr lang="en-US" dirty="0" smtClean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r>
              <a:rPr lang="en-US" dirty="0" smtClean="0"/>
              <a:t>	</a:t>
            </a:r>
            <a:r>
              <a:rPr lang="en-US" dirty="0" smtClean="0"/>
              <a:t>1. access.log</a:t>
            </a:r>
          </a:p>
          <a:p>
            <a:r>
              <a:rPr lang="en-US" dirty="0" smtClean="0"/>
              <a:t>	</a:t>
            </a:r>
            <a:r>
              <a:rPr lang="en-US" dirty="0" smtClean="0"/>
              <a:t>2. error.log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1910" y="80010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62200" y="2933700"/>
            <a:ext cx="31242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3543300"/>
            <a:ext cx="244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2110" y="262890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42900"/>
            <a:ext cx="224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Ephemeral file 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47625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/volumes/63083353dfde68c86ac4abd774c9a5eb87de780a3815ffa987e0d44706f417f2/_data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5194543">
            <a:off x="5426344" y="3647667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7400" y="34671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/volumes/asdfsd3353dfde68c86ac4abd774c9a5eb87de780sdfsdfd44706fsdfff2</a:t>
            </a:r>
            <a:r>
              <a:rPr lang="en-US" sz="1400" dirty="0" smtClean="0"/>
              <a:t>/_data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419100"/>
            <a:ext cx="838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96836</TotalTime>
  <Words>660</Words>
  <Application>Microsoft Office PowerPoint</Application>
  <PresentationFormat>On-screen Show (16:10)</PresentationFormat>
  <Paragraphs>257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169</cp:revision>
  <dcterms:created xsi:type="dcterms:W3CDTF">2016-08-22T15:27:48Z</dcterms:created>
  <dcterms:modified xsi:type="dcterms:W3CDTF">2019-05-15T11:35:19Z</dcterms:modified>
</cp:coreProperties>
</file>